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4" r:id="rId3"/>
    <p:sldId id="279" r:id="rId4"/>
    <p:sldId id="301" r:id="rId5"/>
    <p:sldId id="281" r:id="rId6"/>
    <p:sldId id="280" r:id="rId7"/>
    <p:sldId id="291" r:id="rId8"/>
    <p:sldId id="292" r:id="rId9"/>
    <p:sldId id="293" r:id="rId10"/>
    <p:sldId id="312" r:id="rId11"/>
    <p:sldId id="294" r:id="rId12"/>
    <p:sldId id="295" r:id="rId13"/>
    <p:sldId id="296" r:id="rId14"/>
    <p:sldId id="297" r:id="rId15"/>
    <p:sldId id="299" r:id="rId16"/>
    <p:sldId id="263" r:id="rId17"/>
    <p:sldId id="300" r:id="rId18"/>
    <p:sldId id="302" r:id="rId19"/>
    <p:sldId id="274" r:id="rId20"/>
    <p:sldId id="309" r:id="rId21"/>
    <p:sldId id="313" r:id="rId22"/>
    <p:sldId id="311" r:id="rId23"/>
    <p:sldId id="310" r:id="rId24"/>
    <p:sldId id="305" r:id="rId25"/>
    <p:sldId id="266" r:id="rId26"/>
    <p:sldId id="303" r:id="rId27"/>
    <p:sldId id="308" r:id="rId28"/>
    <p:sldId id="306" r:id="rId29"/>
    <p:sldId id="264" r:id="rId30"/>
    <p:sldId id="307" r:id="rId31"/>
    <p:sldId id="257" r:id="rId32"/>
    <p:sldId id="262" r:id="rId33"/>
    <p:sldId id="277" r:id="rId34"/>
    <p:sldId id="275" r:id="rId35"/>
    <p:sldId id="276" r:id="rId36"/>
    <p:sldId id="272" r:id="rId37"/>
    <p:sldId id="27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CEEDE-75F8-4527-95B0-4B409990CAD2}" v="318" dt="2022-01-11T00:01:50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 autoAdjust="0"/>
    <p:restoredTop sz="65121" autoAdjust="0"/>
  </p:normalViewPr>
  <p:slideViewPr>
    <p:cSldViewPr snapToGrid="0">
      <p:cViewPr varScale="1">
        <p:scale>
          <a:sx n="47" d="100"/>
          <a:sy n="47" d="100"/>
        </p:scale>
        <p:origin x="7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183CEEDE-75F8-4527-95B0-4B409990CAD2}"/>
    <pc:docChg chg="undo custSel mod addSld delSld modSld sldOrd">
      <pc:chgData name="Tammy Wilson" userId="e3b55da62d900d7c" providerId="LiveId" clId="{183CEEDE-75F8-4527-95B0-4B409990CAD2}" dt="2022-01-11T00:01:50.593" v="6052" actId="1076"/>
      <pc:docMkLst>
        <pc:docMk/>
      </pc:docMkLst>
      <pc:sldChg chg="modSp">
        <pc:chgData name="Tammy Wilson" userId="e3b55da62d900d7c" providerId="LiveId" clId="{183CEEDE-75F8-4527-95B0-4B409990CAD2}" dt="2022-01-02T20:58:24.630" v="1407" actId="20577"/>
        <pc:sldMkLst>
          <pc:docMk/>
          <pc:sldMk cId="1822153197" sldId="256"/>
        </pc:sldMkLst>
        <pc:spChg chg="mod">
          <ac:chgData name="Tammy Wilson" userId="e3b55da62d900d7c" providerId="LiveId" clId="{183CEEDE-75F8-4527-95B0-4B409990CAD2}" dt="2022-01-02T20:58:11.396" v="1385" actId="20577"/>
          <ac:spMkLst>
            <pc:docMk/>
            <pc:sldMk cId="1822153197" sldId="256"/>
            <ac:spMk id="2" creationId="{B48994BE-18CA-4C36-B924-710DE5C5B5C5}"/>
          </ac:spMkLst>
        </pc:spChg>
        <pc:spChg chg="mod">
          <ac:chgData name="Tammy Wilson" userId="e3b55da62d900d7c" providerId="LiveId" clId="{183CEEDE-75F8-4527-95B0-4B409990CAD2}" dt="2022-01-02T20:58:24.630" v="1407" actId="20577"/>
          <ac:spMkLst>
            <pc:docMk/>
            <pc:sldMk cId="1822153197" sldId="256"/>
            <ac:spMk id="3" creationId="{6DC33BAE-74B0-4643-A1D6-B1D29A2C790D}"/>
          </ac:spMkLst>
        </pc:spChg>
      </pc:sldChg>
      <pc:sldChg chg="modSp del">
        <pc:chgData name="Tammy Wilson" userId="e3b55da62d900d7c" providerId="LiveId" clId="{183CEEDE-75F8-4527-95B0-4B409990CAD2}" dt="2022-01-02T21:42:29.103" v="3996" actId="2696"/>
        <pc:sldMkLst>
          <pc:docMk/>
          <pc:sldMk cId="1600892173" sldId="257"/>
        </pc:sldMkLst>
        <pc:spChg chg="mod">
          <ac:chgData name="Tammy Wilson" userId="e3b55da62d900d7c" providerId="LiveId" clId="{183CEEDE-75F8-4527-95B0-4B409990CAD2}" dt="2022-01-02T20:23:20.477" v="6" actId="20577"/>
          <ac:spMkLst>
            <pc:docMk/>
            <pc:sldMk cId="1600892173" sldId="257"/>
            <ac:spMk id="3" creationId="{1D06902D-3593-4480-9369-B13822E7A81A}"/>
          </ac:spMkLst>
        </pc:spChg>
      </pc:sldChg>
      <pc:sldChg chg="add">
        <pc:chgData name="Tammy Wilson" userId="e3b55da62d900d7c" providerId="LiveId" clId="{183CEEDE-75F8-4527-95B0-4B409990CAD2}" dt="2022-01-02T21:42:36.756" v="3998"/>
        <pc:sldMkLst>
          <pc:docMk/>
          <pc:sldMk cId="2904641632" sldId="257"/>
        </pc:sldMkLst>
      </pc:sldChg>
      <pc:sldChg chg="addSp delSp del ord">
        <pc:chgData name="Tammy Wilson" userId="e3b55da62d900d7c" providerId="LiveId" clId="{183CEEDE-75F8-4527-95B0-4B409990CAD2}" dt="2022-01-02T21:00:36.583" v="1440" actId="2696"/>
        <pc:sldMkLst>
          <pc:docMk/>
          <pc:sldMk cId="623053221" sldId="258"/>
        </pc:sldMkLst>
        <pc:spChg chg="del">
          <ac:chgData name="Tammy Wilson" userId="e3b55da62d900d7c" providerId="LiveId" clId="{183CEEDE-75F8-4527-95B0-4B409990CAD2}" dt="2022-01-02T20:39:53.058" v="841" actId="478"/>
          <ac:spMkLst>
            <pc:docMk/>
            <pc:sldMk cId="623053221" sldId="258"/>
            <ac:spMk id="2" creationId="{8310CBE5-A130-4E3C-9988-90989B586C68}"/>
          </ac:spMkLst>
        </pc:spChg>
        <pc:spChg chg="del">
          <ac:chgData name="Tammy Wilson" userId="e3b55da62d900d7c" providerId="LiveId" clId="{183CEEDE-75F8-4527-95B0-4B409990CAD2}" dt="2022-01-02T20:28:39.195" v="90"/>
          <ac:spMkLst>
            <pc:docMk/>
            <pc:sldMk cId="623053221" sldId="258"/>
            <ac:spMk id="3" creationId="{1D06902D-3593-4480-9369-B13822E7A81A}"/>
          </ac:spMkLst>
        </pc:spChg>
        <pc:picChg chg="add">
          <ac:chgData name="Tammy Wilson" userId="e3b55da62d900d7c" providerId="LiveId" clId="{183CEEDE-75F8-4527-95B0-4B409990CAD2}" dt="2022-01-02T20:28:39.195" v="90"/>
          <ac:picMkLst>
            <pc:docMk/>
            <pc:sldMk cId="623053221" sldId="258"/>
            <ac:picMk id="1026" creationId="{FCF4B0B0-B8F1-42F2-80DC-731BDF7828D8}"/>
          </ac:picMkLst>
        </pc:picChg>
      </pc:sldChg>
      <pc:sldChg chg="del">
        <pc:chgData name="Tammy Wilson" userId="e3b55da62d900d7c" providerId="LiveId" clId="{183CEEDE-75F8-4527-95B0-4B409990CAD2}" dt="2022-01-02T22:23:39.188" v="5215" actId="2696"/>
        <pc:sldMkLst>
          <pc:docMk/>
          <pc:sldMk cId="1022574366" sldId="259"/>
        </pc:sldMkLst>
      </pc:sldChg>
      <pc:sldChg chg="del">
        <pc:chgData name="Tammy Wilson" userId="e3b55da62d900d7c" providerId="LiveId" clId="{183CEEDE-75F8-4527-95B0-4B409990CAD2}" dt="2022-01-02T22:23:40.450" v="5216" actId="2696"/>
        <pc:sldMkLst>
          <pc:docMk/>
          <pc:sldMk cId="1741411401" sldId="260"/>
        </pc:sldMkLst>
      </pc:sldChg>
      <pc:sldChg chg="del">
        <pc:chgData name="Tammy Wilson" userId="e3b55da62d900d7c" providerId="LiveId" clId="{183CEEDE-75F8-4527-95B0-4B409990CAD2}" dt="2022-01-02T22:23:41.504" v="5217" actId="2696"/>
        <pc:sldMkLst>
          <pc:docMk/>
          <pc:sldMk cId="480417160" sldId="261"/>
        </pc:sldMkLst>
      </pc:sldChg>
      <pc:sldChg chg="addSp delSp modSp add mod ord setBg">
        <pc:chgData name="Tammy Wilson" userId="e3b55da62d900d7c" providerId="LiveId" clId="{183CEEDE-75F8-4527-95B0-4B409990CAD2}" dt="2022-01-11T00:01:28.164" v="6048" actId="478"/>
        <pc:sldMkLst>
          <pc:docMk/>
          <pc:sldMk cId="1184007036" sldId="263"/>
        </pc:sldMkLst>
        <pc:spChg chg="mod">
          <ac:chgData name="Tammy Wilson" userId="e3b55da62d900d7c" providerId="LiveId" clId="{183CEEDE-75F8-4527-95B0-4B409990CAD2}" dt="2022-01-10T23:57:35.429" v="6033" actId="26606"/>
          <ac:spMkLst>
            <pc:docMk/>
            <pc:sldMk cId="1184007036" sldId="263"/>
            <ac:spMk id="2" creationId="{D1F448D1-FB00-459C-B4D3-292B1F3B725C}"/>
          </ac:spMkLst>
        </pc:spChg>
        <pc:spChg chg="mod">
          <ac:chgData name="Tammy Wilson" userId="e3b55da62d900d7c" providerId="LiveId" clId="{183CEEDE-75F8-4527-95B0-4B409990CAD2}" dt="2022-01-10T23:57:35.429" v="6033" actId="26606"/>
          <ac:spMkLst>
            <pc:docMk/>
            <pc:sldMk cId="1184007036" sldId="263"/>
            <ac:spMk id="3" creationId="{B7F737AE-B2FA-499A-96E2-B6C33BD14FE5}"/>
          </ac:spMkLst>
        </pc:spChg>
        <pc:picChg chg="add del">
          <ac:chgData name="Tammy Wilson" userId="e3b55da62d900d7c" providerId="LiveId" clId="{183CEEDE-75F8-4527-95B0-4B409990CAD2}" dt="2022-01-10T23:57:35.429" v="6033" actId="26606"/>
          <ac:picMkLst>
            <pc:docMk/>
            <pc:sldMk cId="1184007036" sldId="263"/>
            <ac:picMk id="5" creationId="{EA76AC35-01C2-4E39-B7EE-00833196FBE3}"/>
          </ac:picMkLst>
        </pc:picChg>
        <pc:picChg chg="del mod">
          <ac:chgData name="Tammy Wilson" userId="e3b55da62d900d7c" providerId="LiveId" clId="{183CEEDE-75F8-4527-95B0-4B409990CAD2}" dt="2022-01-02T21:45:02.108" v="4120" actId="478"/>
          <ac:picMkLst>
            <pc:docMk/>
            <pc:sldMk cId="1184007036" sldId="263"/>
            <ac:picMk id="1026" creationId="{8143E46E-8586-4B00-9497-32905377DE76}"/>
          </ac:picMkLst>
        </pc:picChg>
        <pc:picChg chg="del mod">
          <ac:chgData name="Tammy Wilson" userId="e3b55da62d900d7c" providerId="LiveId" clId="{183CEEDE-75F8-4527-95B0-4B409990CAD2}" dt="2022-01-02T21:45:02.940" v="4121" actId="478"/>
          <ac:picMkLst>
            <pc:docMk/>
            <pc:sldMk cId="1184007036" sldId="263"/>
            <ac:picMk id="1030" creationId="{3A726526-9C3B-4D3E-BF12-6EDBAC6B775B}"/>
          </ac:picMkLst>
        </pc:picChg>
        <pc:picChg chg="add mod">
          <ac:chgData name="Tammy Wilson" userId="e3b55da62d900d7c" providerId="LiveId" clId="{183CEEDE-75F8-4527-95B0-4B409990CAD2}" dt="2022-01-10T23:58:46.496" v="6040" actId="1076"/>
          <ac:picMkLst>
            <pc:docMk/>
            <pc:sldMk cId="1184007036" sldId="263"/>
            <ac:picMk id="2050" creationId="{3594A287-17AB-42CA-BB9F-A34B3E42DCD6}"/>
          </ac:picMkLst>
        </pc:picChg>
        <pc:picChg chg="add del mod">
          <ac:chgData name="Tammy Wilson" userId="e3b55da62d900d7c" providerId="LiveId" clId="{183CEEDE-75F8-4527-95B0-4B409990CAD2}" dt="2022-01-11T00:01:28.164" v="6048" actId="478"/>
          <ac:picMkLst>
            <pc:docMk/>
            <pc:sldMk cId="1184007036" sldId="263"/>
            <ac:picMk id="2052" creationId="{850B529A-D25C-475D-9FC3-34ED55C7E961}"/>
          </ac:picMkLst>
        </pc:picChg>
        <pc:cxnChg chg="add del">
          <ac:chgData name="Tammy Wilson" userId="e3b55da62d900d7c" providerId="LiveId" clId="{183CEEDE-75F8-4527-95B0-4B409990CAD2}" dt="2022-01-10T23:57:35.429" v="6033" actId="26606"/>
          <ac:cxnSpMkLst>
            <pc:docMk/>
            <pc:sldMk cId="1184007036" sldId="263"/>
            <ac:cxnSpMk id="9" creationId="{A7F400EE-A8A5-48AF-B4D6-291B52C6F0B0}"/>
          </ac:cxnSpMkLst>
        </pc:cxnChg>
      </pc:sldChg>
      <pc:sldChg chg="addSp delSp modSp add delAnim">
        <pc:chgData name="Tammy Wilson" userId="e3b55da62d900d7c" providerId="LiveId" clId="{183CEEDE-75F8-4527-95B0-4B409990CAD2}" dt="2022-01-02T22:17:42.011" v="5046" actId="14100"/>
        <pc:sldMkLst>
          <pc:docMk/>
          <pc:sldMk cId="1984524360" sldId="264"/>
        </pc:sldMkLst>
        <pc:spChg chg="del">
          <ac:chgData name="Tammy Wilson" userId="e3b55da62d900d7c" providerId="LiveId" clId="{183CEEDE-75F8-4527-95B0-4B409990CAD2}" dt="2022-01-02T22:17:36.251" v="5043" actId="478"/>
          <ac:spMkLst>
            <pc:docMk/>
            <pc:sldMk cId="1984524360" sldId="264"/>
            <ac:spMk id="2" creationId="{00000000-0000-0000-0000-000000000000}"/>
          </ac:spMkLst>
        </pc:spChg>
        <pc:spChg chg="del">
          <ac:chgData name="Tammy Wilson" userId="e3b55da62d900d7c" providerId="LiveId" clId="{183CEEDE-75F8-4527-95B0-4B409990CAD2}" dt="2022-01-02T22:17:33.106" v="5042" actId="478"/>
          <ac:spMkLst>
            <pc:docMk/>
            <pc:sldMk cId="1984524360" sldId="264"/>
            <ac:spMk id="3" creationId="{00000000-0000-0000-0000-000000000000}"/>
          </ac:spMkLst>
        </pc:spChg>
        <pc:spChg chg="add del mod">
          <ac:chgData name="Tammy Wilson" userId="e3b55da62d900d7c" providerId="LiveId" clId="{183CEEDE-75F8-4527-95B0-4B409990CAD2}" dt="2022-01-02T22:17:37.629" v="5044" actId="478"/>
          <ac:spMkLst>
            <pc:docMk/>
            <pc:sldMk cId="1984524360" sldId="264"/>
            <ac:spMk id="6" creationId="{1B768E7A-091F-4A14-896D-DE165975311D}"/>
          </ac:spMkLst>
        </pc:spChg>
        <pc:picChg chg="mod">
          <ac:chgData name="Tammy Wilson" userId="e3b55da62d900d7c" providerId="LiveId" clId="{183CEEDE-75F8-4527-95B0-4B409990CAD2}" dt="2022-01-02T22:17:42.011" v="5046" actId="14100"/>
          <ac:picMkLst>
            <pc:docMk/>
            <pc:sldMk cId="1984524360" sldId="264"/>
            <ac:picMk id="4" creationId="{00000000-0000-0000-0000-000000000000}"/>
          </ac:picMkLst>
        </pc:picChg>
      </pc:sldChg>
      <pc:sldChg chg="add del">
        <pc:chgData name="Tammy Wilson" userId="e3b55da62d900d7c" providerId="LiveId" clId="{183CEEDE-75F8-4527-95B0-4B409990CAD2}" dt="2022-01-02T22:08:33.109" v="4877" actId="2696"/>
        <pc:sldMkLst>
          <pc:docMk/>
          <pc:sldMk cId="2651152408" sldId="265"/>
        </pc:sldMkLst>
      </pc:sldChg>
      <pc:sldChg chg="modSp add ord">
        <pc:chgData name="Tammy Wilson" userId="e3b55da62d900d7c" providerId="LiveId" clId="{183CEEDE-75F8-4527-95B0-4B409990CAD2}" dt="2022-01-07T17:01:49.381" v="5574"/>
        <pc:sldMkLst>
          <pc:docMk/>
          <pc:sldMk cId="3009214297" sldId="266"/>
        </pc:sldMkLst>
        <pc:picChg chg="mod">
          <ac:chgData name="Tammy Wilson" userId="e3b55da62d900d7c" providerId="LiveId" clId="{183CEEDE-75F8-4527-95B0-4B409990CAD2}" dt="2022-01-02T22:16:25.204" v="5020" actId="1076"/>
          <ac:picMkLst>
            <pc:docMk/>
            <pc:sldMk cId="3009214297" sldId="266"/>
            <ac:picMk id="1026" creationId="{00000000-0000-0000-0000-000000000000}"/>
          </ac:picMkLst>
        </pc:picChg>
      </pc:sldChg>
      <pc:sldChg chg="add">
        <pc:chgData name="Tammy Wilson" userId="e3b55da62d900d7c" providerId="LiveId" clId="{183CEEDE-75F8-4527-95B0-4B409990CAD2}" dt="2022-01-02T20:23:59.200" v="8"/>
        <pc:sldMkLst>
          <pc:docMk/>
          <pc:sldMk cId="10716302" sldId="272"/>
        </pc:sldMkLst>
      </pc:sldChg>
      <pc:sldChg chg="add">
        <pc:chgData name="Tammy Wilson" userId="e3b55da62d900d7c" providerId="LiveId" clId="{183CEEDE-75F8-4527-95B0-4B409990CAD2}" dt="2022-01-02T20:24:08.412" v="9"/>
        <pc:sldMkLst>
          <pc:docMk/>
          <pc:sldMk cId="972355554" sldId="273"/>
        </pc:sldMkLst>
      </pc:sldChg>
      <pc:sldChg chg="modSp add ord modNotesTx">
        <pc:chgData name="Tammy Wilson" userId="e3b55da62d900d7c" providerId="LiveId" clId="{183CEEDE-75F8-4527-95B0-4B409990CAD2}" dt="2022-01-07T17:19:52.641" v="6008" actId="113"/>
        <pc:sldMkLst>
          <pc:docMk/>
          <pc:sldMk cId="2595725905" sldId="274"/>
        </pc:sldMkLst>
        <pc:spChg chg="mod">
          <ac:chgData name="Tammy Wilson" userId="e3b55da62d900d7c" providerId="LiveId" clId="{183CEEDE-75F8-4527-95B0-4B409990CAD2}" dt="2022-01-02T22:05:19.039" v="4604" actId="20577"/>
          <ac:spMkLst>
            <pc:docMk/>
            <pc:sldMk cId="2595725905" sldId="274"/>
            <ac:spMk id="2" creationId="{8523C09E-F6A9-4137-AC0E-0059CB655674}"/>
          </ac:spMkLst>
        </pc:spChg>
        <pc:spChg chg="mod">
          <ac:chgData name="Tammy Wilson" userId="e3b55da62d900d7c" providerId="LiveId" clId="{183CEEDE-75F8-4527-95B0-4B409990CAD2}" dt="2022-01-07T17:19:52.641" v="6008" actId="113"/>
          <ac:spMkLst>
            <pc:docMk/>
            <pc:sldMk cId="2595725905" sldId="274"/>
            <ac:spMk id="3" creationId="{21FDF6E5-6000-4815-AB47-FF7253192AC9}"/>
          </ac:spMkLst>
        </pc:spChg>
      </pc:sldChg>
      <pc:sldChg chg="addSp modSp add ord">
        <pc:chgData name="Tammy Wilson" userId="e3b55da62d900d7c" providerId="LiveId" clId="{183CEEDE-75F8-4527-95B0-4B409990CAD2}" dt="2022-01-02T22:24:06.113" v="5219"/>
        <pc:sldMkLst>
          <pc:docMk/>
          <pc:sldMk cId="2023742305" sldId="275"/>
        </pc:sldMkLst>
        <pc:spChg chg="mod">
          <ac:chgData name="Tammy Wilson" userId="e3b55da62d900d7c" providerId="LiveId" clId="{183CEEDE-75F8-4527-95B0-4B409990CAD2}" dt="2022-01-02T22:21:02.860" v="5213" actId="27636"/>
          <ac:spMkLst>
            <pc:docMk/>
            <pc:sldMk cId="2023742305" sldId="275"/>
            <ac:spMk id="3" creationId="{B7F737AE-B2FA-499A-96E2-B6C33BD14FE5}"/>
          </ac:spMkLst>
        </pc:spChg>
        <pc:picChg chg="add mod">
          <ac:chgData name="Tammy Wilson" userId="e3b55da62d900d7c" providerId="LiveId" clId="{183CEEDE-75F8-4527-95B0-4B409990CAD2}" dt="2022-01-02T22:21:04.495" v="5214" actId="1076"/>
          <ac:picMkLst>
            <pc:docMk/>
            <pc:sldMk cId="2023742305" sldId="275"/>
            <ac:picMk id="4" creationId="{2A323269-953A-4011-9003-CCF7CDE6309B}"/>
          </ac:picMkLst>
        </pc:picChg>
      </pc:sldChg>
      <pc:sldChg chg="add ord">
        <pc:chgData name="Tammy Wilson" userId="e3b55da62d900d7c" providerId="LiveId" clId="{183CEEDE-75F8-4527-95B0-4B409990CAD2}" dt="2022-01-02T22:24:15.935" v="5221"/>
        <pc:sldMkLst>
          <pc:docMk/>
          <pc:sldMk cId="1583305935" sldId="276"/>
        </pc:sldMkLst>
      </pc:sldChg>
      <pc:sldChg chg="add del">
        <pc:chgData name="Tammy Wilson" userId="e3b55da62d900d7c" providerId="LiveId" clId="{183CEEDE-75F8-4527-95B0-4B409990CAD2}" dt="2022-01-02T21:42:29.104" v="3997" actId="2696"/>
        <pc:sldMkLst>
          <pc:docMk/>
          <pc:sldMk cId="473740278" sldId="277"/>
        </pc:sldMkLst>
      </pc:sldChg>
      <pc:sldChg chg="add ord">
        <pc:chgData name="Tammy Wilson" userId="e3b55da62d900d7c" providerId="LiveId" clId="{183CEEDE-75F8-4527-95B0-4B409990CAD2}" dt="2022-01-02T22:24:09.541" v="5220"/>
        <pc:sldMkLst>
          <pc:docMk/>
          <pc:sldMk cId="3393860628" sldId="277"/>
        </pc:sldMkLst>
      </pc:sldChg>
      <pc:sldChg chg="modSp add del ord">
        <pc:chgData name="Tammy Wilson" userId="e3b55da62d900d7c" providerId="LiveId" clId="{183CEEDE-75F8-4527-95B0-4B409990CAD2}" dt="2022-01-02T20:39:48.722" v="840" actId="2696"/>
        <pc:sldMkLst>
          <pc:docMk/>
          <pc:sldMk cId="2752634391" sldId="278"/>
        </pc:sldMkLst>
        <pc:spChg chg="mod">
          <ac:chgData name="Tammy Wilson" userId="e3b55da62d900d7c" providerId="LiveId" clId="{183CEEDE-75F8-4527-95B0-4B409990CAD2}" dt="2022-01-02T20:39:41.607" v="839" actId="27636"/>
          <ac:spMkLst>
            <pc:docMk/>
            <pc:sldMk cId="2752634391" sldId="278"/>
            <ac:spMk id="3" creationId="{B7F737AE-B2FA-499A-96E2-B6C33BD14FE5}"/>
          </ac:spMkLst>
        </pc:spChg>
      </pc:sldChg>
      <pc:sldChg chg="modSp add">
        <pc:chgData name="Tammy Wilson" userId="e3b55da62d900d7c" providerId="LiveId" clId="{183CEEDE-75F8-4527-95B0-4B409990CAD2}" dt="2022-01-02T20:34:39.004" v="715" actId="207"/>
        <pc:sldMkLst>
          <pc:docMk/>
          <pc:sldMk cId="2108954774" sldId="279"/>
        </pc:sldMkLst>
        <pc:spChg chg="mod">
          <ac:chgData name="Tammy Wilson" userId="e3b55da62d900d7c" providerId="LiveId" clId="{183CEEDE-75F8-4527-95B0-4B409990CAD2}" dt="2022-01-02T20:30:12.643" v="136" actId="20577"/>
          <ac:spMkLst>
            <pc:docMk/>
            <pc:sldMk cId="2108954774" sldId="279"/>
            <ac:spMk id="2" creationId="{3CEC89D7-0A4D-4FB5-B75C-690FF7915101}"/>
          </ac:spMkLst>
        </pc:spChg>
        <pc:spChg chg="mod">
          <ac:chgData name="Tammy Wilson" userId="e3b55da62d900d7c" providerId="LiveId" clId="{183CEEDE-75F8-4527-95B0-4B409990CAD2}" dt="2022-01-02T20:34:39.004" v="715" actId="207"/>
          <ac:spMkLst>
            <pc:docMk/>
            <pc:sldMk cId="2108954774" sldId="279"/>
            <ac:spMk id="3" creationId="{27300516-330F-4459-AE9A-B44C6751C539}"/>
          </ac:spMkLst>
        </pc:spChg>
      </pc:sldChg>
      <pc:sldChg chg="addSp delSp modSp add modNotesTx">
        <pc:chgData name="Tammy Wilson" userId="e3b55da62d900d7c" providerId="LiveId" clId="{183CEEDE-75F8-4527-95B0-4B409990CAD2}" dt="2022-01-07T17:16:16.211" v="5817" actId="113"/>
        <pc:sldMkLst>
          <pc:docMk/>
          <pc:sldMk cId="3301306074" sldId="280"/>
        </pc:sldMkLst>
        <pc:spChg chg="mod">
          <ac:chgData name="Tammy Wilson" userId="e3b55da62d900d7c" providerId="LiveId" clId="{183CEEDE-75F8-4527-95B0-4B409990CAD2}" dt="2022-01-02T20:45:37.887" v="1195" actId="20577"/>
          <ac:spMkLst>
            <pc:docMk/>
            <pc:sldMk cId="3301306074" sldId="280"/>
            <ac:spMk id="2" creationId="{EC8DC68D-0F41-44BF-AB3E-EE49CF65B161}"/>
          </ac:spMkLst>
        </pc:spChg>
        <pc:spChg chg="mod">
          <ac:chgData name="Tammy Wilson" userId="e3b55da62d900d7c" providerId="LiveId" clId="{183CEEDE-75F8-4527-95B0-4B409990CAD2}" dt="2022-01-07T17:16:16.211" v="5817" actId="113"/>
          <ac:spMkLst>
            <pc:docMk/>
            <pc:sldMk cId="3301306074" sldId="280"/>
            <ac:spMk id="3" creationId="{F7374028-B6F4-4939-A0E1-A447007CB37E}"/>
          </ac:spMkLst>
        </pc:spChg>
        <pc:picChg chg="add del">
          <ac:chgData name="Tammy Wilson" userId="e3b55da62d900d7c" providerId="LiveId" clId="{183CEEDE-75F8-4527-95B0-4B409990CAD2}" dt="2022-01-02T21:01:22.126" v="1442"/>
          <ac:picMkLst>
            <pc:docMk/>
            <pc:sldMk cId="3301306074" sldId="280"/>
            <ac:picMk id="2050" creationId="{18EA4EFE-E3E9-4352-95F2-BCAF35F7C266}"/>
          </ac:picMkLst>
        </pc:picChg>
      </pc:sldChg>
      <pc:sldChg chg="modSp add modNotesTx">
        <pc:chgData name="Tammy Wilson" userId="e3b55da62d900d7c" providerId="LiveId" clId="{183CEEDE-75F8-4527-95B0-4B409990CAD2}" dt="2022-01-10T23:51:03.780" v="6019" actId="113"/>
        <pc:sldMkLst>
          <pc:docMk/>
          <pc:sldMk cId="3018453630" sldId="281"/>
        </pc:sldMkLst>
        <pc:spChg chg="mod">
          <ac:chgData name="Tammy Wilson" userId="e3b55da62d900d7c" providerId="LiveId" clId="{183CEEDE-75F8-4527-95B0-4B409990CAD2}" dt="2022-01-02T20:36:25.670" v="777"/>
          <ac:spMkLst>
            <pc:docMk/>
            <pc:sldMk cId="3018453630" sldId="281"/>
            <ac:spMk id="2" creationId="{D674790A-383A-4C65-9260-57EF0A1C0B93}"/>
          </ac:spMkLst>
        </pc:spChg>
        <pc:spChg chg="mod">
          <ac:chgData name="Tammy Wilson" userId="e3b55da62d900d7c" providerId="LiveId" clId="{183CEEDE-75F8-4527-95B0-4B409990CAD2}" dt="2022-01-10T23:51:03.780" v="6019" actId="113"/>
          <ac:spMkLst>
            <pc:docMk/>
            <pc:sldMk cId="3018453630" sldId="281"/>
            <ac:spMk id="3" creationId="{A19E526A-239A-498B-8CA1-51F36A721521}"/>
          </ac:spMkLst>
        </pc:spChg>
      </pc:sldChg>
      <pc:sldChg chg="modSp add del ord">
        <pc:chgData name="Tammy Wilson" userId="e3b55da62d900d7c" providerId="LiveId" clId="{183CEEDE-75F8-4527-95B0-4B409990CAD2}" dt="2022-01-07T16:56:35.999" v="5548" actId="2696"/>
        <pc:sldMkLst>
          <pc:docMk/>
          <pc:sldMk cId="4202507882" sldId="282"/>
        </pc:sldMkLst>
        <pc:spChg chg="mod">
          <ac:chgData name="Tammy Wilson" userId="e3b55da62d900d7c" providerId="LiveId" clId="{183CEEDE-75F8-4527-95B0-4B409990CAD2}" dt="2022-01-02T20:42:04.163" v="870" actId="20577"/>
          <ac:spMkLst>
            <pc:docMk/>
            <pc:sldMk cId="4202507882" sldId="282"/>
            <ac:spMk id="2" creationId="{5ACF6A13-AF78-45F0-A1E4-3A10AF7CDF9B}"/>
          </ac:spMkLst>
        </pc:spChg>
        <pc:spChg chg="mod">
          <ac:chgData name="Tammy Wilson" userId="e3b55da62d900d7c" providerId="LiveId" clId="{183CEEDE-75F8-4527-95B0-4B409990CAD2}" dt="2022-01-07T16:56:21.746" v="5544"/>
          <ac:spMkLst>
            <pc:docMk/>
            <pc:sldMk cId="4202507882" sldId="282"/>
            <ac:spMk id="3" creationId="{2D262781-9F57-4B0D-B7B3-B8175D7E9061}"/>
          </ac:spMkLst>
        </pc:spChg>
      </pc:sldChg>
      <pc:sldChg chg="modSp add del">
        <pc:chgData name="Tammy Wilson" userId="e3b55da62d900d7c" providerId="LiveId" clId="{183CEEDE-75F8-4527-95B0-4B409990CAD2}" dt="2022-01-02T20:42:07.273" v="871" actId="2696"/>
        <pc:sldMkLst>
          <pc:docMk/>
          <pc:sldMk cId="0" sldId="283"/>
        </pc:sldMkLst>
        <pc:spChg chg="mod">
          <ac:chgData name="Tammy Wilson" userId="e3b55da62d900d7c" providerId="LiveId" clId="{183CEEDE-75F8-4527-95B0-4B409990CAD2}" dt="2022-01-02T20:37:45.863" v="786" actId="27636"/>
          <ac:spMkLst>
            <pc:docMk/>
            <pc:sldMk cId="0" sldId="283"/>
            <ac:spMk id="6146" creationId="{CED4668D-A89C-4D41-BE7F-A63B300FA4FD}"/>
          </ac:spMkLst>
        </pc:spChg>
        <pc:spChg chg="mod">
          <ac:chgData name="Tammy Wilson" userId="e3b55da62d900d7c" providerId="LiveId" clId="{183CEEDE-75F8-4527-95B0-4B409990CAD2}" dt="2022-01-02T20:41:42.133" v="845" actId="14100"/>
          <ac:spMkLst>
            <pc:docMk/>
            <pc:sldMk cId="0" sldId="283"/>
            <ac:spMk id="40963" creationId="{D46B9301-D0FE-4885-906D-3DFEA1117D97}"/>
          </ac:spMkLst>
        </pc:spChg>
      </pc:sldChg>
      <pc:sldChg chg="modSp add modAnim">
        <pc:chgData name="Tammy Wilson" userId="e3b55da62d900d7c" providerId="LiveId" clId="{183CEEDE-75F8-4527-95B0-4B409990CAD2}" dt="2022-01-02T20:57:57.979" v="1374" actId="14100"/>
        <pc:sldMkLst>
          <pc:docMk/>
          <pc:sldMk cId="1943893724" sldId="284"/>
        </pc:sldMkLst>
        <pc:spChg chg="mod">
          <ac:chgData name="Tammy Wilson" userId="e3b55da62d900d7c" providerId="LiveId" clId="{183CEEDE-75F8-4527-95B0-4B409990CAD2}" dt="2022-01-02T20:57:57.979" v="1374" actId="14100"/>
          <ac:spMkLst>
            <pc:docMk/>
            <pc:sldMk cId="1943893724" sldId="284"/>
            <ac:spMk id="2" creationId="{00000000-0000-0000-0000-000000000000}"/>
          </ac:spMkLst>
        </pc:spChg>
        <pc:spChg chg="mod">
          <ac:chgData name="Tammy Wilson" userId="e3b55da62d900d7c" providerId="LiveId" clId="{183CEEDE-75F8-4527-95B0-4B409990CAD2}" dt="2022-01-02T20:57:47.179" v="1372" actId="27636"/>
          <ac:spMkLst>
            <pc:docMk/>
            <pc:sldMk cId="1943893724" sldId="284"/>
            <ac:spMk id="3" creationId="{00000000-0000-0000-0000-000000000000}"/>
          </ac:spMkLst>
        </pc:spChg>
        <pc:picChg chg="mod">
          <ac:chgData name="Tammy Wilson" userId="e3b55da62d900d7c" providerId="LiveId" clId="{183CEEDE-75F8-4527-95B0-4B409990CAD2}" dt="2022-01-02T20:57:54.724" v="1373" actId="14100"/>
          <ac:picMkLst>
            <pc:docMk/>
            <pc:sldMk cId="1943893724" sldId="284"/>
            <ac:picMk id="4" creationId="{00000000-0000-0000-0000-000000000000}"/>
          </ac:picMkLst>
        </pc:picChg>
      </pc:sldChg>
      <pc:sldChg chg="add del ord">
        <pc:chgData name="Tammy Wilson" userId="e3b55da62d900d7c" providerId="LiveId" clId="{183CEEDE-75F8-4527-95B0-4B409990CAD2}" dt="2022-01-02T22:09:26.609" v="4885" actId="2696"/>
        <pc:sldMkLst>
          <pc:docMk/>
          <pc:sldMk cId="1154219070" sldId="285"/>
        </pc:sldMkLst>
      </pc:sldChg>
      <pc:sldChg chg="addSp delSp modSp add del delAnim">
        <pc:chgData name="Tammy Wilson" userId="e3b55da62d900d7c" providerId="LiveId" clId="{183CEEDE-75F8-4527-95B0-4B409990CAD2}" dt="2022-01-02T22:13:50.313" v="4959" actId="2696"/>
        <pc:sldMkLst>
          <pc:docMk/>
          <pc:sldMk cId="1976071105" sldId="286"/>
        </pc:sldMkLst>
        <pc:spChg chg="del mod">
          <ac:chgData name="Tammy Wilson" userId="e3b55da62d900d7c" providerId="LiveId" clId="{183CEEDE-75F8-4527-95B0-4B409990CAD2}" dt="2022-01-02T22:13:04.059" v="4951" actId="478"/>
          <ac:spMkLst>
            <pc:docMk/>
            <pc:sldMk cId="1976071105" sldId="286"/>
            <ac:spMk id="3" creationId="{00000000-0000-0000-0000-000000000000}"/>
          </ac:spMkLst>
        </pc:spChg>
        <pc:spChg chg="add del mod">
          <ac:chgData name="Tammy Wilson" userId="e3b55da62d900d7c" providerId="LiveId" clId="{183CEEDE-75F8-4527-95B0-4B409990CAD2}" dt="2022-01-02T22:13:07.081" v="4952" actId="478"/>
          <ac:spMkLst>
            <pc:docMk/>
            <pc:sldMk cId="1976071105" sldId="286"/>
            <ac:spMk id="14" creationId="{BD373CEA-AB29-4271-A13B-FFA4A910FE12}"/>
          </ac:spMkLst>
        </pc:spChg>
      </pc:sldChg>
      <pc:sldChg chg="addSp delSp modSp add del ord delAnim">
        <pc:chgData name="Tammy Wilson" userId="e3b55da62d900d7c" providerId="LiveId" clId="{183CEEDE-75F8-4527-95B0-4B409990CAD2}" dt="2022-01-02T22:15:50.022" v="5015" actId="2696"/>
        <pc:sldMkLst>
          <pc:docMk/>
          <pc:sldMk cId="140249138" sldId="287"/>
        </pc:sldMkLst>
        <pc:spChg chg="del">
          <ac:chgData name="Tammy Wilson" userId="e3b55da62d900d7c" providerId="LiveId" clId="{183CEEDE-75F8-4527-95B0-4B409990CAD2}" dt="2022-01-02T22:15:20.507" v="5009" actId="478"/>
          <ac:spMkLst>
            <pc:docMk/>
            <pc:sldMk cId="140249138" sldId="287"/>
            <ac:spMk id="3" creationId="{00000000-0000-0000-0000-000000000000}"/>
          </ac:spMkLst>
        </pc:spChg>
        <pc:spChg chg="add mod">
          <ac:chgData name="Tammy Wilson" userId="e3b55da62d900d7c" providerId="LiveId" clId="{183CEEDE-75F8-4527-95B0-4B409990CAD2}" dt="2022-01-02T22:15:33.583" v="5010" actId="14100"/>
          <ac:spMkLst>
            <pc:docMk/>
            <pc:sldMk cId="140249138" sldId="287"/>
            <ac:spMk id="5" creationId="{383657C9-9B2F-43EE-92D5-DF43DBD6C148}"/>
          </ac:spMkLst>
        </pc:spChg>
        <pc:picChg chg="mod">
          <ac:chgData name="Tammy Wilson" userId="e3b55da62d900d7c" providerId="LiveId" clId="{183CEEDE-75F8-4527-95B0-4B409990CAD2}" dt="2022-01-02T22:14:18.615" v="4961" actId="1076"/>
          <ac:picMkLst>
            <pc:docMk/>
            <pc:sldMk cId="140249138" sldId="287"/>
            <ac:picMk id="2050" creationId="{00000000-0000-0000-0000-000000000000}"/>
          </ac:picMkLst>
        </pc:picChg>
      </pc:sldChg>
      <pc:sldChg chg="add del">
        <pc:chgData name="Tammy Wilson" userId="e3b55da62d900d7c" providerId="LiveId" clId="{183CEEDE-75F8-4527-95B0-4B409990CAD2}" dt="2022-01-02T22:09:58.521" v="4887" actId="2696"/>
        <pc:sldMkLst>
          <pc:docMk/>
          <pc:sldMk cId="1563915889" sldId="288"/>
        </pc:sldMkLst>
      </pc:sldChg>
      <pc:sldChg chg="add del ord">
        <pc:chgData name="Tammy Wilson" userId="e3b55da62d900d7c" providerId="LiveId" clId="{183CEEDE-75F8-4527-95B0-4B409990CAD2}" dt="2022-01-02T22:10:58.740" v="4900" actId="2696"/>
        <pc:sldMkLst>
          <pc:docMk/>
          <pc:sldMk cId="1175337270" sldId="289"/>
        </pc:sldMkLst>
      </pc:sldChg>
      <pc:sldChg chg="modSp add del">
        <pc:chgData name="Tammy Wilson" userId="e3b55da62d900d7c" providerId="LiveId" clId="{183CEEDE-75F8-4527-95B0-4B409990CAD2}" dt="2022-01-02T22:19:08.354" v="5071" actId="2696"/>
        <pc:sldMkLst>
          <pc:docMk/>
          <pc:sldMk cId="1715466142" sldId="290"/>
        </pc:sldMkLst>
        <pc:spChg chg="mod">
          <ac:chgData name="Tammy Wilson" userId="e3b55da62d900d7c" providerId="LiveId" clId="{183CEEDE-75F8-4527-95B0-4B409990CAD2}" dt="2022-01-02T22:17:51.909" v="5048"/>
          <ac:spMkLst>
            <pc:docMk/>
            <pc:sldMk cId="1715466142" sldId="290"/>
            <ac:spMk id="2" creationId="{00000000-0000-0000-0000-000000000000}"/>
          </ac:spMkLst>
        </pc:spChg>
        <pc:spChg chg="mod">
          <ac:chgData name="Tammy Wilson" userId="e3b55da62d900d7c" providerId="LiveId" clId="{183CEEDE-75F8-4527-95B0-4B409990CAD2}" dt="2022-01-02T22:18:04.466" v="5051" actId="14100"/>
          <ac:spMkLst>
            <pc:docMk/>
            <pc:sldMk cId="1715466142" sldId="290"/>
            <ac:spMk id="3" creationId="{00000000-0000-0000-0000-000000000000}"/>
          </ac:spMkLst>
        </pc:spChg>
      </pc:sldChg>
      <pc:sldChg chg="addSp delSp modSp add">
        <pc:chgData name="Tammy Wilson" userId="e3b55da62d900d7c" providerId="LiveId" clId="{183CEEDE-75F8-4527-95B0-4B409990CAD2}" dt="2022-01-02T21:01:33.065" v="1447" actId="14100"/>
        <pc:sldMkLst>
          <pc:docMk/>
          <pc:sldMk cId="3700491276" sldId="291"/>
        </pc:sldMkLst>
        <pc:spChg chg="del">
          <ac:chgData name="Tammy Wilson" userId="e3b55da62d900d7c" providerId="LiveId" clId="{183CEEDE-75F8-4527-95B0-4B409990CAD2}" dt="2022-01-02T21:01:26.138" v="1444"/>
          <ac:spMkLst>
            <pc:docMk/>
            <pc:sldMk cId="3700491276" sldId="291"/>
            <ac:spMk id="3" creationId="{687CE17E-0162-4A4F-AF33-CF457E8EFB47}"/>
          </ac:spMkLst>
        </pc:spChg>
        <pc:picChg chg="add mod">
          <ac:chgData name="Tammy Wilson" userId="e3b55da62d900d7c" providerId="LiveId" clId="{183CEEDE-75F8-4527-95B0-4B409990CAD2}" dt="2022-01-02T21:01:33.065" v="1447" actId="14100"/>
          <ac:picMkLst>
            <pc:docMk/>
            <pc:sldMk cId="3700491276" sldId="291"/>
            <ac:picMk id="3074" creationId="{E9A30EBE-CC71-4C42-AA84-BC9D64B372F9}"/>
          </ac:picMkLst>
        </pc:picChg>
      </pc:sldChg>
      <pc:sldChg chg="addSp modSp add">
        <pc:chgData name="Tammy Wilson" userId="e3b55da62d900d7c" providerId="LiveId" clId="{183CEEDE-75F8-4527-95B0-4B409990CAD2}" dt="2022-01-10T23:51:41.018" v="6021" actId="1076"/>
        <pc:sldMkLst>
          <pc:docMk/>
          <pc:sldMk cId="3725953536" sldId="292"/>
        </pc:sldMkLst>
        <pc:spChg chg="mod">
          <ac:chgData name="Tammy Wilson" userId="e3b55da62d900d7c" providerId="LiveId" clId="{183CEEDE-75F8-4527-95B0-4B409990CAD2}" dt="2022-01-02T21:02:34.947" v="1464" actId="20577"/>
          <ac:spMkLst>
            <pc:docMk/>
            <pc:sldMk cId="3725953536" sldId="292"/>
            <ac:spMk id="2" creationId="{C60C180B-C38F-4CBE-9CE2-6C9C883D6CCB}"/>
          </ac:spMkLst>
        </pc:spChg>
        <pc:spChg chg="mod">
          <ac:chgData name="Tammy Wilson" userId="e3b55da62d900d7c" providerId="LiveId" clId="{183CEEDE-75F8-4527-95B0-4B409990CAD2}" dt="2022-01-10T23:51:38.625" v="6020" actId="1076"/>
          <ac:spMkLst>
            <pc:docMk/>
            <pc:sldMk cId="3725953536" sldId="292"/>
            <ac:spMk id="3" creationId="{791E0200-AFA3-4DD8-B888-D177C90EDF90}"/>
          </ac:spMkLst>
        </pc:spChg>
        <pc:picChg chg="add mod">
          <ac:chgData name="Tammy Wilson" userId="e3b55da62d900d7c" providerId="LiveId" clId="{183CEEDE-75F8-4527-95B0-4B409990CAD2}" dt="2022-01-10T23:51:41.018" v="6021" actId="1076"/>
          <ac:picMkLst>
            <pc:docMk/>
            <pc:sldMk cId="3725953536" sldId="292"/>
            <ac:picMk id="4098" creationId="{592839E4-5FBF-41A8-8FD4-9D4797E3CFFD}"/>
          </ac:picMkLst>
        </pc:picChg>
        <pc:picChg chg="add mod">
          <ac:chgData name="Tammy Wilson" userId="e3b55da62d900d7c" providerId="LiveId" clId="{183CEEDE-75F8-4527-95B0-4B409990CAD2}" dt="2022-01-02T21:08:44.891" v="1828" actId="1076"/>
          <ac:picMkLst>
            <pc:docMk/>
            <pc:sldMk cId="3725953536" sldId="292"/>
            <ac:picMk id="4100" creationId="{14CB114B-F634-4D83-A861-667928DD1250}"/>
          </ac:picMkLst>
        </pc:picChg>
        <pc:picChg chg="add mod">
          <ac:chgData name="Tammy Wilson" userId="e3b55da62d900d7c" providerId="LiveId" clId="{183CEEDE-75F8-4527-95B0-4B409990CAD2}" dt="2022-01-02T21:09:09.618" v="1838" actId="1076"/>
          <ac:picMkLst>
            <pc:docMk/>
            <pc:sldMk cId="3725953536" sldId="292"/>
            <ac:picMk id="4102" creationId="{1E7DA65A-FC88-45A9-AF8B-C699307BF874}"/>
          </ac:picMkLst>
        </pc:picChg>
        <pc:picChg chg="add mod">
          <ac:chgData name="Tammy Wilson" userId="e3b55da62d900d7c" providerId="LiveId" clId="{183CEEDE-75F8-4527-95B0-4B409990CAD2}" dt="2022-01-02T21:08:56.305" v="1834" actId="1076"/>
          <ac:picMkLst>
            <pc:docMk/>
            <pc:sldMk cId="3725953536" sldId="292"/>
            <ac:picMk id="4104" creationId="{2E7A72C8-374E-4974-93E7-DE9D3140F5E4}"/>
          </ac:picMkLst>
        </pc:picChg>
      </pc:sldChg>
      <pc:sldChg chg="addSp modSp add">
        <pc:chgData name="Tammy Wilson" userId="e3b55da62d900d7c" providerId="LiveId" clId="{183CEEDE-75F8-4527-95B0-4B409990CAD2}" dt="2022-01-10T23:51:58.331" v="6024" actId="1076"/>
        <pc:sldMkLst>
          <pc:docMk/>
          <pc:sldMk cId="356333357" sldId="293"/>
        </pc:sldMkLst>
        <pc:spChg chg="mod">
          <ac:chgData name="Tammy Wilson" userId="e3b55da62d900d7c" providerId="LiveId" clId="{183CEEDE-75F8-4527-95B0-4B409990CAD2}" dt="2022-01-02T21:02:42.550" v="1482" actId="20577"/>
          <ac:spMkLst>
            <pc:docMk/>
            <pc:sldMk cId="356333357" sldId="293"/>
            <ac:spMk id="2" creationId="{C60C180B-C38F-4CBE-9CE2-6C9C883D6CCB}"/>
          </ac:spMkLst>
        </pc:spChg>
        <pc:spChg chg="mod">
          <ac:chgData name="Tammy Wilson" userId="e3b55da62d900d7c" providerId="LiveId" clId="{183CEEDE-75F8-4527-95B0-4B409990CAD2}" dt="2022-01-10T23:51:52.828" v="6023" actId="113"/>
          <ac:spMkLst>
            <pc:docMk/>
            <pc:sldMk cId="356333357" sldId="293"/>
            <ac:spMk id="3" creationId="{791E0200-AFA3-4DD8-B888-D177C90EDF90}"/>
          </ac:spMkLst>
        </pc:spChg>
        <pc:picChg chg="add mod">
          <ac:chgData name="Tammy Wilson" userId="e3b55da62d900d7c" providerId="LiveId" clId="{183CEEDE-75F8-4527-95B0-4B409990CAD2}" dt="2022-01-10T23:51:58.331" v="6024" actId="1076"/>
          <ac:picMkLst>
            <pc:docMk/>
            <pc:sldMk cId="356333357" sldId="293"/>
            <ac:picMk id="5122" creationId="{7CA918A1-C17A-4234-AB1C-9AF2F6A4FFD5}"/>
          </ac:picMkLst>
        </pc:picChg>
      </pc:sldChg>
      <pc:sldChg chg="addSp modSp add">
        <pc:chgData name="Tammy Wilson" userId="e3b55da62d900d7c" providerId="LiveId" clId="{183CEEDE-75F8-4527-95B0-4B409990CAD2}" dt="2022-01-02T21:17:40.304" v="2512" actId="1076"/>
        <pc:sldMkLst>
          <pc:docMk/>
          <pc:sldMk cId="1243534343" sldId="294"/>
        </pc:sldMkLst>
        <pc:spChg chg="mod">
          <ac:chgData name="Tammy Wilson" userId="e3b55da62d900d7c" providerId="LiveId" clId="{183CEEDE-75F8-4527-95B0-4B409990CAD2}" dt="2022-01-02T21:14:11.288" v="2201" actId="20577"/>
          <ac:spMkLst>
            <pc:docMk/>
            <pc:sldMk cId="1243534343" sldId="294"/>
            <ac:spMk id="2" creationId="{C60C180B-C38F-4CBE-9CE2-6C9C883D6CCB}"/>
          </ac:spMkLst>
        </pc:spChg>
        <pc:spChg chg="mod">
          <ac:chgData name="Tammy Wilson" userId="e3b55da62d900d7c" providerId="LiveId" clId="{183CEEDE-75F8-4527-95B0-4B409990CAD2}" dt="2022-01-02T21:17:38.659" v="2511" actId="27636"/>
          <ac:spMkLst>
            <pc:docMk/>
            <pc:sldMk cId="1243534343" sldId="294"/>
            <ac:spMk id="3" creationId="{791E0200-AFA3-4DD8-B888-D177C90EDF90}"/>
          </ac:spMkLst>
        </pc:spChg>
        <pc:picChg chg="add mod">
          <ac:chgData name="Tammy Wilson" userId="e3b55da62d900d7c" providerId="LiveId" clId="{183CEEDE-75F8-4527-95B0-4B409990CAD2}" dt="2022-01-02T21:17:40.304" v="2512" actId="1076"/>
          <ac:picMkLst>
            <pc:docMk/>
            <pc:sldMk cId="1243534343" sldId="294"/>
            <ac:picMk id="6146" creationId="{9B20DACA-E439-4ACE-A063-68F03375867E}"/>
          </ac:picMkLst>
        </pc:picChg>
      </pc:sldChg>
      <pc:sldChg chg="addSp modSp add">
        <pc:chgData name="Tammy Wilson" userId="e3b55da62d900d7c" providerId="LiveId" clId="{183CEEDE-75F8-4527-95B0-4B409990CAD2}" dt="2022-01-07T17:17:58.828" v="5922" actId="113"/>
        <pc:sldMkLst>
          <pc:docMk/>
          <pc:sldMk cId="1223000988" sldId="295"/>
        </pc:sldMkLst>
        <pc:spChg chg="mod">
          <ac:chgData name="Tammy Wilson" userId="e3b55da62d900d7c" providerId="LiveId" clId="{183CEEDE-75F8-4527-95B0-4B409990CAD2}" dt="2022-01-07T17:16:49.094" v="5835" actId="14100"/>
          <ac:spMkLst>
            <pc:docMk/>
            <pc:sldMk cId="1223000988" sldId="295"/>
            <ac:spMk id="2" creationId="{C60C180B-C38F-4CBE-9CE2-6C9C883D6CCB}"/>
          </ac:spMkLst>
        </pc:spChg>
        <pc:spChg chg="mod">
          <ac:chgData name="Tammy Wilson" userId="e3b55da62d900d7c" providerId="LiveId" clId="{183CEEDE-75F8-4527-95B0-4B409990CAD2}" dt="2022-01-07T17:17:58.828" v="5922" actId="113"/>
          <ac:spMkLst>
            <pc:docMk/>
            <pc:sldMk cId="1223000988" sldId="295"/>
            <ac:spMk id="3" creationId="{791E0200-AFA3-4DD8-B888-D177C90EDF90}"/>
          </ac:spMkLst>
        </pc:spChg>
        <pc:picChg chg="add mod">
          <ac:chgData name="Tammy Wilson" userId="e3b55da62d900d7c" providerId="LiveId" clId="{183CEEDE-75F8-4527-95B0-4B409990CAD2}" dt="2022-01-02T21:32:35.116" v="3466" actId="1076"/>
          <ac:picMkLst>
            <pc:docMk/>
            <pc:sldMk cId="1223000988" sldId="295"/>
            <ac:picMk id="7170" creationId="{AA8E0EE3-6E6B-4D5C-8DE7-38FDD6E6EA12}"/>
          </ac:picMkLst>
        </pc:picChg>
      </pc:sldChg>
      <pc:sldChg chg="addSp modSp add">
        <pc:chgData name="Tammy Wilson" userId="e3b55da62d900d7c" providerId="LiveId" clId="{183CEEDE-75F8-4527-95B0-4B409990CAD2}" dt="2022-01-07T17:18:24.420" v="5928" actId="114"/>
        <pc:sldMkLst>
          <pc:docMk/>
          <pc:sldMk cId="4279636238" sldId="296"/>
        </pc:sldMkLst>
        <pc:spChg chg="mod">
          <ac:chgData name="Tammy Wilson" userId="e3b55da62d900d7c" providerId="LiveId" clId="{183CEEDE-75F8-4527-95B0-4B409990CAD2}" dt="2022-01-07T17:18:04.542" v="5923" actId="14100"/>
          <ac:spMkLst>
            <pc:docMk/>
            <pc:sldMk cId="4279636238" sldId="296"/>
            <ac:spMk id="2" creationId="{C60C180B-C38F-4CBE-9CE2-6C9C883D6CCB}"/>
          </ac:spMkLst>
        </pc:spChg>
        <pc:spChg chg="mod">
          <ac:chgData name="Tammy Wilson" userId="e3b55da62d900d7c" providerId="LiveId" clId="{183CEEDE-75F8-4527-95B0-4B409990CAD2}" dt="2022-01-07T17:18:24.420" v="5928" actId="114"/>
          <ac:spMkLst>
            <pc:docMk/>
            <pc:sldMk cId="4279636238" sldId="296"/>
            <ac:spMk id="3" creationId="{791E0200-AFA3-4DD8-B888-D177C90EDF90}"/>
          </ac:spMkLst>
        </pc:spChg>
        <pc:picChg chg="add mod">
          <ac:chgData name="Tammy Wilson" userId="e3b55da62d900d7c" providerId="LiveId" clId="{183CEEDE-75F8-4527-95B0-4B409990CAD2}" dt="2022-01-02T21:41:59.786" v="3992" actId="1076"/>
          <ac:picMkLst>
            <pc:docMk/>
            <pc:sldMk cId="4279636238" sldId="296"/>
            <ac:picMk id="10242" creationId="{41E5138E-CC88-454A-B4A9-D58C12CBD778}"/>
          </ac:picMkLst>
        </pc:picChg>
        <pc:picChg chg="add mod">
          <ac:chgData name="Tammy Wilson" userId="e3b55da62d900d7c" providerId="LiveId" clId="{183CEEDE-75F8-4527-95B0-4B409990CAD2}" dt="2022-01-02T21:42:05.098" v="3994" actId="14100"/>
          <ac:picMkLst>
            <pc:docMk/>
            <pc:sldMk cId="4279636238" sldId="296"/>
            <ac:picMk id="10244" creationId="{9300CAB6-70E9-4E32-A5BE-200C6241C06B}"/>
          </ac:picMkLst>
        </pc:picChg>
      </pc:sldChg>
      <pc:sldChg chg="addSp modSp add modNotesTx">
        <pc:chgData name="Tammy Wilson" userId="e3b55da62d900d7c" providerId="LiveId" clId="{183CEEDE-75F8-4527-95B0-4B409990CAD2}" dt="2022-01-07T17:18:27.931" v="5929" actId="1076"/>
        <pc:sldMkLst>
          <pc:docMk/>
          <pc:sldMk cId="1545715850" sldId="297"/>
        </pc:sldMkLst>
        <pc:spChg chg="mod">
          <ac:chgData name="Tammy Wilson" userId="e3b55da62d900d7c" providerId="LiveId" clId="{183CEEDE-75F8-4527-95B0-4B409990CAD2}" dt="2022-01-07T17:18:27.931" v="5929" actId="1076"/>
          <ac:spMkLst>
            <pc:docMk/>
            <pc:sldMk cId="1545715850" sldId="297"/>
            <ac:spMk id="2" creationId="{C99769D3-9BC9-4C12-8B55-B9F31DBCFA4A}"/>
          </ac:spMkLst>
        </pc:spChg>
        <pc:spChg chg="mod">
          <ac:chgData name="Tammy Wilson" userId="e3b55da62d900d7c" providerId="LiveId" clId="{183CEEDE-75F8-4527-95B0-4B409990CAD2}" dt="2022-01-02T21:39:19.295" v="3937" actId="1076"/>
          <ac:spMkLst>
            <pc:docMk/>
            <pc:sldMk cId="1545715850" sldId="297"/>
            <ac:spMk id="3" creationId="{71958CC9-8038-48AF-937C-497A4976578D}"/>
          </ac:spMkLst>
        </pc:spChg>
        <pc:picChg chg="add mod">
          <ac:chgData name="Tammy Wilson" userId="e3b55da62d900d7c" providerId="LiveId" clId="{183CEEDE-75F8-4527-95B0-4B409990CAD2}" dt="2022-01-02T21:39:15.618" v="3936" actId="1076"/>
          <ac:picMkLst>
            <pc:docMk/>
            <pc:sldMk cId="1545715850" sldId="297"/>
            <ac:picMk id="9218" creationId="{A88CB250-330E-4ADE-A068-41CA5AFD3239}"/>
          </ac:picMkLst>
        </pc:picChg>
      </pc:sldChg>
      <pc:sldChg chg="addSp delSp modSp add del">
        <pc:chgData name="Tammy Wilson" userId="e3b55da62d900d7c" providerId="LiveId" clId="{183CEEDE-75F8-4527-95B0-4B409990CAD2}" dt="2022-01-02T21:42:13.718" v="3995" actId="2696"/>
        <pc:sldMkLst>
          <pc:docMk/>
          <pc:sldMk cId="3533044934" sldId="298"/>
        </pc:sldMkLst>
        <pc:spChg chg="del">
          <ac:chgData name="Tammy Wilson" userId="e3b55da62d900d7c" providerId="LiveId" clId="{183CEEDE-75F8-4527-95B0-4B409990CAD2}" dt="2022-01-02T21:38:41.476" v="3928"/>
          <ac:spMkLst>
            <pc:docMk/>
            <pc:sldMk cId="3533044934" sldId="298"/>
            <ac:spMk id="3" creationId="{BA377DAA-312E-45E6-AA69-7E296BC43B73}"/>
          </ac:spMkLst>
        </pc:spChg>
        <pc:picChg chg="add mod">
          <ac:chgData name="Tammy Wilson" userId="e3b55da62d900d7c" providerId="LiveId" clId="{183CEEDE-75F8-4527-95B0-4B409990CAD2}" dt="2022-01-02T21:38:44.258" v="3929" actId="14100"/>
          <ac:picMkLst>
            <pc:docMk/>
            <pc:sldMk cId="3533044934" sldId="298"/>
            <ac:picMk id="8194" creationId="{FC7A253C-ADC1-49EC-8BB2-5F8BC403A5B3}"/>
          </ac:picMkLst>
        </pc:picChg>
      </pc:sldChg>
      <pc:sldChg chg="add del">
        <pc:chgData name="Tammy Wilson" userId="e3b55da62d900d7c" providerId="LiveId" clId="{183CEEDE-75F8-4527-95B0-4B409990CAD2}" dt="2022-01-02T21:43:23.178" v="4027" actId="2696"/>
        <pc:sldMkLst>
          <pc:docMk/>
          <pc:sldMk cId="4025462471" sldId="298"/>
        </pc:sldMkLst>
      </pc:sldChg>
      <pc:sldChg chg="modSp add">
        <pc:chgData name="Tammy Wilson" userId="e3b55da62d900d7c" providerId="LiveId" clId="{183CEEDE-75F8-4527-95B0-4B409990CAD2}" dt="2022-01-02T21:43:18.243" v="4026" actId="20577"/>
        <pc:sldMkLst>
          <pc:docMk/>
          <pc:sldMk cId="4069336514" sldId="299"/>
        </pc:sldMkLst>
        <pc:spChg chg="mod">
          <ac:chgData name="Tammy Wilson" userId="e3b55da62d900d7c" providerId="LiveId" clId="{183CEEDE-75F8-4527-95B0-4B409990CAD2}" dt="2022-01-02T21:43:18.243" v="4026" actId="20577"/>
          <ac:spMkLst>
            <pc:docMk/>
            <pc:sldMk cId="4069336514" sldId="299"/>
            <ac:spMk id="2" creationId="{AA85AF92-84D3-42BA-ABF0-2AB151F014B7}"/>
          </ac:spMkLst>
        </pc:spChg>
      </pc:sldChg>
      <pc:sldChg chg="addSp delSp modSp add modAnim">
        <pc:chgData name="Tammy Wilson" userId="e3b55da62d900d7c" providerId="LiveId" clId="{183CEEDE-75F8-4527-95B0-4B409990CAD2}" dt="2022-01-07T17:19:32.760" v="6006" actId="20577"/>
        <pc:sldMkLst>
          <pc:docMk/>
          <pc:sldMk cId="1457383898" sldId="300"/>
        </pc:sldMkLst>
        <pc:spChg chg="mod">
          <ac:chgData name="Tammy Wilson" userId="e3b55da62d900d7c" providerId="LiveId" clId="{183CEEDE-75F8-4527-95B0-4B409990CAD2}" dt="2022-01-07T17:18:50.672" v="5930" actId="14100"/>
          <ac:spMkLst>
            <pc:docMk/>
            <pc:sldMk cId="1457383898" sldId="300"/>
            <ac:spMk id="2" creationId="{D1F448D1-FB00-459C-B4D3-292B1F3B725C}"/>
          </ac:spMkLst>
        </pc:spChg>
        <pc:spChg chg="mod">
          <ac:chgData name="Tammy Wilson" userId="e3b55da62d900d7c" providerId="LiveId" clId="{183CEEDE-75F8-4527-95B0-4B409990CAD2}" dt="2022-01-07T17:19:32.760" v="6006" actId="20577"/>
          <ac:spMkLst>
            <pc:docMk/>
            <pc:sldMk cId="1457383898" sldId="300"/>
            <ac:spMk id="3" creationId="{B7F737AE-B2FA-499A-96E2-B6C33BD14FE5}"/>
          </ac:spMkLst>
        </pc:spChg>
        <pc:picChg chg="add mod">
          <ac:chgData name="Tammy Wilson" userId="e3b55da62d900d7c" providerId="LiveId" clId="{183CEEDE-75F8-4527-95B0-4B409990CAD2}" dt="2022-01-02T22:10:28.922" v="4892" actId="1076"/>
          <ac:picMkLst>
            <pc:docMk/>
            <pc:sldMk cId="1457383898" sldId="300"/>
            <ac:picMk id="6" creationId="{11545152-D1E4-4883-9B0A-14C7D5E7AD41}"/>
          </ac:picMkLst>
        </pc:picChg>
        <pc:picChg chg="del mod">
          <ac:chgData name="Tammy Wilson" userId="e3b55da62d900d7c" providerId="LiveId" clId="{183CEEDE-75F8-4527-95B0-4B409990CAD2}" dt="2022-01-02T22:03:05.667" v="4545"/>
          <ac:picMkLst>
            <pc:docMk/>
            <pc:sldMk cId="1457383898" sldId="300"/>
            <ac:picMk id="1026" creationId="{8143E46E-8586-4B00-9497-32905377DE76}"/>
          </ac:picMkLst>
        </pc:picChg>
        <pc:picChg chg="mod">
          <ac:chgData name="Tammy Wilson" userId="e3b55da62d900d7c" providerId="LiveId" clId="{183CEEDE-75F8-4527-95B0-4B409990CAD2}" dt="2022-01-02T22:10:26.550" v="4891" actId="1076"/>
          <ac:picMkLst>
            <pc:docMk/>
            <pc:sldMk cId="1457383898" sldId="300"/>
            <ac:picMk id="1030" creationId="{3A726526-9C3B-4D3E-BF12-6EDBAC6B775B}"/>
          </ac:picMkLst>
        </pc:picChg>
      </pc:sldChg>
      <pc:sldChg chg="addSp modSp add modAnim">
        <pc:chgData name="Tammy Wilson" userId="e3b55da62d900d7c" providerId="LiveId" clId="{183CEEDE-75F8-4527-95B0-4B409990CAD2}" dt="2022-01-02T22:09:16.115" v="4884" actId="1076"/>
        <pc:sldMkLst>
          <pc:docMk/>
          <pc:sldMk cId="2152031953" sldId="301"/>
        </pc:sldMkLst>
        <pc:spChg chg="mod">
          <ac:chgData name="Tammy Wilson" userId="e3b55da62d900d7c" providerId="LiveId" clId="{183CEEDE-75F8-4527-95B0-4B409990CAD2}" dt="2022-01-02T21:47:46.032" v="4313" actId="20577"/>
          <ac:spMkLst>
            <pc:docMk/>
            <pc:sldMk cId="2152031953" sldId="301"/>
            <ac:spMk id="2" creationId="{225CA5FE-7485-458D-B650-86A79970AF74}"/>
          </ac:spMkLst>
        </pc:spChg>
        <pc:spChg chg="mod">
          <ac:chgData name="Tammy Wilson" userId="e3b55da62d900d7c" providerId="LiveId" clId="{183CEEDE-75F8-4527-95B0-4B409990CAD2}" dt="2022-01-02T21:46:41.516" v="4307" actId="20577"/>
          <ac:spMkLst>
            <pc:docMk/>
            <pc:sldMk cId="2152031953" sldId="301"/>
            <ac:spMk id="3" creationId="{36ACBE43-0E84-4DF7-8604-81590442D194}"/>
          </ac:spMkLst>
        </pc:spChg>
        <pc:picChg chg="add mod">
          <ac:chgData name="Tammy Wilson" userId="e3b55da62d900d7c" providerId="LiveId" clId="{183CEEDE-75F8-4527-95B0-4B409990CAD2}" dt="2022-01-02T22:09:16.115" v="4884" actId="1076"/>
          <ac:picMkLst>
            <pc:docMk/>
            <pc:sldMk cId="2152031953" sldId="301"/>
            <ac:picMk id="4" creationId="{2452F242-F26D-49E4-8014-182E04B0DB05}"/>
          </ac:picMkLst>
        </pc:picChg>
      </pc:sldChg>
      <pc:sldChg chg="addSp delSp modSp add modAnim">
        <pc:chgData name="Tammy Wilson" userId="e3b55da62d900d7c" providerId="LiveId" clId="{183CEEDE-75F8-4527-95B0-4B409990CAD2}" dt="2022-01-02T22:10:55.893" v="4899" actId="14100"/>
        <pc:sldMkLst>
          <pc:docMk/>
          <pc:sldMk cId="2708996293" sldId="302"/>
        </pc:sldMkLst>
        <pc:spChg chg="del">
          <ac:chgData name="Tammy Wilson" userId="e3b55da62d900d7c" providerId="LiveId" clId="{183CEEDE-75F8-4527-95B0-4B409990CAD2}" dt="2022-01-02T22:10:49.978" v="4896" actId="478"/>
          <ac:spMkLst>
            <pc:docMk/>
            <pc:sldMk cId="2708996293" sldId="302"/>
            <ac:spMk id="2" creationId="{4F85E052-2CF7-4D56-A721-D443CD3560CA}"/>
          </ac:spMkLst>
        </pc:spChg>
        <pc:spChg chg="del">
          <ac:chgData name="Tammy Wilson" userId="e3b55da62d900d7c" providerId="LiveId" clId="{183CEEDE-75F8-4527-95B0-4B409990CAD2}" dt="2022-01-02T22:03:11.040" v="4547"/>
          <ac:spMkLst>
            <pc:docMk/>
            <pc:sldMk cId="2708996293" sldId="302"/>
            <ac:spMk id="3" creationId="{31FC112B-9C87-4E92-A747-1CEEAB1D2892}"/>
          </ac:spMkLst>
        </pc:spChg>
        <pc:spChg chg="add mod">
          <ac:chgData name="Tammy Wilson" userId="e3b55da62d900d7c" providerId="LiveId" clId="{183CEEDE-75F8-4527-95B0-4B409990CAD2}" dt="2022-01-02T22:10:40.890" v="4893" actId="478"/>
          <ac:spMkLst>
            <pc:docMk/>
            <pc:sldMk cId="2708996293" sldId="302"/>
            <ac:spMk id="5" creationId="{4A19A5D9-DFA7-4545-9E8B-C2644288B42B}"/>
          </ac:spMkLst>
        </pc:spChg>
        <pc:picChg chg="add del mod">
          <ac:chgData name="Tammy Wilson" userId="e3b55da62d900d7c" providerId="LiveId" clId="{183CEEDE-75F8-4527-95B0-4B409990CAD2}" dt="2022-01-02T22:10:40.890" v="4893" actId="478"/>
          <ac:picMkLst>
            <pc:docMk/>
            <pc:sldMk cId="2708996293" sldId="302"/>
            <ac:picMk id="4" creationId="{12D7A5A4-4B29-4EDD-8661-CDFCC00C6B38}"/>
          </ac:picMkLst>
        </pc:picChg>
        <pc:picChg chg="add mod">
          <ac:chgData name="Tammy Wilson" userId="e3b55da62d900d7c" providerId="LiveId" clId="{183CEEDE-75F8-4527-95B0-4B409990CAD2}" dt="2022-01-02T22:10:55.893" v="4899" actId="14100"/>
          <ac:picMkLst>
            <pc:docMk/>
            <pc:sldMk cId="2708996293" sldId="302"/>
            <ac:picMk id="6" creationId="{725497E8-B3C7-40CF-9C5B-99A63C103F48}"/>
          </ac:picMkLst>
        </pc:picChg>
      </pc:sldChg>
      <pc:sldChg chg="addSp delSp modSp add">
        <pc:chgData name="Tammy Wilson" userId="e3b55da62d900d7c" providerId="LiveId" clId="{183CEEDE-75F8-4527-95B0-4B409990CAD2}" dt="2022-01-07T17:20:18.377" v="6010" actId="478"/>
        <pc:sldMkLst>
          <pc:docMk/>
          <pc:sldMk cId="3309624220" sldId="303"/>
        </pc:sldMkLst>
        <pc:spChg chg="mod">
          <ac:chgData name="Tammy Wilson" userId="e3b55da62d900d7c" providerId="LiveId" clId="{183CEEDE-75F8-4527-95B0-4B409990CAD2}" dt="2022-01-07T16:53:43.673" v="5383" actId="20577"/>
          <ac:spMkLst>
            <pc:docMk/>
            <pc:sldMk cId="3309624220" sldId="303"/>
            <ac:spMk id="2" creationId="{5ACF6A13-AF78-45F0-A1E4-3A10AF7CDF9B}"/>
          </ac:spMkLst>
        </pc:spChg>
        <pc:spChg chg="mod">
          <ac:chgData name="Tammy Wilson" userId="e3b55da62d900d7c" providerId="LiveId" clId="{183CEEDE-75F8-4527-95B0-4B409990CAD2}" dt="2022-01-07T17:01:43.975" v="5573" actId="207"/>
          <ac:spMkLst>
            <pc:docMk/>
            <pc:sldMk cId="3309624220" sldId="303"/>
            <ac:spMk id="3" creationId="{2D262781-9F57-4B0D-B7B3-B8175D7E9061}"/>
          </ac:spMkLst>
        </pc:spChg>
        <pc:picChg chg="add del mod">
          <ac:chgData name="Tammy Wilson" userId="e3b55da62d900d7c" providerId="LiveId" clId="{183CEEDE-75F8-4527-95B0-4B409990CAD2}" dt="2022-01-07T17:20:18.377" v="6010" actId="478"/>
          <ac:picMkLst>
            <pc:docMk/>
            <pc:sldMk cId="3309624220" sldId="303"/>
            <ac:picMk id="4" creationId="{531009BB-C25A-4B02-9C52-AECB63EC615A}"/>
          </ac:picMkLst>
        </pc:picChg>
      </pc:sldChg>
      <pc:sldChg chg="addSp modSp add del ord">
        <pc:chgData name="Tammy Wilson" userId="e3b55da62d900d7c" providerId="LiveId" clId="{183CEEDE-75F8-4527-95B0-4B409990CAD2}" dt="2022-01-07T17:04:37.309" v="5625" actId="2696"/>
        <pc:sldMkLst>
          <pc:docMk/>
          <pc:sldMk cId="638315834" sldId="304"/>
        </pc:sldMkLst>
        <pc:spChg chg="mod">
          <ac:chgData name="Tammy Wilson" userId="e3b55da62d900d7c" providerId="LiveId" clId="{183CEEDE-75F8-4527-95B0-4B409990CAD2}" dt="2022-01-07T16:53:17.882" v="5363" actId="20577"/>
          <ac:spMkLst>
            <pc:docMk/>
            <pc:sldMk cId="638315834" sldId="304"/>
            <ac:spMk id="2" creationId="{4566BDA3-2A11-44D4-971A-D65C93D994DF}"/>
          </ac:spMkLst>
        </pc:spChg>
        <pc:spChg chg="mod">
          <ac:chgData name="Tammy Wilson" userId="e3b55da62d900d7c" providerId="LiveId" clId="{183CEEDE-75F8-4527-95B0-4B409990CAD2}" dt="2022-01-07T16:53:09.886" v="5348" actId="20577"/>
          <ac:spMkLst>
            <pc:docMk/>
            <pc:sldMk cId="638315834" sldId="304"/>
            <ac:spMk id="3" creationId="{1402454F-4A04-48D0-A71C-657EC0948441}"/>
          </ac:spMkLst>
        </pc:spChg>
        <pc:picChg chg="add mod">
          <ac:chgData name="Tammy Wilson" userId="e3b55da62d900d7c" providerId="LiveId" clId="{183CEEDE-75F8-4527-95B0-4B409990CAD2}" dt="2022-01-07T16:53:23.339" v="5366" actId="1076"/>
          <ac:picMkLst>
            <pc:docMk/>
            <pc:sldMk cId="638315834" sldId="304"/>
            <ac:picMk id="4" creationId="{DA58405D-749E-41DB-B98E-9755CC290C86}"/>
          </ac:picMkLst>
        </pc:picChg>
      </pc:sldChg>
      <pc:sldChg chg="addSp modSp add ord">
        <pc:chgData name="Tammy Wilson" userId="e3b55da62d900d7c" providerId="LiveId" clId="{183CEEDE-75F8-4527-95B0-4B409990CAD2}" dt="2022-01-07T17:01:32.163" v="5572"/>
        <pc:sldMkLst>
          <pc:docMk/>
          <pc:sldMk cId="2528993755" sldId="305"/>
        </pc:sldMkLst>
        <pc:picChg chg="add mod">
          <ac:chgData name="Tammy Wilson" userId="e3b55da62d900d7c" providerId="LiveId" clId="{183CEEDE-75F8-4527-95B0-4B409990CAD2}" dt="2022-01-02T22:15:47.823" v="5014" actId="1076"/>
          <ac:picMkLst>
            <pc:docMk/>
            <pc:sldMk cId="2528993755" sldId="305"/>
            <ac:picMk id="2" creationId="{93D34957-431A-4906-AB89-D5E9138CD5EE}"/>
          </ac:picMkLst>
        </pc:picChg>
      </pc:sldChg>
      <pc:sldChg chg="modSp add modNotesTx">
        <pc:chgData name="Tammy Wilson" userId="e3b55da62d900d7c" providerId="LiveId" clId="{183CEEDE-75F8-4527-95B0-4B409990CAD2}" dt="2022-01-07T17:20:32.309" v="6011" actId="113"/>
        <pc:sldMkLst>
          <pc:docMk/>
          <pc:sldMk cId="2132070845" sldId="306"/>
        </pc:sldMkLst>
        <pc:spChg chg="mod">
          <ac:chgData name="Tammy Wilson" userId="e3b55da62d900d7c" providerId="LiveId" clId="{183CEEDE-75F8-4527-95B0-4B409990CAD2}" dt="2022-01-02T22:16:50.543" v="5035" actId="20577"/>
          <ac:spMkLst>
            <pc:docMk/>
            <pc:sldMk cId="2132070845" sldId="306"/>
            <ac:spMk id="2" creationId="{CE9DB54E-4CDD-4455-BC9E-2E0D8E1C4C9B}"/>
          </ac:spMkLst>
        </pc:spChg>
        <pc:spChg chg="mod">
          <ac:chgData name="Tammy Wilson" userId="e3b55da62d900d7c" providerId="LiveId" clId="{183CEEDE-75F8-4527-95B0-4B409990CAD2}" dt="2022-01-07T17:20:32.309" v="6011" actId="113"/>
          <ac:spMkLst>
            <pc:docMk/>
            <pc:sldMk cId="2132070845" sldId="306"/>
            <ac:spMk id="3" creationId="{FF885E9B-1A4F-4619-B3DC-53057360F033}"/>
          </ac:spMkLst>
        </pc:spChg>
      </pc:sldChg>
      <pc:sldChg chg="addSp modSp add">
        <pc:chgData name="Tammy Wilson" userId="e3b55da62d900d7c" providerId="LiveId" clId="{183CEEDE-75F8-4527-95B0-4B409990CAD2}" dt="2022-01-07T17:20:39.499" v="6012" actId="113"/>
        <pc:sldMkLst>
          <pc:docMk/>
          <pc:sldMk cId="1157273197" sldId="307"/>
        </pc:sldMkLst>
        <pc:spChg chg="mod">
          <ac:chgData name="Tammy Wilson" userId="e3b55da62d900d7c" providerId="LiveId" clId="{183CEEDE-75F8-4527-95B0-4B409990CAD2}" dt="2022-01-02T22:19:11.485" v="5072" actId="20577"/>
          <ac:spMkLst>
            <pc:docMk/>
            <pc:sldMk cId="1157273197" sldId="307"/>
            <ac:spMk id="2" creationId="{A74D9159-3608-4FD7-B41F-F73F3E77599B}"/>
          </ac:spMkLst>
        </pc:spChg>
        <pc:spChg chg="mod">
          <ac:chgData name="Tammy Wilson" userId="e3b55da62d900d7c" providerId="LiveId" clId="{183CEEDE-75F8-4527-95B0-4B409990CAD2}" dt="2022-01-07T17:20:39.499" v="6012" actId="113"/>
          <ac:spMkLst>
            <pc:docMk/>
            <pc:sldMk cId="1157273197" sldId="307"/>
            <ac:spMk id="3" creationId="{443CA0E7-EAA9-4492-BDA2-4855F7F22650}"/>
          </ac:spMkLst>
        </pc:spChg>
        <pc:picChg chg="add mod">
          <ac:chgData name="Tammy Wilson" userId="e3b55da62d900d7c" providerId="LiveId" clId="{183CEEDE-75F8-4527-95B0-4B409990CAD2}" dt="2022-01-02T22:19:04.109" v="5070" actId="1076"/>
          <ac:picMkLst>
            <pc:docMk/>
            <pc:sldMk cId="1157273197" sldId="307"/>
            <ac:picMk id="4" creationId="{5986F696-D4A9-45E4-9D09-8106FFB9D228}"/>
          </ac:picMkLst>
        </pc:picChg>
      </pc:sldChg>
      <pc:sldChg chg="addSp delSp modSp add ord">
        <pc:chgData name="Tammy Wilson" userId="e3b55da62d900d7c" providerId="LiveId" clId="{183CEEDE-75F8-4527-95B0-4B409990CAD2}" dt="2022-01-07T17:06:43.169" v="5667" actId="20577"/>
        <pc:sldMkLst>
          <pc:docMk/>
          <pc:sldMk cId="4053983078" sldId="308"/>
        </pc:sldMkLst>
        <pc:spChg chg="mod">
          <ac:chgData name="Tammy Wilson" userId="e3b55da62d900d7c" providerId="LiveId" clId="{183CEEDE-75F8-4527-95B0-4B409990CAD2}" dt="2022-01-07T17:06:43.169" v="5667" actId="20577"/>
          <ac:spMkLst>
            <pc:docMk/>
            <pc:sldMk cId="4053983078" sldId="308"/>
            <ac:spMk id="3" creationId="{1402454F-4A04-48D0-A71C-657EC0948441}"/>
          </ac:spMkLst>
        </pc:spChg>
        <pc:picChg chg="del mod">
          <ac:chgData name="Tammy Wilson" userId="e3b55da62d900d7c" providerId="LiveId" clId="{183CEEDE-75F8-4527-95B0-4B409990CAD2}" dt="2022-01-07T17:04:50.155" v="5628" actId="478"/>
          <ac:picMkLst>
            <pc:docMk/>
            <pc:sldMk cId="4053983078" sldId="308"/>
            <ac:picMk id="4" creationId="{DA58405D-749E-41DB-B98E-9755CC290C86}"/>
          </ac:picMkLst>
        </pc:picChg>
        <pc:picChg chg="add mod">
          <ac:chgData name="Tammy Wilson" userId="e3b55da62d900d7c" providerId="LiveId" clId="{183CEEDE-75F8-4527-95B0-4B409990CAD2}" dt="2022-01-07T17:04:52.382" v="5629" actId="1076"/>
          <ac:picMkLst>
            <pc:docMk/>
            <pc:sldMk cId="4053983078" sldId="308"/>
            <ac:picMk id="5" creationId="{9B634EC6-D2D0-4B3F-84D6-C82B91FAC2FF}"/>
          </ac:picMkLst>
        </pc:picChg>
      </pc:sldChg>
      <pc:sldChg chg="addSp modSp add">
        <pc:chgData name="Tammy Wilson" userId="e3b55da62d900d7c" providerId="LiveId" clId="{183CEEDE-75F8-4527-95B0-4B409990CAD2}" dt="2022-01-07T17:02:55.885" v="5613" actId="1076"/>
        <pc:sldMkLst>
          <pc:docMk/>
          <pc:sldMk cId="3721702521" sldId="309"/>
        </pc:sldMkLst>
        <pc:spChg chg="add mod">
          <ac:chgData name="Tammy Wilson" userId="e3b55da62d900d7c" providerId="LiveId" clId="{183CEEDE-75F8-4527-95B0-4B409990CAD2}" dt="2022-01-07T17:02:50.402" v="5612" actId="255"/>
          <ac:spMkLst>
            <pc:docMk/>
            <pc:sldMk cId="3721702521" sldId="309"/>
            <ac:spMk id="2" creationId="{C61B2D73-9E96-441D-8238-CFA9AF260444}"/>
          </ac:spMkLst>
        </pc:spChg>
        <pc:picChg chg="add mod">
          <ac:chgData name="Tammy Wilson" userId="e3b55da62d900d7c" providerId="LiveId" clId="{183CEEDE-75F8-4527-95B0-4B409990CAD2}" dt="2022-01-07T17:02:55.885" v="5613" actId="1076"/>
          <ac:picMkLst>
            <pc:docMk/>
            <pc:sldMk cId="3721702521" sldId="309"/>
            <ac:picMk id="1026" creationId="{101EB37F-8CF9-4EA8-8245-88557DF8B9CA}"/>
          </ac:picMkLst>
        </pc:picChg>
      </pc:sldChg>
      <pc:sldChg chg="addSp add">
        <pc:chgData name="Tammy Wilson" userId="e3b55da62d900d7c" providerId="LiveId" clId="{183CEEDE-75F8-4527-95B0-4B409990CAD2}" dt="2022-01-07T17:00:15.325" v="5567"/>
        <pc:sldMkLst>
          <pc:docMk/>
          <pc:sldMk cId="3558467983" sldId="310"/>
        </pc:sldMkLst>
        <pc:picChg chg="add">
          <ac:chgData name="Tammy Wilson" userId="e3b55da62d900d7c" providerId="LiveId" clId="{183CEEDE-75F8-4527-95B0-4B409990CAD2}" dt="2022-01-07T17:00:15.325" v="5567"/>
          <ac:picMkLst>
            <pc:docMk/>
            <pc:sldMk cId="3558467983" sldId="310"/>
            <ac:picMk id="2050" creationId="{DB83675E-BFF5-4BCA-B35E-D22CE1F01DEB}"/>
          </ac:picMkLst>
        </pc:picChg>
      </pc:sldChg>
      <pc:sldChg chg="addSp add">
        <pc:chgData name="Tammy Wilson" userId="e3b55da62d900d7c" providerId="LiveId" clId="{183CEEDE-75F8-4527-95B0-4B409990CAD2}" dt="2022-01-07T17:01:18.532" v="5569"/>
        <pc:sldMkLst>
          <pc:docMk/>
          <pc:sldMk cId="3956266187" sldId="311"/>
        </pc:sldMkLst>
        <pc:picChg chg="add">
          <ac:chgData name="Tammy Wilson" userId="e3b55da62d900d7c" providerId="LiveId" clId="{183CEEDE-75F8-4527-95B0-4B409990CAD2}" dt="2022-01-07T17:01:18.532" v="5569"/>
          <ac:picMkLst>
            <pc:docMk/>
            <pc:sldMk cId="3956266187" sldId="311"/>
            <ac:picMk id="3074" creationId="{269BDFF1-ABAD-46BD-AA73-D1236533D876}"/>
          </ac:picMkLst>
        </pc:picChg>
      </pc:sldChg>
      <pc:sldChg chg="addSp delSp modSp add">
        <pc:chgData name="Tammy Wilson" userId="e3b55da62d900d7c" providerId="LiveId" clId="{183CEEDE-75F8-4527-95B0-4B409990CAD2}" dt="2022-01-10T23:53:18.326" v="6031" actId="14100"/>
        <pc:sldMkLst>
          <pc:docMk/>
          <pc:sldMk cId="1151427115" sldId="312"/>
        </pc:sldMkLst>
        <pc:spChg chg="del">
          <ac:chgData name="Tammy Wilson" userId="e3b55da62d900d7c" providerId="LiveId" clId="{183CEEDE-75F8-4527-95B0-4B409990CAD2}" dt="2022-01-10T23:53:05.754" v="6026"/>
          <ac:spMkLst>
            <pc:docMk/>
            <pc:sldMk cId="1151427115" sldId="312"/>
            <ac:spMk id="3" creationId="{15DDC1A9-8D2C-43E4-B2C7-C29787322CB3}"/>
          </ac:spMkLst>
        </pc:spChg>
        <pc:picChg chg="add mod">
          <ac:chgData name="Tammy Wilson" userId="e3b55da62d900d7c" providerId="LiveId" clId="{183CEEDE-75F8-4527-95B0-4B409990CAD2}" dt="2022-01-10T23:53:18.326" v="6031" actId="14100"/>
          <ac:picMkLst>
            <pc:docMk/>
            <pc:sldMk cId="1151427115" sldId="312"/>
            <ac:picMk id="1026" creationId="{696867CC-A76F-44C5-A887-70F299438792}"/>
          </ac:picMkLst>
        </pc:picChg>
      </pc:sldChg>
      <pc:sldChg chg="addSp delSp modSp add del">
        <pc:chgData name="Tammy Wilson" userId="e3b55da62d900d7c" providerId="LiveId" clId="{183CEEDE-75F8-4527-95B0-4B409990CAD2}" dt="2022-01-07T17:05:58.831" v="5645" actId="2696"/>
        <pc:sldMkLst>
          <pc:docMk/>
          <pc:sldMk cId="2900951620" sldId="312"/>
        </pc:sldMkLst>
        <pc:spChg chg="add del mod">
          <ac:chgData name="Tammy Wilson" userId="e3b55da62d900d7c" providerId="LiveId" clId="{183CEEDE-75F8-4527-95B0-4B409990CAD2}" dt="2022-01-07T17:05:56.491" v="5644"/>
          <ac:spMkLst>
            <pc:docMk/>
            <pc:sldMk cId="2900951620" sldId="312"/>
            <ac:spMk id="3" creationId="{D55ED0A3-06B0-462F-819A-7EC24AAABC20}"/>
          </ac:spMkLst>
        </pc:spChg>
        <pc:picChg chg="add del">
          <ac:chgData name="Tammy Wilson" userId="e3b55da62d900d7c" providerId="LiveId" clId="{183CEEDE-75F8-4527-95B0-4B409990CAD2}" dt="2022-01-07T17:03:54.696" v="5616"/>
          <ac:picMkLst>
            <pc:docMk/>
            <pc:sldMk cId="2900951620" sldId="312"/>
            <ac:picMk id="4098" creationId="{6F66F9F6-2076-4D9E-B7D3-40E54F953EE5}"/>
          </ac:picMkLst>
        </pc:picChg>
        <pc:picChg chg="add mod">
          <ac:chgData name="Tammy Wilson" userId="e3b55da62d900d7c" providerId="LiveId" clId="{183CEEDE-75F8-4527-95B0-4B409990CAD2}" dt="2022-01-07T17:04:04.373" v="5622" actId="1076"/>
          <ac:picMkLst>
            <pc:docMk/>
            <pc:sldMk cId="2900951620" sldId="312"/>
            <ac:picMk id="4100" creationId="{12B4C90D-051C-4811-A6AA-322A8C915947}"/>
          </ac:picMkLst>
        </pc:picChg>
      </pc:sldChg>
      <pc:sldChg chg="addSp modSp add">
        <pc:chgData name="Tammy Wilson" userId="e3b55da62d900d7c" providerId="LiveId" clId="{183CEEDE-75F8-4527-95B0-4B409990CAD2}" dt="2022-01-11T00:01:50.593" v="6052" actId="1076"/>
        <pc:sldMkLst>
          <pc:docMk/>
          <pc:sldMk cId="2975818906" sldId="313"/>
        </pc:sldMkLst>
        <pc:picChg chg="add mod">
          <ac:chgData name="Tammy Wilson" userId="e3b55da62d900d7c" providerId="LiveId" clId="{183CEEDE-75F8-4527-95B0-4B409990CAD2}" dt="2022-01-11T00:01:50.593" v="6052" actId="1076"/>
          <ac:picMkLst>
            <pc:docMk/>
            <pc:sldMk cId="2975818906" sldId="313"/>
            <ac:picMk id="3074" creationId="{AC76D470-4B85-4B5A-9E44-173FF1DD78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3B56-68A4-4C88-9A03-558CEC52C1E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D31D-477E-4BD6-ACDC-D9F7D78B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Vertebrate or Invertebrate</a:t>
            </a:r>
          </a:p>
          <a:p>
            <a:r>
              <a:rPr lang="en-US" dirty="0"/>
              <a:t>Parasite, Detritus</a:t>
            </a:r>
          </a:p>
          <a:p>
            <a:r>
              <a:rPr lang="en-US" dirty="0"/>
              <a:t>Have specialized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3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>
                <a:sym typeface="Wingdings"/>
              </a:rPr>
              <a:t>2 layered tube (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2 germ layers</a:t>
            </a:r>
            <a:r>
              <a:rPr lang="en-US" sz="3200" dirty="0">
                <a:sym typeface="Wingdings"/>
              </a:rPr>
              <a:t>)</a:t>
            </a:r>
          </a:p>
          <a:p>
            <a:pPr lvl="1"/>
            <a:r>
              <a:rPr lang="en-US" sz="3200" dirty="0">
                <a:sym typeface="Wingdings"/>
              </a:rPr>
              <a:t>Or 3 layered tube (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3 germ layers</a:t>
            </a:r>
            <a:r>
              <a:rPr lang="en-US" sz="3200" dirty="0">
                <a:sym typeface="Wingding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Yet sponges have three tissue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7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/>
              </a:rPr>
              <a:t>Specialization = does a better job (protection, support,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detritivores are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type of decomposer.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Detritivores consume material to break it down.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Decomposers like bacteria, insects, fungi, earthworms don't eat their food, they decompose it externally.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Decomposers: 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fungi, insects, earthworms, and bacteria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Decomposers: 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fungi, insects, earthworms, and bacteria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the same as alternation of generations in plants.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0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Cephalo</a:t>
            </a:r>
            <a:r>
              <a:rPr lang="en-US" dirty="0"/>
              <a:t> – means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2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1200" dirty="0"/>
              <a:t>Most animals develop from a fertilized egg cell called a zygote. In animals, fertilization may be internal (inside the body) or external (outside the body).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After fertilization, the zygote of different animal species all have similar, genetically determined stages of development.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Fertilization occurs when a sperm cell penetrates the egg cell, forming a new cell called a zygote.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The zygote divides by mitosis and cell division to form two cells in a process called cleavage.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Once cell division has begun, the organism is known as an embryo.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D31D-477E-4BD6-ACDC-D9F7D78BE7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2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334B-278F-4D01-AFD4-B516404E2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B4F4D-801B-4663-B720-904DBDC11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CF42B-5637-4A5D-92CA-127DE7DB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45190-DA23-4D40-8253-B6E45622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82C2-52D3-402C-BCEE-75D5C5CF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983A-EF3C-4CCC-A401-6CAD4E3C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171CB-9901-4E8C-8D73-80339FDAA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DF0B4-2621-4532-B62C-E41ADFC5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2EE7B-97C6-41F6-8C8D-A4D4B7A4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2C33-25A7-440F-92F4-C11C560D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AE7B7-DF82-48EA-8CCA-3AF178CC3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6DB2B-C135-4375-B5BE-8B772B598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B872-15EA-4D00-873E-21E640E3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02F4-984B-4CB2-AC04-22A986D8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255FE-0019-48C7-A3D1-6F3310FC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D987-59A6-471F-9B8A-D64810A0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B40D-23D7-4148-BD14-6CD2E0C70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D52D0-8EE6-4D13-8304-42233D5C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C189-A70B-4E0B-9A4D-9837E0F7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C5411-5735-41DA-9294-5C59937D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DA3D-50D3-4B0B-97C2-D95E93AC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C7CAE-3DC3-485B-AB65-72D327D8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81C8A-DE97-4EE3-AF05-3DBAF234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8C5D5-ABDE-42AC-82C8-A8B8A288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010EC-C03A-45EE-AEB8-6C5B178D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2120-34A2-44F1-8BBC-4FEED06E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4FB4-263F-47B7-AB79-F3037E2DB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01707-7ABA-4778-AA75-A1F1254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F1C92-9570-48E7-9CB8-9777F0BD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20F6C-6AEA-41CE-B16D-A5927F85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9038-9DF8-4C8D-BEA8-5380262A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461A-732D-4FF1-B473-7174F149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29334-DE06-4819-8558-67B89147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F6A6-F2B6-4BFE-ACE5-0195C2F30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E1D4D-A48D-4565-9523-4A21C0A90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2A6DF-5439-4280-89D6-F613AF84D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CCF35-08D5-4A09-AD95-443B8349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F8819-F9E0-483D-A564-42649463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00200-6389-4BD5-BA54-C720C528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9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C4AB-CED8-4B74-BC74-A554854B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8FC2E-79C0-43D9-8774-43F4DD19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B7BFA-2D2D-4764-8EA6-4E389894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F626F-FB37-41E3-AEA7-D18F4D32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9D885-AC5E-4CF5-BEBD-56410DD9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74513-D73A-4E6C-855E-D62B4437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753F-4C22-415D-A238-D6C9A376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0BA5-2D5B-41DC-AD5C-D67D67AB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2F8E-E468-47A6-9512-32FA8F19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A7983-31EF-4748-BC8F-94A43171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FA81B-A30A-497B-ADA4-36D6A81C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F7FEC-8D39-4DCB-A337-E1658A1F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F9B6D-2C81-464B-910D-D5B9D1E3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9BC4-4123-4ABC-A843-CB515980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75137-8466-4F26-8925-F005754C8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E0BF3-86F6-45AA-A1D8-AF71BDB4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3702A-1724-4A45-85C2-AB886660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32EC-4398-4154-9A4C-BE29B882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162F3-8AEA-4946-BFBB-D01A6A83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1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77E79-A4BC-4592-982A-CEA822C7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ED694-6DA6-41D5-83C2-0A02271D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29A3B-DF3D-4032-830F-00CE9E130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0EDF-DC87-410C-8A4B-9251CC95E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F1C6-CFF1-47EA-B929-4559B1F82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1C1FF-C2A5-4CDC-B23F-4DB7DA043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17CA-DE5D-4E20-9A11-D63A0124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fsHPpkSP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b7Xq0enT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gZRZmEc9j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94BE-18CA-4C36-B924-710DE5C5B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Kingdom </a:t>
            </a:r>
            <a:r>
              <a:rPr lang="en-US" dirty="0" err="1"/>
              <a:t>Animalae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33BAE-74B0-4643-A1D6-B1D29A2C7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CHARACTERISTICS AND TRENDS IN COMPLEXITY</a:t>
            </a:r>
          </a:p>
        </p:txBody>
      </p:sp>
    </p:spTree>
    <p:extLst>
      <p:ext uri="{BB962C8B-B14F-4D97-AF65-F5344CB8AC3E}">
        <p14:creationId xmlns:p14="http://schemas.microsoft.com/office/powerpoint/2010/main" val="182215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90E5-9F35-45F6-BF79-AE6F9A10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IMALS / GAS EXCHANGE IN ANIMALS - Pathwayz">
            <a:extLst>
              <a:ext uri="{FF2B5EF4-FFF2-40B4-BE49-F238E27FC236}">
                <a16:creationId xmlns:a16="http://schemas.microsoft.com/office/drawing/2014/main" id="{696867CC-A76F-44C5-A887-70F2994387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2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180B-C38F-4CBE-9CE2-6C9C883D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Excretion – Elimination of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200-AFA3-4DD8-B888-D177C90E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600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Cellular metabolism produces wastes such as </a:t>
            </a:r>
            <a:r>
              <a:rPr lang="en-US" b="1" dirty="0"/>
              <a:t>ammonia</a:t>
            </a:r>
            <a:r>
              <a:rPr lang="en-US" dirty="0"/>
              <a:t> that is toxic in high levels. </a:t>
            </a:r>
          </a:p>
          <a:p>
            <a:r>
              <a:rPr lang="en-US" dirty="0"/>
              <a:t>Small aquatic animals use </a:t>
            </a:r>
            <a:r>
              <a:rPr lang="en-US" b="1" u="sng" dirty="0"/>
              <a:t>diffusion</a:t>
            </a:r>
            <a:r>
              <a:rPr lang="en-US" dirty="0"/>
              <a:t> to carry wastes from tissues to surrounding water. </a:t>
            </a:r>
          </a:p>
          <a:p>
            <a:r>
              <a:rPr lang="en-US" dirty="0"/>
              <a:t>Larger animals require an </a:t>
            </a:r>
            <a:r>
              <a:rPr lang="en-US" b="1" u="sng" dirty="0"/>
              <a:t>excretory system </a:t>
            </a:r>
            <a:r>
              <a:rPr lang="en-US" dirty="0"/>
              <a:t>to store and dispose of wastes.</a:t>
            </a:r>
          </a:p>
        </p:txBody>
      </p:sp>
      <p:pic>
        <p:nvPicPr>
          <p:cNvPr id="6146" name="Picture 2" descr="Excretory System · Human Body Systems">
            <a:extLst>
              <a:ext uri="{FF2B5EF4-FFF2-40B4-BE49-F238E27FC236}">
                <a16:creationId xmlns:a16="http://schemas.microsoft.com/office/drawing/2014/main" id="{9B20DACA-E439-4ACE-A063-68F03375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46" y="1690688"/>
            <a:ext cx="328846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3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180B-C38F-4CBE-9CE2-6C9C883D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6" y="365125"/>
            <a:ext cx="10897634" cy="1325563"/>
          </a:xfrm>
        </p:spPr>
        <p:txBody>
          <a:bodyPr/>
          <a:lstStyle/>
          <a:p>
            <a:r>
              <a:rPr lang="en-US" dirty="0"/>
              <a:t>Response to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200-AFA3-4DD8-B888-D177C90E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6" y="2877014"/>
            <a:ext cx="11812035" cy="40080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Organisms need to respond to their environment to: </a:t>
            </a:r>
          </a:p>
          <a:p>
            <a:r>
              <a:rPr lang="en-US" b="1" dirty="0"/>
              <a:t>Find food, spot predators, identify others of their own kind. </a:t>
            </a:r>
          </a:p>
          <a:p>
            <a:r>
              <a:rPr lang="en-US" b="1" dirty="0"/>
              <a:t>Sensory organs</a:t>
            </a:r>
            <a:r>
              <a:rPr lang="en-US" dirty="0"/>
              <a:t>: eyes and ears gather information from environment by responding to light, sound, temperature, and other stimuli. </a:t>
            </a:r>
          </a:p>
          <a:p>
            <a:r>
              <a:rPr lang="en-US" b="1" dirty="0"/>
              <a:t>Nervous system </a:t>
            </a:r>
            <a:r>
              <a:rPr lang="en-US" dirty="0"/>
              <a:t>is composed of specialized cells (nerve cells). </a:t>
            </a:r>
          </a:p>
          <a:p>
            <a:r>
              <a:rPr lang="en-US" b="1" dirty="0"/>
              <a:t>Brain</a:t>
            </a:r>
            <a:r>
              <a:rPr lang="en-US" dirty="0"/>
              <a:t> is control center of nervous system. Processes information and regulates response. </a:t>
            </a:r>
          </a:p>
        </p:txBody>
      </p:sp>
      <p:pic>
        <p:nvPicPr>
          <p:cNvPr id="7170" name="Picture 2" descr="Wolf Spiders: Bites, Babies &amp;amp; Other Facts | Live Science">
            <a:extLst>
              <a:ext uri="{FF2B5EF4-FFF2-40B4-BE49-F238E27FC236}">
                <a16:creationId xmlns:a16="http://schemas.microsoft.com/office/drawing/2014/main" id="{AA8E0EE3-6E6B-4D5C-8DE7-38FDD6E6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31" y="0"/>
            <a:ext cx="4130703" cy="27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0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180B-C38F-4CBE-9CE2-6C9C883D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1" y="365125"/>
            <a:ext cx="10885449" cy="1325563"/>
          </a:xfrm>
        </p:spPr>
        <p:txBody>
          <a:bodyPr/>
          <a:lstStyle/>
          <a:p>
            <a:r>
              <a:rPr lang="en-US" dirty="0"/>
              <a:t>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200-AFA3-4DD8-B888-D177C90E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2477483"/>
            <a:ext cx="10885449" cy="4380517"/>
          </a:xfrm>
        </p:spPr>
        <p:txBody>
          <a:bodyPr>
            <a:normAutofit fontScale="92500"/>
          </a:bodyPr>
          <a:lstStyle/>
          <a:p>
            <a:r>
              <a:rPr lang="en-US" dirty="0"/>
              <a:t>Some animals are </a:t>
            </a:r>
            <a:r>
              <a:rPr lang="en-US" b="1" u="sng" dirty="0"/>
              <a:t>sessile</a:t>
            </a:r>
            <a:r>
              <a:rPr lang="en-US" dirty="0"/>
              <a:t> (attached to a substrate entire life). </a:t>
            </a:r>
            <a:r>
              <a:rPr lang="en-US" dirty="0" err="1"/>
              <a:t>Eg.</a:t>
            </a:r>
            <a:r>
              <a:rPr lang="en-US" dirty="0"/>
              <a:t> sponges, barnacles, mussels.</a:t>
            </a:r>
          </a:p>
          <a:p>
            <a:r>
              <a:rPr lang="en-US" dirty="0"/>
              <a:t>Most are </a:t>
            </a:r>
            <a:r>
              <a:rPr lang="en-US" b="1" u="sng" dirty="0"/>
              <a:t>motile</a:t>
            </a:r>
            <a:r>
              <a:rPr lang="en-US" dirty="0"/>
              <a:t> (can move around).</a:t>
            </a:r>
          </a:p>
          <a:p>
            <a:r>
              <a:rPr lang="en-US" dirty="0"/>
              <a:t>Movement requires </a:t>
            </a:r>
            <a:r>
              <a:rPr lang="en-US" i="1" dirty="0"/>
              <a:t>muscle tissue</a:t>
            </a:r>
          </a:p>
          <a:p>
            <a:r>
              <a:rPr lang="en-US" dirty="0"/>
              <a:t>More successful animals have muscles that work with a </a:t>
            </a:r>
            <a:r>
              <a:rPr lang="en-US" i="1" dirty="0"/>
              <a:t>skeleton</a:t>
            </a:r>
            <a:r>
              <a:rPr lang="en-US" dirty="0"/>
              <a:t> – which provides greater support. </a:t>
            </a:r>
          </a:p>
          <a:p>
            <a:r>
              <a:rPr lang="en-US" b="1" dirty="0"/>
              <a:t>Exoskeleton</a:t>
            </a:r>
            <a:r>
              <a:rPr lang="en-US" dirty="0"/>
              <a:t> – skeleton on outside </a:t>
            </a:r>
            <a:r>
              <a:rPr lang="en-US" dirty="0" err="1"/>
              <a:t>eg.</a:t>
            </a:r>
            <a:r>
              <a:rPr lang="en-US" dirty="0"/>
              <a:t> insects. </a:t>
            </a:r>
          </a:p>
          <a:p>
            <a:r>
              <a:rPr lang="en-US" b="1" dirty="0"/>
              <a:t>Endoskeleton</a:t>
            </a:r>
            <a:r>
              <a:rPr lang="en-US" dirty="0"/>
              <a:t> – skeleton on inside: birds, reptiles, mammals. </a:t>
            </a:r>
          </a:p>
          <a:p>
            <a:endParaRPr lang="en-US" dirty="0"/>
          </a:p>
        </p:txBody>
      </p:sp>
      <p:pic>
        <p:nvPicPr>
          <p:cNvPr id="10242" name="Picture 2" descr="THE ANIMAL KINGDOM. - ppt video online download">
            <a:extLst>
              <a:ext uri="{FF2B5EF4-FFF2-40B4-BE49-F238E27FC236}">
                <a16:creationId xmlns:a16="http://schemas.microsoft.com/office/drawing/2014/main" id="{41E5138E-CC88-454A-B4A9-D58C12CBD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t="33171" r="32764" b="16098"/>
          <a:stretch/>
        </p:blipFill>
        <p:spPr bwMode="auto">
          <a:xfrm>
            <a:off x="4607776" y="108475"/>
            <a:ext cx="2976447" cy="23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ssility (motility) - Wikipedia">
            <a:extLst>
              <a:ext uri="{FF2B5EF4-FFF2-40B4-BE49-F238E27FC236}">
                <a16:creationId xmlns:a16="http://schemas.microsoft.com/office/drawing/2014/main" id="{9300CAB6-70E9-4E32-A5BE-200C6241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22" y="108475"/>
            <a:ext cx="3477787" cy="24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3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69D3-9BC9-4C12-8B55-B9F31DBC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32" y="342822"/>
            <a:ext cx="10515600" cy="1325563"/>
          </a:xfrm>
        </p:spPr>
        <p:txBody>
          <a:bodyPr/>
          <a:lstStyle/>
          <a:p>
            <a:r>
              <a:rPr lang="en-US" dirty="0"/>
              <a:t>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8CC9-8038-48AF-937C-497A4976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88" y="2534020"/>
            <a:ext cx="11160512" cy="5032375"/>
          </a:xfrm>
        </p:spPr>
        <p:txBody>
          <a:bodyPr>
            <a:normAutofit/>
          </a:bodyPr>
          <a:lstStyle/>
          <a:p>
            <a:r>
              <a:rPr lang="en-US" dirty="0"/>
              <a:t>Methods vary widely</a:t>
            </a:r>
          </a:p>
          <a:p>
            <a:r>
              <a:rPr lang="en-US" dirty="0"/>
              <a:t>Jellyfish use both asexual and sexual reproduction (both 2n). </a:t>
            </a:r>
            <a:r>
              <a:rPr lang="en-US" dirty="0">
                <a:solidFill>
                  <a:srgbClr val="FF0000"/>
                </a:solidFill>
              </a:rPr>
              <a:t>Not the same as alternation of generations in plants</a:t>
            </a:r>
            <a:r>
              <a:rPr lang="en-US" dirty="0"/>
              <a:t>. </a:t>
            </a:r>
          </a:p>
          <a:p>
            <a:r>
              <a:rPr lang="en-US" dirty="0"/>
              <a:t>Sexual Repro: young born live or hatch from eggs.</a:t>
            </a:r>
          </a:p>
          <a:p>
            <a:r>
              <a:rPr lang="en-US" b="1" u="sng" dirty="0"/>
              <a:t>Direct</a:t>
            </a:r>
            <a:r>
              <a:rPr lang="en-US" dirty="0"/>
              <a:t> Development: born a miniature version of adult.</a:t>
            </a:r>
          </a:p>
          <a:p>
            <a:r>
              <a:rPr lang="en-US" b="1" u="sng" dirty="0"/>
              <a:t>Indirect</a:t>
            </a:r>
            <a:r>
              <a:rPr lang="en-US" dirty="0"/>
              <a:t> Development: eggs hatch to </a:t>
            </a:r>
            <a:r>
              <a:rPr lang="en-US" b="1" u="sng" dirty="0"/>
              <a:t>larvae</a:t>
            </a:r>
            <a:r>
              <a:rPr lang="en-US" dirty="0"/>
              <a:t> (intermediate stage)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u="sng" dirty="0">
                <a:sym typeface="Wingdings" panose="05000000000000000000" pitchFamily="2" charset="2"/>
              </a:rPr>
              <a:t>metamorphosis</a:t>
            </a:r>
            <a:r>
              <a:rPr lang="en-US" dirty="0">
                <a:sym typeface="Wingdings" panose="05000000000000000000" pitchFamily="2" charset="2"/>
              </a:rPr>
              <a:t> into adult form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Animal development Chapter ppt video online download">
            <a:extLst>
              <a:ext uri="{FF2B5EF4-FFF2-40B4-BE49-F238E27FC236}">
                <a16:creationId xmlns:a16="http://schemas.microsoft.com/office/drawing/2014/main" id="{A88CB250-330E-4ADE-A068-41CA5AFD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6620" r="7154" b="5325"/>
          <a:stretch/>
        </p:blipFill>
        <p:spPr bwMode="auto">
          <a:xfrm>
            <a:off x="7225990" y="0"/>
            <a:ext cx="4371278" cy="25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1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AF92-84D3-42BA-ABF0-2AB151F01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Trends in Animal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7C1F5-2672-4CDC-9FEC-04D93FB2C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3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48D1-FB00-459C-B4D3-292B1F3B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Evolutionary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37AE-B2FA-499A-96E2-B6C33BD1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Levels of organization become higher as animals become more complex in form. </a:t>
            </a:r>
          </a:p>
          <a:p>
            <a:r>
              <a:rPr lang="en-US" dirty="0"/>
              <a:t>Less complex animals carry out essential functions on cellular or tissue level of organization.</a:t>
            </a:r>
          </a:p>
          <a:p>
            <a:r>
              <a:rPr lang="en-US" dirty="0"/>
              <a:t>More complex organism have increasingly more specialized cells, tissues, organ systems.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Trends in animal evolution">
            <a:extLst>
              <a:ext uri="{FF2B5EF4-FFF2-40B4-BE49-F238E27FC236}">
                <a16:creationId xmlns:a16="http://schemas.microsoft.com/office/drawing/2014/main" id="{3594A287-17AB-42CA-BB9F-A34B3E42D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 b="50000"/>
          <a:stretch/>
        </p:blipFill>
        <p:spPr bwMode="auto">
          <a:xfrm>
            <a:off x="335280" y="5514181"/>
            <a:ext cx="1152144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0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48D1-FB00-459C-B4D3-292B1F3B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365125"/>
            <a:ext cx="10907751" cy="1325563"/>
          </a:xfrm>
        </p:spPr>
        <p:txBody>
          <a:bodyPr/>
          <a:lstStyle/>
          <a:p>
            <a:r>
              <a:rPr lang="en-US" dirty="0"/>
              <a:t>Symmetry, p559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37AE-B2FA-499A-96E2-B6C33BD1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9" y="1825625"/>
            <a:ext cx="689145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Some have </a:t>
            </a:r>
            <a:r>
              <a:rPr lang="en-US" b="1" u="sng" dirty="0">
                <a:sym typeface="Wingdings" panose="05000000000000000000" pitchFamily="2" charset="2"/>
              </a:rPr>
              <a:t>No </a:t>
            </a:r>
            <a:r>
              <a:rPr lang="en-US" dirty="0">
                <a:sym typeface="Wingdings" panose="05000000000000000000" pitchFamily="2" charset="2"/>
              </a:rPr>
              <a:t>symmetry - sponges</a:t>
            </a:r>
          </a:p>
          <a:p>
            <a:r>
              <a:rPr lang="en-US" dirty="0"/>
              <a:t>Lower animals have </a:t>
            </a:r>
            <a:r>
              <a:rPr lang="en-US" b="1" u="sng" dirty="0"/>
              <a:t>Radial </a:t>
            </a:r>
            <a:r>
              <a:rPr lang="en-US" dirty="0"/>
              <a:t>symmetry. </a:t>
            </a:r>
            <a:r>
              <a:rPr lang="en-US" dirty="0">
                <a:sym typeface="Wingdings" panose="05000000000000000000" pitchFamily="2" charset="2"/>
              </a:rPr>
              <a:t>No real head.</a:t>
            </a:r>
          </a:p>
          <a:p>
            <a:r>
              <a:rPr lang="en-US" dirty="0">
                <a:sym typeface="Wingdings" panose="05000000000000000000" pitchFamily="2" charset="2"/>
              </a:rPr>
              <a:t>Higher animals: </a:t>
            </a:r>
            <a:r>
              <a:rPr lang="en-US" b="1" u="sng" dirty="0">
                <a:sym typeface="Wingdings" panose="05000000000000000000" pitchFamily="2" charset="2"/>
              </a:rPr>
              <a:t>Bilateral</a:t>
            </a:r>
            <a:r>
              <a:rPr lang="en-US" dirty="0">
                <a:sym typeface="Wingdings" panose="05000000000000000000" pitchFamily="2" charset="2"/>
              </a:rPr>
              <a:t> Symmetry:</a:t>
            </a:r>
          </a:p>
          <a:p>
            <a:r>
              <a:rPr lang="en-US" dirty="0">
                <a:sym typeface="Wingdings" panose="05000000000000000000" pitchFamily="2" charset="2"/>
              </a:rPr>
              <a:t>Anterior (front end), posterior (back end) dorsal (upper side), ventral (lower side).</a:t>
            </a:r>
          </a:p>
          <a:p>
            <a:r>
              <a:rPr lang="en-US" dirty="0">
                <a:sym typeface="Wingdings" panose="05000000000000000000" pitchFamily="2" charset="2"/>
              </a:rPr>
              <a:t>General Trend: No symmetry  Radial  Bilateral</a:t>
            </a:r>
          </a:p>
          <a:p>
            <a:endParaRPr lang="en-US" dirty="0"/>
          </a:p>
        </p:txBody>
      </p:sp>
      <p:pic>
        <p:nvPicPr>
          <p:cNvPr id="1030" name="Picture 6" descr="Are there any animals having three-sided (triradial) symmetry? - Quora">
            <a:extLst>
              <a:ext uri="{FF2B5EF4-FFF2-40B4-BE49-F238E27FC236}">
                <a16:creationId xmlns:a16="http://schemas.microsoft.com/office/drawing/2014/main" id="{3A726526-9C3B-4D3E-BF12-6EDBAC6B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6" y="139339"/>
            <a:ext cx="5189034" cy="41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45152-D1E4-4883-9B0A-14C7D5E7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66" y="4547486"/>
            <a:ext cx="50038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19A5D9-DFA7-4545-9E8B-C2644288B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497E8-B3C7-40CF-9C5B-99A63C10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3" y="1008185"/>
            <a:ext cx="11168227" cy="53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C09E-F6A9-4137-AC0E-0059CB65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Cephalization, p560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F6E5-6000-4815-AB47-FF7253192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Concentration of sense organs and nerve cells in anterior (head) end.</a:t>
            </a:r>
          </a:p>
          <a:p>
            <a:r>
              <a:rPr lang="en-US" dirty="0"/>
              <a:t>Animals with bilateral symmetry tend to move with anterior end forward – need to be able to sense their environment. </a:t>
            </a:r>
          </a:p>
          <a:p>
            <a:r>
              <a:rPr lang="en-US" dirty="0"/>
              <a:t>More pronounced the higher the animal. </a:t>
            </a:r>
          </a:p>
          <a:p>
            <a:r>
              <a:rPr lang="en-US" dirty="0"/>
              <a:t>Clusters of nerve cells are called </a:t>
            </a:r>
            <a:r>
              <a:rPr lang="en-US" b="1" dirty="0"/>
              <a:t>ganglia</a:t>
            </a:r>
          </a:p>
          <a:p>
            <a:r>
              <a:rPr lang="en-US" b="1" dirty="0"/>
              <a:t>Brains. </a:t>
            </a:r>
          </a:p>
        </p:txBody>
      </p:sp>
    </p:spTree>
    <p:extLst>
      <p:ext uri="{BB962C8B-B14F-4D97-AF65-F5344CB8AC3E}">
        <p14:creationId xmlns:p14="http://schemas.microsoft.com/office/powerpoint/2010/main" val="259572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55" y="365125"/>
            <a:ext cx="10925445" cy="1325563"/>
          </a:xfrm>
        </p:spPr>
        <p:txBody>
          <a:bodyPr/>
          <a:lstStyle/>
          <a:p>
            <a:r>
              <a:rPr lang="en-US" dirty="0"/>
              <a:t>General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1020" cy="4351338"/>
          </a:xfrm>
        </p:spPr>
        <p:txBody>
          <a:bodyPr>
            <a:normAutofit/>
          </a:bodyPr>
          <a:lstStyle/>
          <a:p>
            <a:r>
              <a:rPr lang="en-US" dirty="0"/>
              <a:t>Multicellular</a:t>
            </a:r>
          </a:p>
          <a:p>
            <a:r>
              <a:rPr lang="en-US" dirty="0"/>
              <a:t>Heterotrophic</a:t>
            </a:r>
          </a:p>
          <a:p>
            <a:r>
              <a:rPr lang="en-US" dirty="0"/>
              <a:t>Eukaryotic</a:t>
            </a:r>
          </a:p>
          <a:p>
            <a:r>
              <a:rPr lang="en-US" dirty="0"/>
              <a:t>Lack cell walls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182562"/>
            <a:ext cx="589116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es a zygote differ from an embryo? What are its similarities? - Quora">
            <a:extLst>
              <a:ext uri="{FF2B5EF4-FFF2-40B4-BE49-F238E27FC236}">
                <a16:creationId xmlns:a16="http://schemas.microsoft.com/office/drawing/2014/main" id="{101EB37F-8CF9-4EA8-8245-88557DF8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5" y="1613704"/>
            <a:ext cx="6351049" cy="50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B2D73-9E96-441D-8238-CFA9AF260444}"/>
              </a:ext>
            </a:extLst>
          </p:cNvPr>
          <p:cNvSpPr txBox="1"/>
          <p:nvPr/>
        </p:nvSpPr>
        <p:spPr>
          <a:xfrm>
            <a:off x="1070517" y="423746"/>
            <a:ext cx="985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Germ Layers (Tissue Layers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170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ends in animal evolution">
            <a:extLst>
              <a:ext uri="{FF2B5EF4-FFF2-40B4-BE49-F238E27FC236}">
                <a16:creationId xmlns:a16="http://schemas.microsoft.com/office/drawing/2014/main" id="{AC76D470-4B85-4B5A-9E44-173FF1DD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" y="566341"/>
            <a:ext cx="10682605" cy="57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1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 Development II: Gastrulation &amp;amp; Organogenesis | Organismal Biology">
            <a:extLst>
              <a:ext uri="{FF2B5EF4-FFF2-40B4-BE49-F238E27FC236}">
                <a16:creationId xmlns:a16="http://schemas.microsoft.com/office/drawing/2014/main" id="{269BDFF1-ABAD-46BD-AA73-D1236533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733550"/>
            <a:ext cx="105346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6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B83675E-BFF5-4BCA-B35E-D22CE1F0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163"/>
            <a:ext cx="12192000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6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D34957-431A-4906-AB89-D5E9138C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2" y="354864"/>
            <a:ext cx="9837234" cy="61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93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2" y="-386581"/>
            <a:ext cx="11641873" cy="72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14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6A13-AF78-45F0-A1E4-3A10AF7C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 Layers (Tissue Layers)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2781-9F57-4B0D-B7B3-B8175D7E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825625"/>
            <a:ext cx="10908323" cy="4351338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en-US" sz="4200" dirty="0">
                <a:solidFill>
                  <a:schemeClr val="accent1"/>
                </a:solidFill>
              </a:rPr>
              <a:t>Endoderm – inner lining (digestion)</a:t>
            </a:r>
          </a:p>
          <a:p>
            <a:pPr lvl="1"/>
            <a:r>
              <a:rPr lang="en-US" altLang="en-US" sz="4200" dirty="0">
                <a:solidFill>
                  <a:schemeClr val="accent1"/>
                </a:solidFill>
              </a:rPr>
              <a:t>Ectoderm – outer lining (protection and sensing)</a:t>
            </a:r>
          </a:p>
          <a:p>
            <a:pPr lvl="1"/>
            <a:r>
              <a:rPr lang="en-US" altLang="en-US" sz="4200" dirty="0">
                <a:solidFill>
                  <a:schemeClr val="accent1"/>
                </a:solidFill>
              </a:rPr>
              <a:t>Mesoderm – middle lining(</a:t>
            </a:r>
            <a:r>
              <a:rPr lang="en-US" sz="4400" dirty="0">
                <a:solidFill>
                  <a:schemeClr val="accent1"/>
                </a:solidFill>
              </a:rPr>
              <a:t>muscles, circulation, glands, other tissues)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Zygote develops into a blastula. This is when first layer is formed, 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second layer formed during gastrula stage.</a:t>
            </a:r>
          </a:p>
          <a:p>
            <a:pPr lvl="1"/>
            <a:endParaRPr lang="en-US" alt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24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BDA3-2A11-44D4-971A-D65C93D9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Body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2454F-4A04-48D0-A71C-657EC0948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1690688"/>
            <a:ext cx="10952356" cy="4486275"/>
          </a:xfrm>
        </p:spPr>
        <p:txBody>
          <a:bodyPr/>
          <a:lstStyle/>
          <a:p>
            <a:pPr lvl="1"/>
            <a:r>
              <a:rPr lang="en-US" sz="3200" dirty="0">
                <a:sym typeface="Wingdings"/>
              </a:rPr>
              <a:t>Most organisms are generally a hollow tube:</a:t>
            </a:r>
          </a:p>
          <a:p>
            <a:pPr lvl="1"/>
            <a:r>
              <a:rPr lang="en-US" sz="3200" dirty="0">
                <a:sym typeface="Wingdings"/>
              </a:rPr>
              <a:t>One opening for both nutrients entering and wastes leaving</a:t>
            </a:r>
          </a:p>
          <a:p>
            <a:pPr lvl="1"/>
            <a:r>
              <a:rPr lang="en-US" sz="3200" dirty="0">
                <a:sym typeface="Wingdings"/>
              </a:rPr>
              <a:t> Two openings (mouth &amp; anus)</a:t>
            </a:r>
          </a:p>
          <a:p>
            <a:endParaRPr lang="en-US" dirty="0"/>
          </a:p>
        </p:txBody>
      </p:sp>
      <p:pic>
        <p:nvPicPr>
          <p:cNvPr id="5" name="Picture 4" descr="Difference Between Diploblastic and Triploblastic Organization">
            <a:extLst>
              <a:ext uri="{FF2B5EF4-FFF2-40B4-BE49-F238E27FC236}">
                <a16:creationId xmlns:a16="http://schemas.microsoft.com/office/drawing/2014/main" id="{9B634EC6-D2D0-4B3F-84D6-C82B91FA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14" y="3429000"/>
            <a:ext cx="6565976" cy="32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83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B54E-4CDD-4455-BC9E-2E0D8E1C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5E9B-1A4F-4619-B3DC-53057360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1825625"/>
            <a:ext cx="11641873" cy="4351338"/>
          </a:xfrm>
        </p:spPr>
        <p:txBody>
          <a:bodyPr>
            <a:normAutofit/>
          </a:bodyPr>
          <a:lstStyle/>
          <a:p>
            <a:pPr lvl="1"/>
            <a:r>
              <a:rPr lang="en-US" sz="3600" b="1" dirty="0">
                <a:sym typeface="Wingdings"/>
              </a:rPr>
              <a:t>Acoelomate</a:t>
            </a:r>
            <a:r>
              <a:rPr lang="en-US" sz="3600" dirty="0">
                <a:sym typeface="Wingdings"/>
              </a:rPr>
              <a:t> = NO coelom (sponges)</a:t>
            </a:r>
          </a:p>
          <a:p>
            <a:pPr lvl="1"/>
            <a:r>
              <a:rPr lang="en-US" sz="3600" b="1" dirty="0">
                <a:sym typeface="Wingdings"/>
              </a:rPr>
              <a:t>Pseudocoelom</a:t>
            </a:r>
            <a:r>
              <a:rPr lang="en-US" sz="3600" dirty="0">
                <a:sym typeface="Wingdings"/>
              </a:rPr>
              <a:t> = have a body cavity but it does not develop from mesoderm</a:t>
            </a:r>
          </a:p>
          <a:p>
            <a:pPr lvl="1"/>
            <a:r>
              <a:rPr lang="en-US" sz="3600" b="1" dirty="0">
                <a:sym typeface="Wingdings"/>
              </a:rPr>
              <a:t>Coelom</a:t>
            </a:r>
            <a:r>
              <a:rPr lang="en-US" sz="3600" dirty="0">
                <a:sym typeface="Wingdings"/>
              </a:rPr>
              <a:t> = body cavity lined with mesoderm</a:t>
            </a:r>
          </a:p>
          <a:p>
            <a:pPr lvl="1"/>
            <a:endParaRPr lang="en-US" sz="3600" dirty="0">
              <a:sym typeface="Wingdings"/>
            </a:endParaRPr>
          </a:p>
          <a:p>
            <a:pPr marL="114300" indent="0">
              <a:buNone/>
            </a:pPr>
            <a:r>
              <a:rPr lang="en-US" dirty="0"/>
              <a:t>General Trend: </a:t>
            </a:r>
            <a:r>
              <a:rPr lang="en-US" b="1" dirty="0"/>
              <a:t>Acoelomate </a:t>
            </a:r>
            <a:r>
              <a:rPr lang="en-US" b="1" dirty="0">
                <a:sym typeface="Wingdings"/>
              </a:rPr>
              <a:t> pseudocoelom  coelom</a:t>
            </a:r>
          </a:p>
          <a:p>
            <a:pPr marL="114300" indent="0">
              <a:buNone/>
            </a:pPr>
            <a:endParaRPr lang="en-US" dirty="0">
              <a:sym typeface="Wingdings"/>
            </a:endParaRP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207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33" y="222250"/>
            <a:ext cx="7520951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89D7-0A4D-4FB5-B75C-690FF791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0516-330F-4459-AE9A-B44C675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Carry out specialized tasks for the organism</a:t>
            </a:r>
          </a:p>
          <a:p>
            <a:r>
              <a:rPr lang="en-US" dirty="0"/>
              <a:t>Why bother if single celled organisms can exist? 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Animals are larger organisms, more cells packed together, less surface area exposed for taking in nutrients and disposing of wastes. Therefore need efficient systems to carry out essential functions: feeding, respiration, elimination of wastes. These systems require cell specialization. 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Specialized cells carry out their particular tasks more </a:t>
            </a:r>
            <a:r>
              <a:rPr lang="en-US" sz="3200" i="1" dirty="0">
                <a:solidFill>
                  <a:srgbClr val="FF0000"/>
                </a:solidFill>
              </a:rPr>
              <a:t>efficiently than unspecialized cells. </a:t>
            </a:r>
          </a:p>
        </p:txBody>
      </p:sp>
    </p:spTree>
    <p:extLst>
      <p:ext uri="{BB962C8B-B14F-4D97-AF65-F5344CB8AC3E}">
        <p14:creationId xmlns:p14="http://schemas.microsoft.com/office/powerpoint/2010/main" val="2108954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9159-3608-4FD7-B41F-F73F3E77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A0E7-EAA9-4492-BDA2-4855F7F2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2883" cy="4351338"/>
          </a:xfrm>
        </p:spPr>
        <p:txBody>
          <a:bodyPr/>
          <a:lstStyle/>
          <a:p>
            <a:pPr lvl="1"/>
            <a:r>
              <a:rPr lang="en-US" sz="3600" dirty="0"/>
              <a:t>Allows specialization of certain segments. </a:t>
            </a:r>
          </a:p>
          <a:p>
            <a:pPr lvl="1"/>
            <a:r>
              <a:rPr lang="en-US" sz="3600" dirty="0" err="1"/>
              <a:t>Eg.</a:t>
            </a:r>
            <a:r>
              <a:rPr lang="en-US" sz="3600" dirty="0"/>
              <a:t> specialized limbs (claws, antennae, etc.)</a:t>
            </a:r>
          </a:p>
          <a:p>
            <a:pPr marL="0" indent="0">
              <a:buNone/>
            </a:pPr>
            <a:r>
              <a:rPr lang="en-US" dirty="0"/>
              <a:t>General Trend: </a:t>
            </a:r>
            <a:r>
              <a:rPr lang="en-US" b="1" dirty="0"/>
              <a:t>No segmentation </a:t>
            </a:r>
            <a:r>
              <a:rPr lang="en-US" b="1" dirty="0">
                <a:sym typeface="Wingdings"/>
              </a:rPr>
              <a:t> segmentation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F696-D4A9-45E4-9D09-8106FFB9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46" y="3852746"/>
            <a:ext cx="8437641" cy="34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3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CBE5-A130-4E3C-9988-90989B58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6902D-3593-4480-9369-B13822E7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animals crash course, 11min: </a:t>
            </a:r>
          </a:p>
          <a:p>
            <a:r>
              <a:rPr lang="en-US" dirty="0">
                <a:hlinkClick r:id="rId2"/>
              </a:rPr>
              <a:t>https://www.youtube.com/watch?v=tIfsHPpkSPs</a:t>
            </a:r>
            <a:endParaRPr lang="en-US" dirty="0"/>
          </a:p>
          <a:p>
            <a:r>
              <a:rPr lang="en-US" dirty="0"/>
              <a:t>Symmetry, coelom, tissue development, transport, gas exchange, cephalization, reproduction, 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2904641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CBE5-A130-4E3C-9988-90989B58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6902D-3593-4480-9369-B13822E7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Crash Course, Annelids and Arthropods, 13min: </a:t>
            </a:r>
            <a:r>
              <a:rPr lang="en-US" dirty="0">
                <a:hlinkClick r:id="rId3"/>
              </a:rPr>
              <a:t>https://www.youtube.com/watch?v=YQb7Xq0enTI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Chordates, 12 min: </a:t>
            </a:r>
            <a:r>
              <a:rPr lang="en-US" dirty="0">
                <a:hlinkClick r:id="rId4"/>
              </a:rPr>
              <a:t>https://www.youtube.com/watch?v=kgZRZmEc9j4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8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3CCA-30BE-4607-824D-5F48DC053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Invertebrates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C19E7-329D-45DB-87DA-3A036E2702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Sponges, Cnidarians, Unsegmented Worms</a:t>
            </a:r>
          </a:p>
          <a:p>
            <a:r>
              <a:rPr lang="en-US" dirty="0"/>
              <a:t>Chapter 26</a:t>
            </a:r>
          </a:p>
          <a:p>
            <a:r>
              <a:rPr lang="en-US" dirty="0"/>
              <a:t>Pages 554 - 583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0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48D1-FB00-459C-B4D3-292B1F3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Phylum Porifera: Sponges p 560 - 563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37AE-B2FA-499A-96E2-B6C33BD1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9212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 mouth or gut, and they have no specialized tissues or organ systems. </a:t>
            </a:r>
          </a:p>
          <a:p>
            <a:r>
              <a:rPr lang="en-US" dirty="0"/>
              <a:t>Sessile</a:t>
            </a:r>
          </a:p>
          <a:p>
            <a:r>
              <a:rPr lang="en-US" dirty="0"/>
              <a:t>Asymmetrical</a:t>
            </a:r>
          </a:p>
          <a:p>
            <a:r>
              <a:rPr lang="en-US" dirty="0"/>
              <a:t>Size: 1cm – 2 m</a:t>
            </a:r>
          </a:p>
          <a:p>
            <a:r>
              <a:rPr lang="en-US" dirty="0"/>
              <a:t>Filter feeders</a:t>
            </a:r>
          </a:p>
          <a:p>
            <a:r>
              <a:rPr lang="en-US" dirty="0"/>
              <a:t>Use Sexual and Asexual Reproduction</a:t>
            </a:r>
          </a:p>
          <a:p>
            <a:r>
              <a:rPr lang="en-US" dirty="0"/>
              <a:t>Hermaphrodites </a:t>
            </a:r>
          </a:p>
          <a:p>
            <a:r>
              <a:rPr lang="en-US" dirty="0"/>
              <a:t>Evolved from single-celled ancestors separately from other multicellular organisms.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Tube Sponge">
            <a:extLst>
              <a:ext uri="{FF2B5EF4-FFF2-40B4-BE49-F238E27FC236}">
                <a16:creationId xmlns:a16="http://schemas.microsoft.com/office/drawing/2014/main" id="{2A323269-953A-4011-9003-CCF7CDE6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0322" y="1991840"/>
            <a:ext cx="3276600" cy="3216369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742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48D1-FB00-459C-B4D3-292B1F3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and 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37AE-B2FA-499A-96E2-B6C33BD1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body plan</a:t>
            </a:r>
          </a:p>
          <a:p>
            <a:r>
              <a:rPr lang="en-US" dirty="0"/>
              <a:t>Wall around central cavity</a:t>
            </a:r>
          </a:p>
          <a:p>
            <a:r>
              <a:rPr lang="en-US" dirty="0"/>
              <a:t>Wall contains thousands of openings called pores.</a:t>
            </a:r>
          </a:p>
          <a:p>
            <a:r>
              <a:rPr lang="en-US" dirty="0"/>
              <a:t>Special Collar cells have flagella that create a current to draw water through pores into </a:t>
            </a:r>
            <a:r>
              <a:rPr lang="en-US"/>
              <a:t>central cavity. </a:t>
            </a:r>
          </a:p>
        </p:txBody>
      </p:sp>
    </p:spTree>
    <p:extLst>
      <p:ext uri="{BB962C8B-B14F-4D97-AF65-F5344CB8AC3E}">
        <p14:creationId xmlns:p14="http://schemas.microsoft.com/office/powerpoint/2010/main" val="1583305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75C7-3652-4C17-96CD-5870131D8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Cnidarians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A9C43-74B7-45AD-A500-67670605EA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 564 - 569</a:t>
            </a:r>
          </a:p>
        </p:txBody>
      </p:sp>
    </p:spTree>
    <p:extLst>
      <p:ext uri="{BB962C8B-B14F-4D97-AF65-F5344CB8AC3E}">
        <p14:creationId xmlns:p14="http://schemas.microsoft.com/office/powerpoint/2010/main" val="10716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E16C-8668-4592-A966-8ECC14714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Unsegmented Worms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611B-97D2-4A43-A8ED-14EA9A0DF0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Pages 570 - 579</a:t>
            </a:r>
          </a:p>
        </p:txBody>
      </p:sp>
    </p:spTree>
    <p:extLst>
      <p:ext uri="{BB962C8B-B14F-4D97-AF65-F5344CB8AC3E}">
        <p14:creationId xmlns:p14="http://schemas.microsoft.com/office/powerpoint/2010/main" val="97235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A5FE-7485-458D-B650-86A79970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Organization, p106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CBE43-0E84-4DF7-8604-81590442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</a:t>
            </a:r>
          </a:p>
          <a:p>
            <a:r>
              <a:rPr lang="en-US" dirty="0"/>
              <a:t>Tissues</a:t>
            </a:r>
          </a:p>
          <a:p>
            <a:r>
              <a:rPr lang="en-US" dirty="0"/>
              <a:t>Organs</a:t>
            </a:r>
          </a:p>
          <a:p>
            <a:r>
              <a:rPr lang="en-US" dirty="0"/>
              <a:t>Organ Systems</a:t>
            </a:r>
          </a:p>
          <a:p>
            <a:r>
              <a:rPr lang="en-US" dirty="0"/>
              <a:t>Organism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2F242-F26D-49E4-8014-182E04B0D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64" y="1862928"/>
            <a:ext cx="8244036" cy="31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790A-383A-4C65-9260-57EF0A1C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Characteristics of Living Things: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526A-239A-498B-8CA1-51F36A72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/>
              <a:t>Feeding</a:t>
            </a:r>
            <a:r>
              <a:rPr lang="en-US" altLang="en-US" dirty="0"/>
              <a:t> - herbivores, carnivores, parasites, filter feeders, </a:t>
            </a:r>
            <a:r>
              <a:rPr lang="en-US" altLang="en-US" dirty="0" err="1"/>
              <a:t>detrivores</a:t>
            </a:r>
            <a:endParaRPr lang="en-US" altLang="en-US" dirty="0"/>
          </a:p>
          <a:p>
            <a:r>
              <a:rPr lang="en-US" altLang="en-US" b="1" dirty="0"/>
              <a:t>Respiration</a:t>
            </a:r>
            <a:r>
              <a:rPr lang="en-US" altLang="en-US" dirty="0"/>
              <a:t>-exchange of gases </a:t>
            </a:r>
          </a:p>
          <a:p>
            <a:r>
              <a:rPr lang="en-US" altLang="en-US" b="1" dirty="0"/>
              <a:t>Internal transport</a:t>
            </a:r>
            <a:r>
              <a:rPr lang="en-US" altLang="en-US" dirty="0"/>
              <a:t> - circulatory system; open or closed</a:t>
            </a:r>
          </a:p>
          <a:p>
            <a:r>
              <a:rPr lang="en-US" altLang="en-US" b="1" dirty="0"/>
              <a:t>Excretion</a:t>
            </a:r>
            <a:r>
              <a:rPr lang="en-US" altLang="en-US" dirty="0"/>
              <a:t> - removal of waste</a:t>
            </a:r>
          </a:p>
          <a:p>
            <a:r>
              <a:rPr lang="en-US" altLang="en-US" b="1" dirty="0"/>
              <a:t>Response</a:t>
            </a:r>
            <a:r>
              <a:rPr lang="en-US" altLang="en-US" dirty="0"/>
              <a:t> - use of nerve cells to respond</a:t>
            </a:r>
          </a:p>
          <a:p>
            <a:r>
              <a:rPr lang="en-US" altLang="en-US" b="1" dirty="0"/>
              <a:t>Movement</a:t>
            </a:r>
            <a:r>
              <a:rPr lang="en-US" altLang="en-US" dirty="0"/>
              <a:t>-use of muscles &amp; skeleton</a:t>
            </a:r>
          </a:p>
          <a:p>
            <a:r>
              <a:rPr lang="en-US" altLang="en-US" b="1" dirty="0"/>
              <a:t>Reproduction</a:t>
            </a:r>
            <a:r>
              <a:rPr lang="en-US" altLang="en-US" dirty="0"/>
              <a:t>-sexual or asexual; live young or eggs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5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68D-0F41-44BF-AB3E-EE49CF65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74028-B6F4-4939-A0E1-A447007CB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Heterotrophs</a:t>
            </a:r>
            <a:r>
              <a:rPr lang="en-US" dirty="0"/>
              <a:t> – Cannot make their own food, instead thy get their nutrients and energy by feeding on organic compounds made by other organisms</a:t>
            </a:r>
          </a:p>
          <a:p>
            <a:pPr lvl="1"/>
            <a:r>
              <a:rPr lang="en-US" sz="3600" b="1" dirty="0"/>
              <a:t>Herbivores</a:t>
            </a:r>
            <a:r>
              <a:rPr lang="en-US" sz="3600" dirty="0"/>
              <a:t> – eat only plant material</a:t>
            </a:r>
          </a:p>
          <a:p>
            <a:pPr lvl="1"/>
            <a:r>
              <a:rPr lang="en-US" sz="3600" b="1" dirty="0"/>
              <a:t>Carnivores</a:t>
            </a:r>
            <a:r>
              <a:rPr lang="en-US" sz="3600" dirty="0"/>
              <a:t> – eat only other animals</a:t>
            </a:r>
          </a:p>
          <a:p>
            <a:pPr lvl="1"/>
            <a:r>
              <a:rPr lang="en-US" sz="3600" b="1" dirty="0"/>
              <a:t>Omnivores</a:t>
            </a:r>
            <a:r>
              <a:rPr lang="en-US" sz="3600" dirty="0"/>
              <a:t> – eat plants and animals</a:t>
            </a:r>
          </a:p>
          <a:p>
            <a:pPr lvl="1"/>
            <a:r>
              <a:rPr lang="en-US" sz="3600" b="1" dirty="0"/>
              <a:t>Parasites</a:t>
            </a:r>
            <a:r>
              <a:rPr lang="en-US" sz="3600" dirty="0"/>
              <a:t> – feed in or attached to other animals</a:t>
            </a:r>
          </a:p>
          <a:p>
            <a:pPr lvl="1"/>
            <a:r>
              <a:rPr lang="en-US" sz="3600" b="1" dirty="0"/>
              <a:t>Detritivores</a:t>
            </a:r>
            <a:r>
              <a:rPr lang="en-US" sz="3600" dirty="0"/>
              <a:t> – feed on organic waste of dead plants and animals</a:t>
            </a:r>
          </a:p>
        </p:txBody>
      </p:sp>
    </p:spTree>
    <p:extLst>
      <p:ext uri="{BB962C8B-B14F-4D97-AF65-F5344CB8AC3E}">
        <p14:creationId xmlns:p14="http://schemas.microsoft.com/office/powerpoint/2010/main" val="330130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4B99-9C5A-4171-86A1-A0A127EC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1;14 EN@VA Difference Between Detritivores and Decomposers - YouTube">
            <a:extLst>
              <a:ext uri="{FF2B5EF4-FFF2-40B4-BE49-F238E27FC236}">
                <a16:creationId xmlns:a16="http://schemas.microsoft.com/office/drawing/2014/main" id="{E9A30EBE-CC71-4C42-AA84-BC9D64B372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9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180B-C38F-4CBE-9CE2-6C9C883D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200-AFA3-4DD8-B888-D177C90E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044065"/>
            <a:ext cx="792665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All animals consume oxygen and give off carbons dioxide in the process of </a:t>
            </a:r>
            <a:r>
              <a:rPr lang="en-US" b="1" u="sng" dirty="0"/>
              <a:t>cellular respiration</a:t>
            </a:r>
            <a:r>
              <a:rPr lang="en-US" dirty="0"/>
              <a:t>.</a:t>
            </a:r>
          </a:p>
          <a:p>
            <a:r>
              <a:rPr lang="en-US" dirty="0"/>
              <a:t>These gases are exchanged by </a:t>
            </a:r>
            <a:r>
              <a:rPr lang="en-US" i="1" dirty="0"/>
              <a:t>breathing.</a:t>
            </a:r>
          </a:p>
          <a:p>
            <a:r>
              <a:rPr lang="en-US" dirty="0"/>
              <a:t>Small aquatic animals may breathe through </a:t>
            </a:r>
            <a:r>
              <a:rPr lang="en-US" b="1" u="sng" dirty="0"/>
              <a:t>skin.</a:t>
            </a:r>
          </a:p>
          <a:p>
            <a:r>
              <a:rPr lang="en-US" dirty="0"/>
              <a:t>Larger animals require a </a:t>
            </a:r>
            <a:r>
              <a:rPr lang="en-US" b="1" u="sng" dirty="0"/>
              <a:t>respiratory system. </a:t>
            </a:r>
          </a:p>
        </p:txBody>
      </p:sp>
      <p:pic>
        <p:nvPicPr>
          <p:cNvPr id="4098" name="Picture 2" descr="Animals That Breathe Through The Skin - Characteristics and 12 examples!">
            <a:extLst>
              <a:ext uri="{FF2B5EF4-FFF2-40B4-BE49-F238E27FC236}">
                <a16:creationId xmlns:a16="http://schemas.microsoft.com/office/drawing/2014/main" id="{592839E4-5FBF-41A8-8FD4-9D4797E3C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33155" b="12304"/>
          <a:stretch/>
        </p:blipFill>
        <p:spPr bwMode="auto">
          <a:xfrm>
            <a:off x="5578369" y="41751"/>
            <a:ext cx="2169218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imals That Breathe Through the Skin">
            <a:extLst>
              <a:ext uri="{FF2B5EF4-FFF2-40B4-BE49-F238E27FC236}">
                <a16:creationId xmlns:a16="http://schemas.microsoft.com/office/drawing/2014/main" id="{14CB114B-F634-4D83-A861-667928DD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07" y="22354"/>
            <a:ext cx="3027363" cy="201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sh Gills Images, Stock Photos &amp;amp; Vectors | Shutterstock">
            <a:extLst>
              <a:ext uri="{FF2B5EF4-FFF2-40B4-BE49-F238E27FC236}">
                <a16:creationId xmlns:a16="http://schemas.microsoft.com/office/drawing/2014/main" id="{1E7DA65A-FC88-45A9-AF8B-C699307BF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b="19205"/>
          <a:stretch/>
        </p:blipFill>
        <p:spPr bwMode="auto">
          <a:xfrm>
            <a:off x="5978094" y="5582023"/>
            <a:ext cx="2877070" cy="14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troduction to Lung and Airway Disorders of Horses - Horse Owners - Merck  Veterinary Manual">
            <a:extLst>
              <a:ext uri="{FF2B5EF4-FFF2-40B4-BE49-F238E27FC236}">
                <a16:creationId xmlns:a16="http://schemas.microsoft.com/office/drawing/2014/main" id="{2E7A72C8-374E-4974-93E7-DE9D3140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82" y="2033458"/>
            <a:ext cx="3160923" cy="47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5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180B-C38F-4CBE-9CE2-6C9C883D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0200-AFA3-4DD8-B888-D177C90E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3828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</a:t>
            </a:r>
            <a:r>
              <a:rPr lang="en-US" b="1" dirty="0"/>
              <a:t>small</a:t>
            </a:r>
            <a:r>
              <a:rPr lang="en-US" dirty="0"/>
              <a:t> aquatic animals like worms can function </a:t>
            </a:r>
            <a:r>
              <a:rPr lang="en-US" b="1" dirty="0"/>
              <a:t>without </a:t>
            </a:r>
            <a:r>
              <a:rPr lang="en-US" dirty="0"/>
              <a:t>internal transport system. </a:t>
            </a:r>
          </a:p>
          <a:p>
            <a:r>
              <a:rPr lang="en-US" dirty="0"/>
              <a:t>Larger animals require a way to transport oxygen,  nutrients, and wastes to and from cells deep in the body. </a:t>
            </a:r>
          </a:p>
          <a:p>
            <a:r>
              <a:rPr lang="en-US" dirty="0"/>
              <a:t>Circulatory System pumps blood through vessels throughout body. </a:t>
            </a:r>
          </a:p>
        </p:txBody>
      </p:sp>
      <p:pic>
        <p:nvPicPr>
          <p:cNvPr id="5122" name="Picture 2" descr="Circulatory System Diagram | Quizlet">
            <a:extLst>
              <a:ext uri="{FF2B5EF4-FFF2-40B4-BE49-F238E27FC236}">
                <a16:creationId xmlns:a16="http://schemas.microsoft.com/office/drawing/2014/main" id="{7CA918A1-C17A-4234-AB1C-9AF2F6A4F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r="13429"/>
          <a:stretch/>
        </p:blipFill>
        <p:spPr bwMode="auto">
          <a:xfrm>
            <a:off x="8676481" y="2634553"/>
            <a:ext cx="3099205" cy="38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1235</Words>
  <Application>Microsoft Office PowerPoint</Application>
  <PresentationFormat>Widescreen</PresentationFormat>
  <Paragraphs>163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Intro to Kingdom Animalae</vt:lpstr>
      <vt:lpstr>General Characteristics</vt:lpstr>
      <vt:lpstr>Specialized Cells</vt:lpstr>
      <vt:lpstr>Levels of Organization, p106</vt:lpstr>
      <vt:lpstr>Recall Characteristics of Living Things:</vt:lpstr>
      <vt:lpstr>Feeding:</vt:lpstr>
      <vt:lpstr>PowerPoint Presentation</vt:lpstr>
      <vt:lpstr>Respiration</vt:lpstr>
      <vt:lpstr>Internal Transport</vt:lpstr>
      <vt:lpstr>PowerPoint Presentation</vt:lpstr>
      <vt:lpstr>Excretion – Elimination of Waste</vt:lpstr>
      <vt:lpstr>Response to Environment</vt:lpstr>
      <vt:lpstr>Movement</vt:lpstr>
      <vt:lpstr>Reproduction</vt:lpstr>
      <vt:lpstr>Trends in Animal Evolution</vt:lpstr>
      <vt:lpstr>Evolutionary Trends</vt:lpstr>
      <vt:lpstr>Symmetry, p559</vt:lpstr>
      <vt:lpstr>PowerPoint Presentation</vt:lpstr>
      <vt:lpstr>Cephalization, p560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Germ Layers (Tissue Layers)</vt:lpstr>
      <vt:lpstr>Body plan</vt:lpstr>
      <vt:lpstr>Body Cavities</vt:lpstr>
      <vt:lpstr>PowerPoint Presentation</vt:lpstr>
      <vt:lpstr>Segmentation</vt:lpstr>
      <vt:lpstr>PowerPoint Presentation</vt:lpstr>
      <vt:lpstr>Complex Animals</vt:lpstr>
      <vt:lpstr>Invertebrates</vt:lpstr>
      <vt:lpstr>Phylum Porifera: Sponges p 560 - 563</vt:lpstr>
      <vt:lpstr>Form and Function </vt:lpstr>
      <vt:lpstr>Cnidarians</vt:lpstr>
      <vt:lpstr>Unsegmented Worms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Animal Kindgom</dc:title>
  <dc:creator>Tammy Wilson</dc:creator>
  <cp:lastModifiedBy>Tammy Wilson</cp:lastModifiedBy>
  <cp:revision>2</cp:revision>
  <dcterms:created xsi:type="dcterms:W3CDTF">2022-01-01T22:21:32Z</dcterms:created>
  <dcterms:modified xsi:type="dcterms:W3CDTF">2022-01-11T00:01:53Z</dcterms:modified>
</cp:coreProperties>
</file>