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60" r:id="rId3"/>
    <p:sldId id="341" r:id="rId4"/>
    <p:sldId id="370" r:id="rId5"/>
    <p:sldId id="369" r:id="rId6"/>
    <p:sldId id="371" r:id="rId7"/>
    <p:sldId id="259" r:id="rId8"/>
    <p:sldId id="335" r:id="rId9"/>
    <p:sldId id="349" r:id="rId10"/>
    <p:sldId id="353" r:id="rId11"/>
    <p:sldId id="350" r:id="rId12"/>
    <p:sldId id="374" r:id="rId13"/>
    <p:sldId id="372" r:id="rId14"/>
    <p:sldId id="337" r:id="rId15"/>
    <p:sldId id="373" r:id="rId16"/>
    <p:sldId id="313" r:id="rId17"/>
    <p:sldId id="321" r:id="rId18"/>
    <p:sldId id="314" r:id="rId19"/>
    <p:sldId id="328" r:id="rId20"/>
    <p:sldId id="329" r:id="rId21"/>
    <p:sldId id="330" r:id="rId22"/>
    <p:sldId id="308" r:id="rId23"/>
    <p:sldId id="324" r:id="rId24"/>
    <p:sldId id="354" r:id="rId25"/>
    <p:sldId id="3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F33D12-FCB1-426B-9A6B-A4812F1586DC}" v="1061" dt="2019-03-26T18:57:35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88819" autoAdjust="0"/>
  </p:normalViewPr>
  <p:slideViewPr>
    <p:cSldViewPr snapToGrid="0">
      <p:cViewPr varScale="1">
        <p:scale>
          <a:sx n="40" d="100"/>
          <a:sy n="40" d="100"/>
        </p:scale>
        <p:origin x="48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Windows Live" clId="Web-{6E864B44-4706-4E31-893D-38839E0F01CA}"/>
    <pc:docChg chg="modSld">
      <pc:chgData name="Tammy Wilson" userId="e3b55da62d900d7c" providerId="Windows Live" clId="Web-{6E864B44-4706-4E31-893D-38839E0F01CA}" dt="2019-04-12T16:55:17.507" v="0" actId="20577"/>
      <pc:docMkLst>
        <pc:docMk/>
      </pc:docMkLst>
      <pc:sldChg chg="modSp">
        <pc:chgData name="Tammy Wilson" userId="e3b55da62d900d7c" providerId="Windows Live" clId="Web-{6E864B44-4706-4E31-893D-38839E0F01CA}" dt="2019-04-12T16:55:17.507" v="0" actId="20577"/>
        <pc:sldMkLst>
          <pc:docMk/>
          <pc:sldMk cId="2801368975" sldId="260"/>
        </pc:sldMkLst>
        <pc:spChg chg="mod">
          <ac:chgData name="Tammy Wilson" userId="e3b55da62d900d7c" providerId="Windows Live" clId="Web-{6E864B44-4706-4E31-893D-38839E0F01CA}" dt="2019-04-12T16:55:17.507" v="0" actId="20577"/>
          <ac:spMkLst>
            <pc:docMk/>
            <pc:sldMk cId="2801368975" sldId="260"/>
            <ac:spMk id="3" creationId="{00000000-0000-0000-0000-000000000000}"/>
          </ac:spMkLst>
        </pc:spChg>
      </pc:sldChg>
    </pc:docChg>
  </pc:docChgLst>
  <pc:docChgLst>
    <pc:chgData name="Tammy Wilson" userId="e3b55da62d900d7c" providerId="Windows Live" clId="Web-{DFCC5523-D185-4AF8-AA9E-6B6DFD37FCE2}"/>
    <pc:docChg chg="addSld modSld">
      <pc:chgData name="Tammy Wilson" userId="e3b55da62d900d7c" providerId="Windows Live" clId="Web-{DFCC5523-D185-4AF8-AA9E-6B6DFD37FCE2}" dt="2019-04-09T16:34:46.433" v="100" actId="1076"/>
      <pc:docMkLst>
        <pc:docMk/>
      </pc:docMkLst>
      <pc:sldChg chg="modSp">
        <pc:chgData name="Tammy Wilson" userId="e3b55da62d900d7c" providerId="Windows Live" clId="Web-{DFCC5523-D185-4AF8-AA9E-6B6DFD37FCE2}" dt="2019-04-09T16:31:55.980" v="23" actId="20577"/>
        <pc:sldMkLst>
          <pc:docMk/>
          <pc:sldMk cId="2801368975" sldId="260"/>
        </pc:sldMkLst>
        <pc:spChg chg="mod">
          <ac:chgData name="Tammy Wilson" userId="e3b55da62d900d7c" providerId="Windows Live" clId="Web-{DFCC5523-D185-4AF8-AA9E-6B6DFD37FCE2}" dt="2019-04-09T16:31:55.980" v="23" actId="20577"/>
          <ac:spMkLst>
            <pc:docMk/>
            <pc:sldMk cId="2801368975" sldId="260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DFCC5523-D185-4AF8-AA9E-6B6DFD37FCE2}" dt="2019-04-09T16:33:36.590" v="35" actId="20577"/>
        <pc:sldMkLst>
          <pc:docMk/>
          <pc:sldMk cId="3572135817" sldId="349"/>
        </pc:sldMkLst>
        <pc:spChg chg="mod">
          <ac:chgData name="Tammy Wilson" userId="e3b55da62d900d7c" providerId="Windows Live" clId="Web-{DFCC5523-D185-4AF8-AA9E-6B6DFD37FCE2}" dt="2019-04-09T16:33:36.590" v="35" actId="20577"/>
          <ac:spMkLst>
            <pc:docMk/>
            <pc:sldMk cId="3572135817" sldId="349"/>
            <ac:spMk id="3" creationId="{BCDA39B7-820F-4A56-8EAA-0D5CCFF0C8DA}"/>
          </ac:spMkLst>
        </pc:spChg>
      </pc:sldChg>
      <pc:sldChg chg="addSp modSp new">
        <pc:chgData name="Tammy Wilson" userId="e3b55da62d900d7c" providerId="Windows Live" clId="Web-{DFCC5523-D185-4AF8-AA9E-6B6DFD37FCE2}" dt="2019-04-09T16:34:46.433" v="100" actId="1076"/>
        <pc:sldMkLst>
          <pc:docMk/>
          <pc:sldMk cId="3549517748" sldId="350"/>
        </pc:sldMkLst>
        <pc:spChg chg="mod">
          <ac:chgData name="Tammy Wilson" userId="e3b55da62d900d7c" providerId="Windows Live" clId="Web-{DFCC5523-D185-4AF8-AA9E-6B6DFD37FCE2}" dt="2019-04-09T16:34:21.543" v="91" actId="20577"/>
          <ac:spMkLst>
            <pc:docMk/>
            <pc:sldMk cId="3549517748" sldId="350"/>
            <ac:spMk id="2" creationId="{BD26E20F-4554-4AD1-9F43-24D1686D3FE2}"/>
          </ac:spMkLst>
        </pc:spChg>
        <pc:picChg chg="add mod modCrop">
          <ac:chgData name="Tammy Wilson" userId="e3b55da62d900d7c" providerId="Windows Live" clId="Web-{DFCC5523-D185-4AF8-AA9E-6B6DFD37FCE2}" dt="2019-04-09T16:34:46.433" v="100" actId="1076"/>
          <ac:picMkLst>
            <pc:docMk/>
            <pc:sldMk cId="3549517748" sldId="350"/>
            <ac:picMk id="5" creationId="{8BC50322-E060-4B89-99C2-FB5B36555C27}"/>
          </ac:picMkLst>
        </pc:picChg>
      </pc:sldChg>
    </pc:docChg>
  </pc:docChgLst>
  <pc:docChgLst>
    <pc:chgData name="Tammy Wilson" userId="e3b55da62d900d7c" providerId="LiveId" clId="{F4F33D12-FCB1-426B-9A6B-A4812F1586DC}"/>
    <pc:docChg chg="custSel addSld delSld modSld sldOrd">
      <pc:chgData name="Tammy Wilson" userId="e3b55da62d900d7c" providerId="LiveId" clId="{F4F33D12-FCB1-426B-9A6B-A4812F1586DC}" dt="2019-03-26T18:57:35.743" v="1059"/>
      <pc:docMkLst>
        <pc:docMk/>
      </pc:docMkLst>
      <pc:sldChg chg="modSp ord">
        <pc:chgData name="Tammy Wilson" userId="e3b55da62d900d7c" providerId="LiveId" clId="{F4F33D12-FCB1-426B-9A6B-A4812F1586DC}" dt="2019-03-26T17:59:34.192" v="385" actId="1076"/>
        <pc:sldMkLst>
          <pc:docMk/>
          <pc:sldMk cId="2883458810" sldId="259"/>
        </pc:sldMkLst>
        <pc:spChg chg="mod">
          <ac:chgData name="Tammy Wilson" userId="e3b55da62d900d7c" providerId="LiveId" clId="{F4F33D12-FCB1-426B-9A6B-A4812F1586DC}" dt="2019-03-26T17:45:14.515" v="58" actId="114"/>
          <ac:spMkLst>
            <pc:docMk/>
            <pc:sldMk cId="2883458810" sldId="259"/>
            <ac:spMk id="2" creationId="{00000000-0000-0000-0000-000000000000}"/>
          </ac:spMkLst>
        </pc:spChg>
        <pc:spChg chg="mod">
          <ac:chgData name="Tammy Wilson" userId="e3b55da62d900d7c" providerId="LiveId" clId="{F4F33D12-FCB1-426B-9A6B-A4812F1586DC}" dt="2019-03-26T17:59:31.322" v="384" actId="20577"/>
          <ac:spMkLst>
            <pc:docMk/>
            <pc:sldMk cId="2883458810" sldId="259"/>
            <ac:spMk id="3" creationId="{00000000-0000-0000-0000-000000000000}"/>
          </ac:spMkLst>
        </pc:spChg>
        <pc:picChg chg="mod">
          <ac:chgData name="Tammy Wilson" userId="e3b55da62d900d7c" providerId="LiveId" clId="{F4F33D12-FCB1-426B-9A6B-A4812F1586DC}" dt="2019-03-26T17:59:34.192" v="385" actId="1076"/>
          <ac:picMkLst>
            <pc:docMk/>
            <pc:sldMk cId="2883458810" sldId="259"/>
            <ac:picMk id="2050" creationId="{00000000-0000-0000-0000-000000000000}"/>
          </ac:picMkLst>
        </pc:picChg>
      </pc:sldChg>
      <pc:sldChg chg="modSp ord">
        <pc:chgData name="Tammy Wilson" userId="e3b55da62d900d7c" providerId="LiveId" clId="{F4F33D12-FCB1-426B-9A6B-A4812F1586DC}" dt="2019-03-26T17:57:28.265" v="382" actId="1076"/>
        <pc:sldMkLst>
          <pc:docMk/>
          <pc:sldMk cId="135644674" sldId="261"/>
        </pc:sldMkLst>
        <pc:spChg chg="mod">
          <ac:chgData name="Tammy Wilson" userId="e3b55da62d900d7c" providerId="LiveId" clId="{F4F33D12-FCB1-426B-9A6B-A4812F1586DC}" dt="2019-03-26T17:57:24.023" v="380" actId="20577"/>
          <ac:spMkLst>
            <pc:docMk/>
            <pc:sldMk cId="135644674" sldId="261"/>
            <ac:spMk id="3" creationId="{00000000-0000-0000-0000-000000000000}"/>
          </ac:spMkLst>
        </pc:spChg>
        <pc:picChg chg="mod">
          <ac:chgData name="Tammy Wilson" userId="e3b55da62d900d7c" providerId="LiveId" clId="{F4F33D12-FCB1-426B-9A6B-A4812F1586DC}" dt="2019-03-26T17:57:28.265" v="382" actId="1076"/>
          <ac:picMkLst>
            <pc:docMk/>
            <pc:sldMk cId="135644674" sldId="261"/>
            <ac:picMk id="3074" creationId="{00000000-0000-0000-0000-000000000000}"/>
          </ac:picMkLst>
        </pc:picChg>
      </pc:sldChg>
      <pc:sldChg chg="ord">
        <pc:chgData name="Tammy Wilson" userId="e3b55da62d900d7c" providerId="LiveId" clId="{F4F33D12-FCB1-426B-9A6B-A4812F1586DC}" dt="2019-03-26T17:31:46.759" v="45"/>
        <pc:sldMkLst>
          <pc:docMk/>
          <pc:sldMk cId="4026134597" sldId="270"/>
        </pc:sldMkLst>
      </pc:sldChg>
      <pc:sldChg chg="del">
        <pc:chgData name="Tammy Wilson" userId="e3b55da62d900d7c" providerId="LiveId" clId="{F4F33D12-FCB1-426B-9A6B-A4812F1586DC}" dt="2019-03-26T17:30:15.644" v="39" actId="2696"/>
        <pc:sldMkLst>
          <pc:docMk/>
          <pc:sldMk cId="3218158994" sldId="308"/>
        </pc:sldMkLst>
      </pc:sldChg>
      <pc:sldChg chg="add ord">
        <pc:chgData name="Tammy Wilson" userId="e3b55da62d900d7c" providerId="LiveId" clId="{F4F33D12-FCB1-426B-9A6B-A4812F1586DC}" dt="2019-03-26T17:43:02.153" v="56"/>
        <pc:sldMkLst>
          <pc:docMk/>
          <pc:sldMk cId="4133863566" sldId="308"/>
        </pc:sldMkLst>
      </pc:sldChg>
      <pc:sldChg chg="ord">
        <pc:chgData name="Tammy Wilson" userId="e3b55da62d900d7c" providerId="LiveId" clId="{F4F33D12-FCB1-426B-9A6B-A4812F1586DC}" dt="2019-03-26T17:42:23.963" v="55"/>
        <pc:sldMkLst>
          <pc:docMk/>
          <pc:sldMk cId="128702200" sldId="313"/>
        </pc:sldMkLst>
      </pc:sldChg>
      <pc:sldChg chg="add">
        <pc:chgData name="Tammy Wilson" userId="e3b55da62d900d7c" providerId="LiveId" clId="{F4F33D12-FCB1-426B-9A6B-A4812F1586DC}" dt="2019-03-26T16:27:52.255" v="6"/>
        <pc:sldMkLst>
          <pc:docMk/>
          <pc:sldMk cId="3510717224" sldId="314"/>
        </pc:sldMkLst>
      </pc:sldChg>
      <pc:sldChg chg="ord">
        <pc:chgData name="Tammy Wilson" userId="e3b55da62d900d7c" providerId="LiveId" clId="{F4F33D12-FCB1-426B-9A6B-A4812F1586DC}" dt="2019-03-26T17:42:09.468" v="54"/>
        <pc:sldMkLst>
          <pc:docMk/>
          <pc:sldMk cId="1090242447" sldId="316"/>
        </pc:sldMkLst>
      </pc:sldChg>
      <pc:sldChg chg="ord">
        <pc:chgData name="Tammy Wilson" userId="e3b55da62d900d7c" providerId="LiveId" clId="{F4F33D12-FCB1-426B-9A6B-A4812F1586DC}" dt="2019-03-26T18:26:00.186" v="1012"/>
        <pc:sldMkLst>
          <pc:docMk/>
          <pc:sldMk cId="2058304562" sldId="318"/>
        </pc:sldMkLst>
      </pc:sldChg>
      <pc:sldChg chg="del">
        <pc:chgData name="Tammy Wilson" userId="e3b55da62d900d7c" providerId="LiveId" clId="{F4F33D12-FCB1-426B-9A6B-A4812F1586DC}" dt="2019-03-26T16:07:52.809" v="5" actId="2696"/>
        <pc:sldMkLst>
          <pc:docMk/>
          <pc:sldMk cId="2086114776" sldId="319"/>
        </pc:sldMkLst>
      </pc:sldChg>
      <pc:sldChg chg="del">
        <pc:chgData name="Tammy Wilson" userId="e3b55da62d900d7c" providerId="LiveId" clId="{F4F33D12-FCB1-426B-9A6B-A4812F1586DC}" dt="2019-03-26T17:30:15.648" v="40" actId="2696"/>
        <pc:sldMkLst>
          <pc:docMk/>
          <pc:sldMk cId="75901418" sldId="321"/>
        </pc:sldMkLst>
      </pc:sldChg>
      <pc:sldChg chg="add">
        <pc:chgData name="Tammy Wilson" userId="e3b55da62d900d7c" providerId="LiveId" clId="{F4F33D12-FCB1-426B-9A6B-A4812F1586DC}" dt="2019-03-26T17:30:31.875" v="41"/>
        <pc:sldMkLst>
          <pc:docMk/>
          <pc:sldMk cId="3186859792" sldId="321"/>
        </pc:sldMkLst>
      </pc:sldChg>
      <pc:sldChg chg="add">
        <pc:chgData name="Tammy Wilson" userId="e3b55da62d900d7c" providerId="LiveId" clId="{F4F33D12-FCB1-426B-9A6B-A4812F1586DC}" dt="2019-03-26T17:30:31.875" v="41"/>
        <pc:sldMkLst>
          <pc:docMk/>
          <pc:sldMk cId="1443778261" sldId="328"/>
        </pc:sldMkLst>
      </pc:sldChg>
      <pc:sldChg chg="del">
        <pc:chgData name="Tammy Wilson" userId="e3b55da62d900d7c" providerId="LiveId" clId="{F4F33D12-FCB1-426B-9A6B-A4812F1586DC}" dt="2019-03-26T17:30:15.639" v="38" actId="2696"/>
        <pc:sldMkLst>
          <pc:docMk/>
          <pc:sldMk cId="4272551674" sldId="328"/>
        </pc:sldMkLst>
      </pc:sldChg>
      <pc:sldChg chg="add">
        <pc:chgData name="Tammy Wilson" userId="e3b55da62d900d7c" providerId="LiveId" clId="{F4F33D12-FCB1-426B-9A6B-A4812F1586DC}" dt="2019-03-26T17:30:31.875" v="41"/>
        <pc:sldMkLst>
          <pc:docMk/>
          <pc:sldMk cId="142305542" sldId="329"/>
        </pc:sldMkLst>
      </pc:sldChg>
      <pc:sldChg chg="del">
        <pc:chgData name="Tammy Wilson" userId="e3b55da62d900d7c" providerId="LiveId" clId="{F4F33D12-FCB1-426B-9A6B-A4812F1586DC}" dt="2019-03-26T17:30:15.635" v="37" actId="2696"/>
        <pc:sldMkLst>
          <pc:docMk/>
          <pc:sldMk cId="3039717284" sldId="329"/>
        </pc:sldMkLst>
      </pc:sldChg>
      <pc:sldChg chg="del">
        <pc:chgData name="Tammy Wilson" userId="e3b55da62d900d7c" providerId="LiveId" clId="{F4F33D12-FCB1-426B-9A6B-A4812F1586DC}" dt="2019-03-26T17:30:15.626" v="36" actId="2696"/>
        <pc:sldMkLst>
          <pc:docMk/>
          <pc:sldMk cId="2487320627" sldId="330"/>
        </pc:sldMkLst>
      </pc:sldChg>
      <pc:sldChg chg="add">
        <pc:chgData name="Tammy Wilson" userId="e3b55da62d900d7c" providerId="LiveId" clId="{F4F33D12-FCB1-426B-9A6B-A4812F1586DC}" dt="2019-03-26T17:30:31.875" v="41"/>
        <pc:sldMkLst>
          <pc:docMk/>
          <pc:sldMk cId="3056593066" sldId="330"/>
        </pc:sldMkLst>
      </pc:sldChg>
      <pc:sldChg chg="modSp ord">
        <pc:chgData name="Tammy Wilson" userId="e3b55da62d900d7c" providerId="LiveId" clId="{F4F33D12-FCB1-426B-9A6B-A4812F1586DC}" dt="2019-03-26T18:05:08.862" v="464" actId="20577"/>
        <pc:sldMkLst>
          <pc:docMk/>
          <pc:sldMk cId="652864007" sldId="335"/>
        </pc:sldMkLst>
        <pc:spChg chg="mod">
          <ac:chgData name="Tammy Wilson" userId="e3b55da62d900d7c" providerId="LiveId" clId="{F4F33D12-FCB1-426B-9A6B-A4812F1586DC}" dt="2019-03-26T18:05:08.862" v="464" actId="20577"/>
          <ac:spMkLst>
            <pc:docMk/>
            <pc:sldMk cId="652864007" sldId="335"/>
            <ac:spMk id="3" creationId="{800511FE-0617-4C1B-B64A-6729F6E392FA}"/>
          </ac:spMkLst>
        </pc:spChg>
        <pc:picChg chg="mod">
          <ac:chgData name="Tammy Wilson" userId="e3b55da62d900d7c" providerId="LiveId" clId="{F4F33D12-FCB1-426B-9A6B-A4812F1586DC}" dt="2019-03-26T17:55:09.068" v="375" actId="1076"/>
          <ac:picMkLst>
            <pc:docMk/>
            <pc:sldMk cId="652864007" sldId="335"/>
            <ac:picMk id="1028" creationId="{40EB500C-8131-409B-9C7C-B11CBFD26EE7}"/>
          </ac:picMkLst>
        </pc:picChg>
      </pc:sldChg>
      <pc:sldChg chg="modSp ord">
        <pc:chgData name="Tammy Wilson" userId="e3b55da62d900d7c" providerId="LiveId" clId="{F4F33D12-FCB1-426B-9A6B-A4812F1586DC}" dt="2019-03-26T18:11:46.840" v="566" actId="14100"/>
        <pc:sldMkLst>
          <pc:docMk/>
          <pc:sldMk cId="745920943" sldId="337"/>
        </pc:sldMkLst>
        <pc:spChg chg="mod">
          <ac:chgData name="Tammy Wilson" userId="e3b55da62d900d7c" providerId="LiveId" clId="{F4F33D12-FCB1-426B-9A6B-A4812F1586DC}" dt="2019-03-26T18:09:32.641" v="551" actId="20577"/>
          <ac:spMkLst>
            <pc:docMk/>
            <pc:sldMk cId="745920943" sldId="337"/>
            <ac:spMk id="3" creationId="{459D73EC-05F1-4F64-B0F5-13012885A1C6}"/>
          </ac:spMkLst>
        </pc:spChg>
        <pc:picChg chg="mod">
          <ac:chgData name="Tammy Wilson" userId="e3b55da62d900d7c" providerId="LiveId" clId="{F4F33D12-FCB1-426B-9A6B-A4812F1586DC}" dt="2019-03-26T18:11:35.294" v="561" actId="14100"/>
          <ac:picMkLst>
            <pc:docMk/>
            <pc:sldMk cId="745920943" sldId="337"/>
            <ac:picMk id="3074" creationId="{972A02E7-2EDB-4B9E-956E-5855AF168492}"/>
          </ac:picMkLst>
        </pc:picChg>
        <pc:picChg chg="mod">
          <ac:chgData name="Tammy Wilson" userId="e3b55da62d900d7c" providerId="LiveId" clId="{F4F33D12-FCB1-426B-9A6B-A4812F1586DC}" dt="2019-03-26T18:11:46.840" v="566" actId="14100"/>
          <ac:picMkLst>
            <pc:docMk/>
            <pc:sldMk cId="745920943" sldId="337"/>
            <ac:picMk id="3076" creationId="{B486CB00-BF38-480D-80A1-6F7762B6CD38}"/>
          </ac:picMkLst>
        </pc:picChg>
      </pc:sldChg>
      <pc:sldChg chg="modSp del ord">
        <pc:chgData name="Tammy Wilson" userId="e3b55da62d900d7c" providerId="LiveId" clId="{F4F33D12-FCB1-426B-9A6B-A4812F1586DC}" dt="2019-03-26T18:04:39.512" v="460" actId="2696"/>
        <pc:sldMkLst>
          <pc:docMk/>
          <pc:sldMk cId="467363551" sldId="338"/>
        </pc:sldMkLst>
        <pc:spChg chg="mod">
          <ac:chgData name="Tammy Wilson" userId="e3b55da62d900d7c" providerId="LiveId" clId="{F4F33D12-FCB1-426B-9A6B-A4812F1586DC}" dt="2019-03-26T17:50:25.972" v="147" actId="20577"/>
          <ac:spMkLst>
            <pc:docMk/>
            <pc:sldMk cId="467363551" sldId="338"/>
            <ac:spMk id="3" creationId="{02CC9316-F341-4E73-9D19-B2FE7DA80729}"/>
          </ac:spMkLst>
        </pc:spChg>
        <pc:picChg chg="mod modCrop">
          <ac:chgData name="Tammy Wilson" userId="e3b55da62d900d7c" providerId="LiveId" clId="{F4F33D12-FCB1-426B-9A6B-A4812F1586DC}" dt="2019-03-26T17:49:07.138" v="104" actId="1076"/>
          <ac:picMkLst>
            <pc:docMk/>
            <pc:sldMk cId="467363551" sldId="338"/>
            <ac:picMk id="2050" creationId="{98C36B2F-9CF8-4801-8FAA-0B5479989D72}"/>
          </ac:picMkLst>
        </pc:picChg>
      </pc:sldChg>
      <pc:sldChg chg="ord">
        <pc:chgData name="Tammy Wilson" userId="e3b55da62d900d7c" providerId="LiveId" clId="{F4F33D12-FCB1-426B-9A6B-A4812F1586DC}" dt="2019-03-26T18:06:01.485" v="465"/>
        <pc:sldMkLst>
          <pc:docMk/>
          <pc:sldMk cId="331612966" sldId="341"/>
        </pc:sldMkLst>
      </pc:sldChg>
      <pc:sldChg chg="del">
        <pc:chgData name="Tammy Wilson" userId="e3b55da62d900d7c" providerId="LiveId" clId="{F4F33D12-FCB1-426B-9A6B-A4812F1586DC}" dt="2019-03-26T16:07:26.169" v="3" actId="2696"/>
        <pc:sldMkLst>
          <pc:docMk/>
          <pc:sldMk cId="1564218423" sldId="342"/>
        </pc:sldMkLst>
      </pc:sldChg>
      <pc:sldChg chg="modSp add ord">
        <pc:chgData name="Tammy Wilson" userId="e3b55da62d900d7c" providerId="LiveId" clId="{F4F33D12-FCB1-426B-9A6B-A4812F1586DC}" dt="2019-03-26T18:57:35.743" v="1059"/>
        <pc:sldMkLst>
          <pc:docMk/>
          <pc:sldMk cId="2801648463" sldId="342"/>
        </pc:sldMkLst>
        <pc:spChg chg="mod">
          <ac:chgData name="Tammy Wilson" userId="e3b55da62d900d7c" providerId="LiveId" clId="{F4F33D12-FCB1-426B-9A6B-A4812F1586DC}" dt="2019-03-26T18:57:19.364" v="1058" actId="255"/>
          <ac:spMkLst>
            <pc:docMk/>
            <pc:sldMk cId="2801648463" sldId="342"/>
            <ac:spMk id="3" creationId="{00000000-0000-0000-0000-000000000000}"/>
          </ac:spMkLst>
        </pc:spChg>
      </pc:sldChg>
      <pc:sldChg chg="add ord">
        <pc:chgData name="Tammy Wilson" userId="e3b55da62d900d7c" providerId="LiveId" clId="{F4F33D12-FCB1-426B-9A6B-A4812F1586DC}" dt="2019-03-26T18:57:35.743" v="1059"/>
        <pc:sldMkLst>
          <pc:docMk/>
          <pc:sldMk cId="2067800924" sldId="343"/>
        </pc:sldMkLst>
      </pc:sldChg>
      <pc:sldChg chg="del">
        <pc:chgData name="Tammy Wilson" userId="e3b55da62d900d7c" providerId="LiveId" clId="{F4F33D12-FCB1-426B-9A6B-A4812F1586DC}" dt="2019-03-26T16:07:26.164" v="2" actId="2696"/>
        <pc:sldMkLst>
          <pc:docMk/>
          <pc:sldMk cId="4118258693" sldId="343"/>
        </pc:sldMkLst>
      </pc:sldChg>
      <pc:sldChg chg="modSp ord">
        <pc:chgData name="Tammy Wilson" userId="e3b55da62d900d7c" providerId="LiveId" clId="{F4F33D12-FCB1-426B-9A6B-A4812F1586DC}" dt="2019-03-26T18:57:35.743" v="1059"/>
        <pc:sldMkLst>
          <pc:docMk/>
          <pc:sldMk cId="811312202" sldId="344"/>
        </pc:sldMkLst>
        <pc:spChg chg="mod">
          <ac:chgData name="Tammy Wilson" userId="e3b55da62d900d7c" providerId="LiveId" clId="{F4F33D12-FCB1-426B-9A6B-A4812F1586DC}" dt="2019-03-26T18:57:03.031" v="1057" actId="20577"/>
          <ac:spMkLst>
            <pc:docMk/>
            <pc:sldMk cId="811312202" sldId="344"/>
            <ac:spMk id="3" creationId="{D38AACF6-43EE-4285-B637-0092429425C1}"/>
          </ac:spMkLst>
        </pc:spChg>
      </pc:sldChg>
      <pc:sldChg chg="modSp">
        <pc:chgData name="Tammy Wilson" userId="e3b55da62d900d7c" providerId="LiveId" clId="{F4F33D12-FCB1-426B-9A6B-A4812F1586DC}" dt="2019-03-26T18:26:30.761" v="1013" actId="255"/>
        <pc:sldMkLst>
          <pc:docMk/>
          <pc:sldMk cId="1837744268" sldId="345"/>
        </pc:sldMkLst>
        <pc:spChg chg="mod">
          <ac:chgData name="Tammy Wilson" userId="e3b55da62d900d7c" providerId="LiveId" clId="{F4F33D12-FCB1-426B-9A6B-A4812F1586DC}" dt="2019-03-26T18:26:30.761" v="1013" actId="255"/>
          <ac:spMkLst>
            <pc:docMk/>
            <pc:sldMk cId="1837744268" sldId="345"/>
            <ac:spMk id="3" creationId="{00000000-0000-0000-0000-000000000000}"/>
          </ac:spMkLst>
        </pc:spChg>
      </pc:sldChg>
      <pc:sldChg chg="modSp ord">
        <pc:chgData name="Tammy Wilson" userId="e3b55da62d900d7c" providerId="LiveId" clId="{F4F33D12-FCB1-426B-9A6B-A4812F1586DC}" dt="2019-03-26T18:25:30.335" v="1007" actId="20577"/>
        <pc:sldMkLst>
          <pc:docMk/>
          <pc:sldMk cId="1346915080" sldId="346"/>
        </pc:sldMkLst>
        <pc:spChg chg="mod">
          <ac:chgData name="Tammy Wilson" userId="e3b55da62d900d7c" providerId="LiveId" clId="{F4F33D12-FCB1-426B-9A6B-A4812F1586DC}" dt="2019-03-26T18:23:38.014" v="963" actId="20577"/>
          <ac:spMkLst>
            <pc:docMk/>
            <pc:sldMk cId="1346915080" sldId="346"/>
            <ac:spMk id="2" creationId="{BB2372D1-E355-46B8-B6FC-0DA394FDF70A}"/>
          </ac:spMkLst>
        </pc:spChg>
        <pc:spChg chg="mod">
          <ac:chgData name="Tammy Wilson" userId="e3b55da62d900d7c" providerId="LiveId" clId="{F4F33D12-FCB1-426B-9A6B-A4812F1586DC}" dt="2019-03-26T18:25:30.335" v="1007" actId="20577"/>
          <ac:spMkLst>
            <pc:docMk/>
            <pc:sldMk cId="1346915080" sldId="346"/>
            <ac:spMk id="3" creationId="{351A8A95-C952-42BC-BA92-2E75FFCF97D0}"/>
          </ac:spMkLst>
        </pc:spChg>
      </pc:sldChg>
      <pc:sldChg chg="modSp ord">
        <pc:chgData name="Tammy Wilson" userId="e3b55da62d900d7c" providerId="LiveId" clId="{F4F33D12-FCB1-426B-9A6B-A4812F1586DC}" dt="2019-03-26T18:25:46.506" v="1009" actId="114"/>
        <pc:sldMkLst>
          <pc:docMk/>
          <pc:sldMk cId="1834563924" sldId="347"/>
        </pc:sldMkLst>
        <pc:spChg chg="mod">
          <ac:chgData name="Tammy Wilson" userId="e3b55da62d900d7c" providerId="LiveId" clId="{F4F33D12-FCB1-426B-9A6B-A4812F1586DC}" dt="2019-03-26T18:13:19.456" v="593" actId="20577"/>
          <ac:spMkLst>
            <pc:docMk/>
            <pc:sldMk cId="1834563924" sldId="347"/>
            <ac:spMk id="2" creationId="{00000000-0000-0000-0000-000000000000}"/>
          </ac:spMkLst>
        </pc:spChg>
        <pc:spChg chg="mod">
          <ac:chgData name="Tammy Wilson" userId="e3b55da62d900d7c" providerId="LiveId" clId="{F4F33D12-FCB1-426B-9A6B-A4812F1586DC}" dt="2019-03-26T18:25:46.506" v="1009" actId="114"/>
          <ac:spMkLst>
            <pc:docMk/>
            <pc:sldMk cId="1834563924" sldId="347"/>
            <ac:spMk id="3" creationId="{00000000-0000-0000-0000-000000000000}"/>
          </ac:spMkLst>
        </pc:spChg>
        <pc:picChg chg="mod">
          <ac:chgData name="Tammy Wilson" userId="e3b55da62d900d7c" providerId="LiveId" clId="{F4F33D12-FCB1-426B-9A6B-A4812F1586DC}" dt="2019-03-26T18:12:58.592" v="575" actId="14100"/>
          <ac:picMkLst>
            <pc:docMk/>
            <pc:sldMk cId="1834563924" sldId="347"/>
            <ac:picMk id="5122" creationId="{00000000-0000-0000-0000-000000000000}"/>
          </ac:picMkLst>
        </pc:picChg>
      </pc:sldChg>
      <pc:sldChg chg="modSp add ord">
        <pc:chgData name="Tammy Wilson" userId="e3b55da62d900d7c" providerId="LiveId" clId="{F4F33D12-FCB1-426B-9A6B-A4812F1586DC}" dt="2019-03-26T17:33:11.022" v="49"/>
        <pc:sldMkLst>
          <pc:docMk/>
          <pc:sldMk cId="1686284542" sldId="348"/>
        </pc:sldMkLst>
        <pc:spChg chg="mod">
          <ac:chgData name="Tammy Wilson" userId="e3b55da62d900d7c" providerId="LiveId" clId="{F4F33D12-FCB1-426B-9A6B-A4812F1586DC}" dt="2019-03-26T17:29:04.972" v="33" actId="20577"/>
          <ac:spMkLst>
            <pc:docMk/>
            <pc:sldMk cId="1686284542" sldId="348"/>
            <ac:spMk id="2" creationId="{9E2F7304-795B-44E7-BA2B-BC09D337139B}"/>
          </ac:spMkLst>
        </pc:spChg>
        <pc:spChg chg="mod">
          <ac:chgData name="Tammy Wilson" userId="e3b55da62d900d7c" providerId="LiveId" clId="{F4F33D12-FCB1-426B-9A6B-A4812F1586DC}" dt="2019-03-26T17:29:21.250" v="35" actId="20577"/>
          <ac:spMkLst>
            <pc:docMk/>
            <pc:sldMk cId="1686284542" sldId="348"/>
            <ac:spMk id="3" creationId="{AA2382C1-47F3-4BDB-9324-8A174360AB13}"/>
          </ac:spMkLst>
        </pc:spChg>
      </pc:sldChg>
      <pc:sldChg chg="addSp modSp add">
        <pc:chgData name="Tammy Wilson" userId="e3b55da62d900d7c" providerId="LiveId" clId="{F4F33D12-FCB1-426B-9A6B-A4812F1586DC}" dt="2019-03-26T18:04:01.788" v="459" actId="115"/>
        <pc:sldMkLst>
          <pc:docMk/>
          <pc:sldMk cId="3572135817" sldId="349"/>
        </pc:sldMkLst>
        <pc:spChg chg="mod">
          <ac:chgData name="Tammy Wilson" userId="e3b55da62d900d7c" providerId="LiveId" clId="{F4F33D12-FCB1-426B-9A6B-A4812F1586DC}" dt="2019-03-26T17:59:42.726" v="386" actId="113"/>
          <ac:spMkLst>
            <pc:docMk/>
            <pc:sldMk cId="3572135817" sldId="349"/>
            <ac:spMk id="2" creationId="{32B8B9E3-3258-4863-9712-1DFF5B2CE3B4}"/>
          </ac:spMkLst>
        </pc:spChg>
        <pc:spChg chg="mod">
          <ac:chgData name="Tammy Wilson" userId="e3b55da62d900d7c" providerId="LiveId" clId="{F4F33D12-FCB1-426B-9A6B-A4812F1586DC}" dt="2019-03-26T18:04:01.788" v="459" actId="115"/>
          <ac:spMkLst>
            <pc:docMk/>
            <pc:sldMk cId="3572135817" sldId="349"/>
            <ac:spMk id="3" creationId="{BCDA39B7-820F-4A56-8EAA-0D5CCFF0C8DA}"/>
          </ac:spMkLst>
        </pc:spChg>
        <pc:picChg chg="add mod">
          <ac:chgData name="Tammy Wilson" userId="e3b55da62d900d7c" providerId="LiveId" clId="{F4F33D12-FCB1-426B-9A6B-A4812F1586DC}" dt="2019-03-26T18:03:49.142" v="454" actId="1076"/>
          <ac:picMkLst>
            <pc:docMk/>
            <pc:sldMk cId="3572135817" sldId="349"/>
            <ac:picMk id="4" creationId="{2181558F-FC3D-4735-9A08-4D0F33C3D7E7}"/>
          </ac:picMkLst>
        </pc:picChg>
      </pc:sldChg>
      <pc:sldChg chg="modSp add del">
        <pc:chgData name="Tammy Wilson" userId="e3b55da62d900d7c" providerId="LiveId" clId="{F4F33D12-FCB1-426B-9A6B-A4812F1586DC}" dt="2019-03-26T17:48:28.106" v="96" actId="2696"/>
        <pc:sldMkLst>
          <pc:docMk/>
          <pc:sldMk cId="3876384807" sldId="349"/>
        </pc:sldMkLst>
        <pc:spChg chg="mod">
          <ac:chgData name="Tammy Wilson" userId="e3b55da62d900d7c" providerId="LiveId" clId="{F4F33D12-FCB1-426B-9A6B-A4812F1586DC}" dt="2019-03-26T17:48:10.961" v="92" actId="115"/>
          <ac:spMkLst>
            <pc:docMk/>
            <pc:sldMk cId="3876384807" sldId="349"/>
            <ac:spMk id="3" creationId="{A19B694C-3A3B-4E42-8EF2-8F3ECCC70CB9}"/>
          </ac:spMkLst>
        </pc:spChg>
      </pc:sldChg>
      <pc:sldChg chg="modSp add del">
        <pc:chgData name="Tammy Wilson" userId="e3b55da62d900d7c" providerId="LiveId" clId="{F4F33D12-FCB1-426B-9A6B-A4812F1586DC}" dt="2019-03-26T18:25:51.671" v="1010" actId="2696"/>
        <pc:sldMkLst>
          <pc:docMk/>
          <pc:sldMk cId="447386950" sldId="350"/>
        </pc:sldMkLst>
        <pc:spChg chg="mod">
          <ac:chgData name="Tammy Wilson" userId="e3b55da62d900d7c" providerId="LiveId" clId="{F4F33D12-FCB1-426B-9A6B-A4812F1586DC}" dt="2019-03-26T18:15:42.865" v="651" actId="20577"/>
          <ac:spMkLst>
            <pc:docMk/>
            <pc:sldMk cId="447386950" sldId="350"/>
            <ac:spMk id="2" creationId="{F35B9568-A7E7-445E-B678-6AC7FD26F7F4}"/>
          </ac:spMkLst>
        </pc:spChg>
      </pc:sldChg>
    </pc:docChg>
  </pc:docChgLst>
  <pc:docChgLst>
    <pc:chgData name="Tammy Wilson" userId="e3b55da62d900d7c" providerId="Windows Live" clId="Web-{3D9DF542-99D5-4A14-93AF-DB05A8E25993}"/>
    <pc:docChg chg="addSld modSld">
      <pc:chgData name="Tammy Wilson" userId="e3b55da62d900d7c" providerId="Windows Live" clId="Web-{3D9DF542-99D5-4A14-93AF-DB05A8E25993}" dt="2019-04-09T23:55:41.901" v="269" actId="20577"/>
      <pc:docMkLst>
        <pc:docMk/>
      </pc:docMkLst>
      <pc:sldChg chg="modSp">
        <pc:chgData name="Tammy Wilson" userId="e3b55da62d900d7c" providerId="Windows Live" clId="Web-{3D9DF542-99D5-4A14-93AF-DB05A8E25993}" dt="2019-04-09T23:54:26.320" v="246" actId="20577"/>
        <pc:sldMkLst>
          <pc:docMk/>
          <pc:sldMk cId="745920943" sldId="337"/>
        </pc:sldMkLst>
        <pc:spChg chg="mod">
          <ac:chgData name="Tammy Wilson" userId="e3b55da62d900d7c" providerId="Windows Live" clId="Web-{3D9DF542-99D5-4A14-93AF-DB05A8E25993}" dt="2019-04-09T23:54:26.320" v="246" actId="20577"/>
          <ac:spMkLst>
            <pc:docMk/>
            <pc:sldMk cId="745920943" sldId="337"/>
            <ac:spMk id="2" creationId="{35AF1D4C-49DE-40D2-AD5F-7246B010EA9C}"/>
          </ac:spMkLst>
        </pc:spChg>
      </pc:sldChg>
      <pc:sldChg chg="modSp">
        <pc:chgData name="Tammy Wilson" userId="e3b55da62d900d7c" providerId="Windows Live" clId="Web-{3D9DF542-99D5-4A14-93AF-DB05A8E25993}" dt="2019-04-09T23:54:56.555" v="255" actId="20577"/>
        <pc:sldMkLst>
          <pc:docMk/>
          <pc:sldMk cId="2801648463" sldId="342"/>
        </pc:sldMkLst>
        <pc:spChg chg="mod">
          <ac:chgData name="Tammy Wilson" userId="e3b55da62d900d7c" providerId="Windows Live" clId="Web-{3D9DF542-99D5-4A14-93AF-DB05A8E25993}" dt="2019-04-09T23:54:56.555" v="255" actId="20577"/>
          <ac:spMkLst>
            <pc:docMk/>
            <pc:sldMk cId="2801648463" sldId="342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3D9DF542-99D5-4A14-93AF-DB05A8E25993}" dt="2019-04-09T23:55:34.338" v="267" actId="20577"/>
        <pc:sldMkLst>
          <pc:docMk/>
          <pc:sldMk cId="811312202" sldId="344"/>
        </pc:sldMkLst>
        <pc:spChg chg="mod">
          <ac:chgData name="Tammy Wilson" userId="e3b55da62d900d7c" providerId="Windows Live" clId="Web-{3D9DF542-99D5-4A14-93AF-DB05A8E25993}" dt="2019-04-09T23:55:34.338" v="267" actId="20577"/>
          <ac:spMkLst>
            <pc:docMk/>
            <pc:sldMk cId="811312202" sldId="344"/>
            <ac:spMk id="3" creationId="{D38AACF6-43EE-4285-B637-0092429425C1}"/>
          </ac:spMkLst>
        </pc:spChg>
      </pc:sldChg>
      <pc:sldChg chg="delSp modSp">
        <pc:chgData name="Tammy Wilson" userId="e3b55da62d900d7c" providerId="Windows Live" clId="Web-{3D9DF542-99D5-4A14-93AF-DB05A8E25993}" dt="2019-04-09T23:47:50.320" v="94"/>
        <pc:sldMkLst>
          <pc:docMk/>
          <pc:sldMk cId="1346915080" sldId="346"/>
        </pc:sldMkLst>
        <pc:spChg chg="mod">
          <ac:chgData name="Tammy Wilson" userId="e3b55da62d900d7c" providerId="Windows Live" clId="Web-{3D9DF542-99D5-4A14-93AF-DB05A8E25993}" dt="2019-04-09T23:47:46.507" v="93" actId="1076"/>
          <ac:spMkLst>
            <pc:docMk/>
            <pc:sldMk cId="1346915080" sldId="346"/>
            <ac:spMk id="2" creationId="{BB2372D1-E355-46B8-B6FC-0DA394FDF70A}"/>
          </ac:spMkLst>
        </pc:spChg>
        <pc:spChg chg="del mod">
          <ac:chgData name="Tammy Wilson" userId="e3b55da62d900d7c" providerId="Windows Live" clId="Web-{3D9DF542-99D5-4A14-93AF-DB05A8E25993}" dt="2019-04-09T23:47:50.320" v="94"/>
          <ac:spMkLst>
            <pc:docMk/>
            <pc:sldMk cId="1346915080" sldId="346"/>
            <ac:spMk id="3" creationId="{351A8A95-C952-42BC-BA92-2E75FFCF97D0}"/>
          </ac:spMkLst>
        </pc:spChg>
        <pc:picChg chg="del">
          <ac:chgData name="Tammy Wilson" userId="e3b55da62d900d7c" providerId="Windows Live" clId="Web-{3D9DF542-99D5-4A14-93AF-DB05A8E25993}" dt="2019-04-09T23:47:40.335" v="89"/>
          <ac:picMkLst>
            <pc:docMk/>
            <pc:sldMk cId="1346915080" sldId="346"/>
            <ac:picMk id="5122" creationId="{787E720A-943B-487C-BE97-F539C766774A}"/>
          </ac:picMkLst>
        </pc:picChg>
      </pc:sldChg>
      <pc:sldChg chg="modSp">
        <pc:chgData name="Tammy Wilson" userId="e3b55da62d900d7c" providerId="Windows Live" clId="Web-{3D9DF542-99D5-4A14-93AF-DB05A8E25993}" dt="2019-04-09T23:46:32.692" v="75" actId="20577"/>
        <pc:sldMkLst>
          <pc:docMk/>
          <pc:sldMk cId="3572135817" sldId="349"/>
        </pc:sldMkLst>
        <pc:spChg chg="mod">
          <ac:chgData name="Tammy Wilson" userId="e3b55da62d900d7c" providerId="Windows Live" clId="Web-{3D9DF542-99D5-4A14-93AF-DB05A8E25993}" dt="2019-04-09T23:46:32.692" v="75" actId="20577"/>
          <ac:spMkLst>
            <pc:docMk/>
            <pc:sldMk cId="3572135817" sldId="349"/>
            <ac:spMk id="3" creationId="{BCDA39B7-820F-4A56-8EAA-0D5CCFF0C8DA}"/>
          </ac:spMkLst>
        </pc:spChg>
        <pc:picChg chg="mod modCrop">
          <ac:chgData name="Tammy Wilson" userId="e3b55da62d900d7c" providerId="Windows Live" clId="Web-{3D9DF542-99D5-4A14-93AF-DB05A8E25993}" dt="2019-04-09T23:44:57.329" v="2"/>
          <ac:picMkLst>
            <pc:docMk/>
            <pc:sldMk cId="3572135817" sldId="349"/>
            <ac:picMk id="4" creationId="{2181558F-FC3D-4735-9A08-4D0F33C3D7E7}"/>
          </ac:picMkLst>
        </pc:picChg>
      </pc:sldChg>
      <pc:sldChg chg="delSp modSp">
        <pc:chgData name="Tammy Wilson" userId="e3b55da62d900d7c" providerId="Windows Live" clId="Web-{3D9DF542-99D5-4A14-93AF-DB05A8E25993}" dt="2019-04-09T23:46:46.333" v="81" actId="1076"/>
        <pc:sldMkLst>
          <pc:docMk/>
          <pc:sldMk cId="3549517748" sldId="350"/>
        </pc:sldMkLst>
        <pc:spChg chg="del">
          <ac:chgData name="Tammy Wilson" userId="e3b55da62d900d7c" providerId="Windows Live" clId="Web-{3D9DF542-99D5-4A14-93AF-DB05A8E25993}" dt="2019-04-09T23:46:44.349" v="80"/>
          <ac:spMkLst>
            <pc:docMk/>
            <pc:sldMk cId="3549517748" sldId="350"/>
            <ac:spMk id="3" creationId="{6B244284-0817-4876-9902-9BF6A303417F}"/>
          </ac:spMkLst>
        </pc:spChg>
        <pc:picChg chg="mod">
          <ac:chgData name="Tammy Wilson" userId="e3b55da62d900d7c" providerId="Windows Live" clId="Web-{3D9DF542-99D5-4A14-93AF-DB05A8E25993}" dt="2019-04-09T23:46:46.333" v="81" actId="1076"/>
          <ac:picMkLst>
            <pc:docMk/>
            <pc:sldMk cId="3549517748" sldId="350"/>
            <ac:picMk id="5" creationId="{8BC50322-E060-4B89-99C2-FB5B36555C27}"/>
          </ac:picMkLst>
        </pc:picChg>
      </pc:sldChg>
      <pc:sldChg chg="modSp add replId">
        <pc:chgData name="Tammy Wilson" userId="e3b55da62d900d7c" providerId="Windows Live" clId="Web-{3D9DF542-99D5-4A14-93AF-DB05A8E25993}" dt="2019-04-09T23:51:08.656" v="147" actId="20577"/>
        <pc:sldMkLst>
          <pc:docMk/>
          <pc:sldMk cId="804426279" sldId="351"/>
        </pc:sldMkLst>
        <pc:spChg chg="mod">
          <ac:chgData name="Tammy Wilson" userId="e3b55da62d900d7c" providerId="Windows Live" clId="Web-{3D9DF542-99D5-4A14-93AF-DB05A8E25993}" dt="2019-04-09T23:48:52.510" v="101" actId="20577"/>
          <ac:spMkLst>
            <pc:docMk/>
            <pc:sldMk cId="804426279" sldId="351"/>
            <ac:spMk id="2" creationId="{BB2372D1-E355-46B8-B6FC-0DA394FDF70A}"/>
          </ac:spMkLst>
        </pc:spChg>
        <pc:spChg chg="mod">
          <ac:chgData name="Tammy Wilson" userId="e3b55da62d900d7c" providerId="Windows Live" clId="Web-{3D9DF542-99D5-4A14-93AF-DB05A8E25993}" dt="2019-04-09T23:51:08.656" v="147" actId="20577"/>
          <ac:spMkLst>
            <pc:docMk/>
            <pc:sldMk cId="804426279" sldId="351"/>
            <ac:spMk id="3" creationId="{351A8A95-C952-42BC-BA92-2E75FFCF97D0}"/>
          </ac:spMkLst>
        </pc:spChg>
      </pc:sldChg>
      <pc:sldChg chg="modSp new">
        <pc:chgData name="Tammy Wilson" userId="e3b55da62d900d7c" providerId="Windows Live" clId="Web-{3D9DF542-99D5-4A14-93AF-DB05A8E25993}" dt="2019-04-09T23:51:50.689" v="239" actId="20577"/>
        <pc:sldMkLst>
          <pc:docMk/>
          <pc:sldMk cId="214216519" sldId="352"/>
        </pc:sldMkLst>
        <pc:spChg chg="mod">
          <ac:chgData name="Tammy Wilson" userId="e3b55da62d900d7c" providerId="Windows Live" clId="Web-{3D9DF542-99D5-4A14-93AF-DB05A8E25993}" dt="2019-04-09T23:51:50.689" v="239" actId="20577"/>
          <ac:spMkLst>
            <pc:docMk/>
            <pc:sldMk cId="214216519" sldId="352"/>
            <ac:spMk id="2" creationId="{64CFE13E-14CC-46DD-B315-B200D2DF12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EC585-1CCA-48E1-AA94-6C092FFA1098}" type="datetimeFigureOut">
              <a:rPr lang="en-CA" smtClean="0"/>
              <a:pPr/>
              <a:t>2022-03-26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8BA28-3A33-415D-B748-64881A8D264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697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O8dxt3Cbzc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static charge? When materials rub together, you might see them cling to each other. Material that behave this way are said to carry an electrical charge. When a charge stays in place for some length of time, it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described as static electricity. Or static charge. </a:t>
            </a:r>
          </a:p>
          <a:p>
            <a:endParaRPr lang="en-CA" dirty="0"/>
          </a:p>
          <a:p>
            <a:r>
              <a:rPr lang="en-CA" dirty="0"/>
              <a:t>Why does rubbing make material charged? </a:t>
            </a:r>
          </a:p>
          <a:p>
            <a:r>
              <a:rPr lang="en-CA" dirty="0"/>
              <a:t>Recall that all matter is made up of atoms. Most of the mass is in the nucleus. Nucleus contains p and n. p are +,</a:t>
            </a:r>
            <a:r>
              <a:rPr lang="en-CA" baseline="0" dirty="0"/>
              <a:t> e outside are -. </a:t>
            </a:r>
          </a:p>
          <a:p>
            <a:r>
              <a:rPr lang="en-CA" baseline="0" dirty="0"/>
              <a:t>The overall charge of a material depends </a:t>
            </a:r>
            <a:r>
              <a:rPr lang="en-CA" baseline="0" dirty="0" err="1"/>
              <a:t>ont</a:t>
            </a:r>
            <a:r>
              <a:rPr lang="en-CA" baseline="0" dirty="0"/>
              <a:t> eh balance between the positive and negative charges in all the atoms of the material. A material may be neutral, positive, or neg. </a:t>
            </a:r>
          </a:p>
          <a:p>
            <a:r>
              <a:rPr lang="en-CA" baseline="0" dirty="0"/>
              <a:t>When two materials are rubbed, </a:t>
            </a:r>
            <a:r>
              <a:rPr lang="en-CA" baseline="0" dirty="0" err="1"/>
              <a:t>elecrons</a:t>
            </a:r>
            <a:r>
              <a:rPr lang="en-CA" baseline="0" dirty="0"/>
              <a:t> </a:t>
            </a:r>
            <a:r>
              <a:rPr lang="en-CA" baseline="0" dirty="0" err="1"/>
              <a:t>fromt</a:t>
            </a:r>
            <a:r>
              <a:rPr lang="en-CA" baseline="0" dirty="0"/>
              <a:t> </a:t>
            </a:r>
            <a:r>
              <a:rPr lang="en-CA" baseline="0" dirty="0" err="1"/>
              <a:t>ehatoms</a:t>
            </a:r>
            <a:r>
              <a:rPr lang="en-CA" baseline="0" dirty="0"/>
              <a:t> of one material may move to the atoms of the other material. The movement of electrons from one atoms to another changes the charge  on the  atoms. </a:t>
            </a:r>
            <a:r>
              <a:rPr lang="en-CA" baseline="0" dirty="0" err="1"/>
              <a:t>Whena</a:t>
            </a:r>
            <a:r>
              <a:rPr lang="en-CA" baseline="0" dirty="0"/>
              <a:t> atom loses electrons, it is left with more protons </a:t>
            </a:r>
            <a:r>
              <a:rPr lang="en-CA" baseline="0" dirty="0" err="1"/>
              <a:t>tso</a:t>
            </a:r>
            <a:r>
              <a:rPr lang="en-CA" baseline="0" dirty="0"/>
              <a:t> its charge is positive. </a:t>
            </a:r>
            <a:r>
              <a:rPr lang="en-CA" baseline="0" dirty="0" err="1"/>
              <a:t>Whena</a:t>
            </a:r>
            <a:r>
              <a:rPr lang="en-CA" baseline="0" dirty="0"/>
              <a:t> an atom gains electrons, it has more electrons than protons, so neg.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8BA28-3A33-415D-B748-64881A8D264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397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When materials rub together, you might see them </a:t>
            </a:r>
            <a:r>
              <a:rPr lang="en-CA" b="1" dirty="0"/>
              <a:t>cling </a:t>
            </a:r>
            <a:r>
              <a:rPr lang="en-CA" dirty="0"/>
              <a:t>to each other.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Material that behave this way are said to carry an </a:t>
            </a:r>
            <a:r>
              <a:rPr lang="en-CA" b="1" dirty="0"/>
              <a:t>electrical charge</a:t>
            </a:r>
            <a:r>
              <a:rPr lang="en-CA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Static charge cannot be seen but you can observe its affects with a pith ball.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8BA28-3A33-415D-B748-64881A8D264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51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ONLY ELECTRONS CAN BE TRANSFERRED.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8BA28-3A33-415D-B748-64881A8D264F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67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Pith ball: What happens when you …</a:t>
            </a:r>
          </a:p>
          <a:p>
            <a:r>
              <a:rPr lang="en-CA" dirty="0"/>
              <a:t>Acetate rubbed with paper towel (acetate gets positive, e rubbed off)</a:t>
            </a:r>
          </a:p>
          <a:p>
            <a:r>
              <a:rPr lang="en-CA" dirty="0"/>
              <a:t>Pith ball charged (+) after touching paper towel. </a:t>
            </a:r>
          </a:p>
          <a:p>
            <a:r>
              <a:rPr lang="en-CA" dirty="0"/>
              <a:t>Rub acetate (gets +). </a:t>
            </a:r>
            <a:r>
              <a:rPr lang="en-CA" dirty="0" err="1"/>
              <a:t>Repells</a:t>
            </a:r>
            <a:r>
              <a:rPr lang="en-CA" dirty="0"/>
              <a:t> pith ball because they are both positive.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8BA28-3A33-415D-B748-64881A8D264F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05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You can make your own pith 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9EE9-AA29-4079-8BE8-C32F0CF828E5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1227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Benjamin Franklin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first shocked himself in 1746, while conducting experiments on electricity with found objects from around his house. Six years later and exactly 261 years ago today, the founding father flew a kite attached to a key and a silk ribbon in a thunderstorm and effectively trapped lightning in a jar.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printer, writer, scientist, inventor, statesman, civic leader, and diplomat.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Inventions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lightning rod, bifocals, long arm and the Franklin stove.</a:t>
            </a:r>
          </a:p>
          <a:p>
            <a:r>
              <a:rPr lang="en-CA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Ancient Times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ask most people who discovered electricity, they’ll probably tell you Benjamin Franklin did.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because everyone has heard the story of Franklin flying his kite during a lightning storm.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electricity was discovered!</a:t>
            </a:r>
          </a:p>
          <a:p>
            <a:pPr lvl="0"/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Sheldon Explains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ancient Greek named Thales of Miletus noticed that if amber (hardened tree sap) was rubbed, it had the ability to pick up dust and leaves in about 700BC!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he was seeing is what we now call “static electricity”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ancient Greeks had no scientific explanation for this phenomenon.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they did realize was that sometimes two objects would attract each other, sometimes they would repel.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developed into the idea that there are two kinds of charge (we call them positive and negative today, which will be discussed shortly).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charges repel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Opposite charges attract.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usually called the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 of Charges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“Franklin” Era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Benjamin Franklin’s Experiments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Benjamin Franklin (1706-1790) did fly a kite on an overcast day (no actual lightning), but he wasn’t the first person to do it!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 people had tried to do it before him to prove that lightning was electrical, but they’d all been killed.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people thought he was a nut to do it. In fact, he had his son set up most of the equipment while he stood back.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Franklin was able to prove that lightning was a discharge of static electricity (this does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 he discovered electricity!!!) 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Franklin’s research actually focused on amber and glass rods…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had been found that if a rubbed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amber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 was suspended from a string, and another rubbed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amber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 was brought near, the suspended one would move away.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suspended rubbed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glass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 is brought near another rubbed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glass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rod, the suspended one would move away.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rubbed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glass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 and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amber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 were brought near to each other, they were attracted.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the charge on the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glass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be different from the charge on the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amber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Franklin decided to say that…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glass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 had a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amber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 (or the plastic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ebonite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today) had a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did he choose to call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glass positive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amber negative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8BA28-3A33-415D-B748-64881A8D264F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95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8BA28-3A33-415D-B748-64881A8D264F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6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Extra    https://www.youtube.com/watch?v=3QLnosS853Q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8BA28-3A33-415D-B748-64881A8D264F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54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AB16-2927-4DEF-AACC-F987B5F50C02}" type="datetimeFigureOut">
              <a:rPr lang="en-CA" smtClean="0"/>
              <a:pPr/>
              <a:t>2022-03-26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E4E1-2F02-4BC2-8A84-2672CE1FC89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97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AB16-2927-4DEF-AACC-F987B5F50C02}" type="datetimeFigureOut">
              <a:rPr lang="en-CA" smtClean="0"/>
              <a:pPr/>
              <a:t>2022-03-26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E4E1-2F02-4BC2-8A84-2672CE1FC89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37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AB16-2927-4DEF-AACC-F987B5F50C02}" type="datetimeFigureOut">
              <a:rPr lang="en-CA" smtClean="0"/>
              <a:pPr/>
              <a:t>2022-03-26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E4E1-2F02-4BC2-8A84-2672CE1FC89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85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AB16-2927-4DEF-AACC-F987B5F50C02}" type="datetimeFigureOut">
              <a:rPr lang="en-CA" smtClean="0"/>
              <a:pPr/>
              <a:t>2022-03-26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E4E1-2F02-4BC2-8A84-2672CE1FC89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23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AB16-2927-4DEF-AACC-F987B5F50C02}" type="datetimeFigureOut">
              <a:rPr lang="en-CA" smtClean="0"/>
              <a:pPr/>
              <a:t>2022-03-26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E4E1-2F02-4BC2-8A84-2672CE1FC89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93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AB16-2927-4DEF-AACC-F987B5F50C02}" type="datetimeFigureOut">
              <a:rPr lang="en-CA" smtClean="0"/>
              <a:pPr/>
              <a:t>2022-03-26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E4E1-2F02-4BC2-8A84-2672CE1FC89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580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AB16-2927-4DEF-AACC-F987B5F50C02}" type="datetimeFigureOut">
              <a:rPr lang="en-CA" smtClean="0"/>
              <a:pPr/>
              <a:t>2022-03-26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E4E1-2F02-4BC2-8A84-2672CE1FC89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11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AB16-2927-4DEF-AACC-F987B5F50C02}" type="datetimeFigureOut">
              <a:rPr lang="en-CA" smtClean="0"/>
              <a:pPr/>
              <a:t>2022-03-26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E4E1-2F02-4BC2-8A84-2672CE1FC89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32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AB16-2927-4DEF-AACC-F987B5F50C02}" type="datetimeFigureOut">
              <a:rPr lang="en-CA" smtClean="0"/>
              <a:pPr/>
              <a:t>2022-03-26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E4E1-2F02-4BC2-8A84-2672CE1FC89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11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AB16-2927-4DEF-AACC-F987B5F50C02}" type="datetimeFigureOut">
              <a:rPr lang="en-CA" smtClean="0"/>
              <a:pPr/>
              <a:t>2022-03-26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E4E1-2F02-4BC2-8A84-2672CE1FC89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19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AB16-2927-4DEF-AACC-F987B5F50C02}" type="datetimeFigureOut">
              <a:rPr lang="en-CA" smtClean="0"/>
              <a:pPr/>
              <a:t>2022-03-26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E4E1-2F02-4BC2-8A84-2672CE1FC89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58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AB16-2927-4DEF-AACC-F987B5F50C02}" type="datetimeFigureOut">
              <a:rPr lang="en-CA" smtClean="0"/>
              <a:pPr/>
              <a:t>2022-03-26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E4E1-2F02-4BC2-8A84-2672CE1FC89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912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FlVWf8JX4A" TargetMode="External"/><Relationship Id="rId2" Type="http://schemas.openxmlformats.org/officeDocument/2006/relationships/hyperlink" Target="https://www.youtube.com/watch?v=MBRTR2dlwv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7MY7EqqFFe8" TargetMode="External"/><Relationship Id="rId4" Type="http://schemas.openxmlformats.org/officeDocument/2006/relationships/hyperlink" Target="https://www.youtube.com/watch?v=yc2-363MIQ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5mzFb2hhH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aB6TyhaSsQ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john-travoltage/latest/john-travoltage_e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c2-363MIQs&amp;feature=emb_rel_paus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Types of Charge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Static Charge is produced by electron transfer</a:t>
            </a:r>
          </a:p>
        </p:txBody>
      </p:sp>
    </p:spTree>
    <p:extLst>
      <p:ext uri="{BB962C8B-B14F-4D97-AF65-F5344CB8AC3E}">
        <p14:creationId xmlns:p14="http://schemas.microsoft.com/office/powerpoint/2010/main" val="130200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an object lose/gain </a:t>
            </a:r>
            <a:r>
              <a:rPr lang="en-US" b="1" u="sng" dirty="0"/>
              <a:t>protons?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back and check earlier slides if you are not sure.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E20F-4554-4AD1-9F43-24D1686D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the overall charge of each?</a:t>
            </a:r>
            <a:endParaRPr lang="en-US" dirty="0"/>
          </a:p>
        </p:txBody>
      </p:sp>
      <p:pic>
        <p:nvPicPr>
          <p:cNvPr id="5" name="Picture 2" descr="Image result for charged objects">
            <a:extLst>
              <a:ext uri="{FF2B5EF4-FFF2-40B4-BE49-F238E27FC236}">
                <a16:creationId xmlns:a16="http://schemas.microsoft.com/office/drawing/2014/main" id="{8BC50322-E060-4B89-99C2-FB5B36555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14978" r="5577" b="33480"/>
          <a:stretch/>
        </p:blipFill>
        <p:spPr bwMode="auto">
          <a:xfrm>
            <a:off x="1289359" y="2673332"/>
            <a:ext cx="9185732" cy="22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1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E20F-4554-4AD1-9F43-24D1686D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the overall charge of each?</a:t>
            </a:r>
            <a:endParaRPr lang="en-US" dirty="0"/>
          </a:p>
        </p:txBody>
      </p:sp>
      <p:pic>
        <p:nvPicPr>
          <p:cNvPr id="5" name="Picture 2" descr="Image result for charged objects">
            <a:extLst>
              <a:ext uri="{FF2B5EF4-FFF2-40B4-BE49-F238E27FC236}">
                <a16:creationId xmlns:a16="http://schemas.microsoft.com/office/drawing/2014/main" id="{8BC50322-E060-4B89-99C2-FB5B36555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14979" r="5578" b="9512"/>
          <a:stretch/>
        </p:blipFill>
        <p:spPr bwMode="auto">
          <a:xfrm>
            <a:off x="1289359" y="2673331"/>
            <a:ext cx="9185732" cy="33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5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2A59-6F9F-4C37-A7CC-0727B540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Pith Ball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80212-E5A4-41C6-B41F-F5A2E0AE4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Acetate Strip</a:t>
            </a:r>
          </a:p>
          <a:p>
            <a:r>
              <a:rPr lang="en-US" dirty="0"/>
              <a:t>Vinyl Strip</a:t>
            </a:r>
          </a:p>
          <a:p>
            <a:endParaRPr lang="en-US" dirty="0"/>
          </a:p>
          <a:p>
            <a:r>
              <a:rPr lang="en-US" dirty="0">
                <a:cs typeface="Calibri Light"/>
              </a:rPr>
              <a:t>What general rule could you come up with about what you learned about charges today?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29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1D4C-49DE-40D2-AD5F-7246B010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Law of Electrical Charge: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D73EC-05F1-4F64-B0F5-13012885A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4759643"/>
          </a:xfrm>
        </p:spPr>
        <p:txBody>
          <a:bodyPr>
            <a:normAutofit/>
          </a:bodyPr>
          <a:lstStyle/>
          <a:p>
            <a:r>
              <a:rPr lang="en-CA" sz="3600" dirty="0"/>
              <a:t>Like charges </a:t>
            </a:r>
            <a:r>
              <a:rPr lang="en-CA" sz="3600" b="1" u="sng" dirty="0"/>
              <a:t>repel</a:t>
            </a:r>
            <a:r>
              <a:rPr lang="en-CA" sz="3600" dirty="0"/>
              <a:t> </a:t>
            </a:r>
          </a:p>
          <a:p>
            <a:r>
              <a:rPr lang="en-CA" sz="3600" dirty="0"/>
              <a:t>Unlike charges </a:t>
            </a:r>
            <a:r>
              <a:rPr lang="en-CA" sz="3600" b="1" u="sng" dirty="0"/>
              <a:t>attract</a:t>
            </a:r>
            <a:r>
              <a:rPr lang="en-CA" sz="3600" dirty="0"/>
              <a:t>. </a:t>
            </a:r>
          </a:p>
          <a:p>
            <a:r>
              <a:rPr lang="en-CA" sz="3600" b="1" u="sng" dirty="0"/>
              <a:t>Charged</a:t>
            </a:r>
            <a:r>
              <a:rPr lang="en-CA" sz="3600" dirty="0"/>
              <a:t> objects can attract </a:t>
            </a:r>
            <a:r>
              <a:rPr lang="en-CA" sz="3600" b="1" u="sng" dirty="0"/>
              <a:t>neutral</a:t>
            </a:r>
            <a:r>
              <a:rPr lang="en-CA" sz="3600" dirty="0"/>
              <a:t> objects.</a:t>
            </a:r>
          </a:p>
          <a:p>
            <a:endParaRPr lang="en-CA" i="1" dirty="0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972A02E7-2EDB-4B9E-956E-5855AF168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t="23864" r="14945" b="19433"/>
          <a:stretch/>
        </p:blipFill>
        <p:spPr bwMode="auto">
          <a:xfrm>
            <a:off x="1341922" y="3841942"/>
            <a:ext cx="4541519" cy="265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B486CB00-BF38-480D-80A1-6F7762B6C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t="31462" r="16395" b="28455"/>
          <a:stretch/>
        </p:blipFill>
        <p:spPr bwMode="auto">
          <a:xfrm>
            <a:off x="7234642" y="4295628"/>
            <a:ext cx="4119158" cy="174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20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4A4D-A6F2-4E33-936E-0E2C61BC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 SLIDES BEYOND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3A037-FABA-4803-A84F-D1FA4E63D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9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Law of Electric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Structured Inquiry: Cellophane Tape </a:t>
            </a:r>
          </a:p>
        </p:txBody>
      </p:sp>
    </p:spTree>
    <p:extLst>
      <p:ext uri="{BB962C8B-B14F-4D97-AF65-F5344CB8AC3E}">
        <p14:creationId xmlns:p14="http://schemas.microsoft.com/office/powerpoint/2010/main" val="12870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Static Electricity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Ted Ed Electric Vocabulary</a:t>
            </a:r>
          </a:p>
          <a:p>
            <a:r>
              <a:rPr lang="en-CA" dirty="0">
                <a:hlinkClick r:id="rId2"/>
              </a:rPr>
              <a:t>https://www.youtube.com/watch?v=MBRTR2dlwvA</a:t>
            </a:r>
            <a:endParaRPr lang="en-CA" dirty="0"/>
          </a:p>
          <a:p>
            <a:endParaRPr lang="en-CA" dirty="0"/>
          </a:p>
          <a:p>
            <a:r>
              <a:rPr lang="en-CA" dirty="0"/>
              <a:t>Crash Course, first 5 min</a:t>
            </a:r>
          </a:p>
          <a:p>
            <a:r>
              <a:rPr lang="en-CA" dirty="0">
                <a:hlinkClick r:id="rId3"/>
              </a:rPr>
              <a:t>https://www.youtube.com/watch?v=TFlVWf8JX4A</a:t>
            </a:r>
            <a:endParaRPr lang="en-CA" dirty="0"/>
          </a:p>
          <a:p>
            <a:endParaRPr lang="en-CA" dirty="0"/>
          </a:p>
          <a:p>
            <a:r>
              <a:rPr lang="en-CA" dirty="0"/>
              <a:t>Ted Ed</a:t>
            </a:r>
          </a:p>
          <a:p>
            <a:r>
              <a:rPr lang="en-CA" dirty="0">
                <a:hlinkClick r:id="rId4"/>
              </a:rPr>
              <a:t>https://www.youtube.com/watch?v=yc2-363MIQs</a:t>
            </a:r>
            <a:endParaRPr lang="en-CA" dirty="0"/>
          </a:p>
          <a:p>
            <a:r>
              <a:rPr lang="en-CA" dirty="0"/>
              <a:t>Extra: </a:t>
            </a:r>
          </a:p>
          <a:p>
            <a:r>
              <a:rPr lang="en-CA" dirty="0">
                <a:hlinkClick r:id="rId5"/>
              </a:rPr>
              <a:t>https://www.youtube.com/watch?v=7MY7EqqFFe8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685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83735-BA41-46EA-A018-0792C5AC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Activity 9A p292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71F29-D6CA-4170-900B-78BF6923C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>
                <a:solidFill>
                  <a:srgbClr val="FF0000"/>
                </a:solidFill>
              </a:rPr>
              <a:t>When two objects are rubbed together, what charge does each material acquire?</a:t>
            </a:r>
          </a:p>
          <a:p>
            <a:r>
              <a:rPr lang="en-CA" i="1" dirty="0">
                <a:solidFill>
                  <a:srgbClr val="FF0000"/>
                </a:solidFill>
              </a:rPr>
              <a:t>Complete the chart on page  292.</a:t>
            </a:r>
          </a:p>
          <a:p>
            <a:r>
              <a:rPr lang="en-CA" i="1" dirty="0">
                <a:solidFill>
                  <a:srgbClr val="FF0000"/>
                </a:solidFill>
              </a:rPr>
              <a:t>Follow instructions</a:t>
            </a:r>
          </a:p>
          <a:p>
            <a:r>
              <a:rPr lang="en-CA" i="1" dirty="0">
                <a:solidFill>
                  <a:srgbClr val="FF0000"/>
                </a:solidFill>
              </a:rPr>
              <a:t>Answer: Analysis Questions a-d and Evaluation e-g in COMPLETE SENTENCES. </a:t>
            </a:r>
          </a:p>
        </p:txBody>
      </p:sp>
    </p:spTree>
    <p:extLst>
      <p:ext uri="{BB962C8B-B14F-4D97-AF65-F5344CB8AC3E}">
        <p14:creationId xmlns:p14="http://schemas.microsoft.com/office/powerpoint/2010/main" val="3510717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Static Charge History…The Main Players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Read through Section 9.1 (p274-275 and 285-286). </a:t>
            </a:r>
          </a:p>
          <a:p>
            <a:r>
              <a:rPr lang="en-CA" dirty="0"/>
              <a:t>How did each of the following contribute to information on static charge?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Benjamin Franklin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Charles de Coulomb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Robert Van de </a:t>
            </a:r>
            <a:r>
              <a:rPr lang="en-CA" dirty="0" err="1"/>
              <a:t>Graaf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377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i="1" dirty="0">
                <a:cs typeface="Calibri"/>
              </a:rPr>
              <a:t>What happens when…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CA" sz="3600" i="1" dirty="0">
                <a:cs typeface="Calibri"/>
              </a:rPr>
              <a:t>You walk across the carpet, dragging your feet, then reach for the door knob? </a:t>
            </a:r>
          </a:p>
          <a:p>
            <a:endParaRPr lang="en-CA" sz="3600" i="1" dirty="0">
              <a:cs typeface="Calibri"/>
            </a:endParaRPr>
          </a:p>
          <a:p>
            <a:endParaRPr lang="en-CA" sz="3600" i="1" dirty="0">
              <a:cs typeface="Calibri"/>
            </a:endParaRPr>
          </a:p>
          <a:p>
            <a:r>
              <a:rPr lang="en-CA" sz="3600" i="1" dirty="0">
                <a:cs typeface="Calibri"/>
              </a:rPr>
              <a:t>Why does this happen?</a:t>
            </a:r>
            <a:endParaRPr lang="en-US" sz="3600" dirty="0"/>
          </a:p>
        </p:txBody>
      </p:sp>
      <p:pic>
        <p:nvPicPr>
          <p:cNvPr id="1026" name="Picture 2" descr="Cartoon of man or businessman walking to open door">
            <a:extLst>
              <a:ext uri="{FF2B5EF4-FFF2-40B4-BE49-F238E27FC236}">
                <a16:creationId xmlns:a16="http://schemas.microsoft.com/office/drawing/2014/main" id="{C255F781-DDAC-41C6-B75B-384EB9E07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51" y="1158121"/>
            <a:ext cx="5061842" cy="533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Benjamin Franklin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50200" cy="4351338"/>
          </a:xfrm>
        </p:spPr>
        <p:txBody>
          <a:bodyPr/>
          <a:lstStyle/>
          <a:p>
            <a:r>
              <a:rPr lang="en-CA" dirty="0"/>
              <a:t>He believed electric charge was like a “fluid” </a:t>
            </a:r>
            <a:r>
              <a:rPr lang="en-CA" dirty="0">
                <a:sym typeface="Wingdings" panose="05000000000000000000" pitchFamily="2" charset="2"/>
              </a:rPr>
              <a:t> if an object had a “natural amount”  of fluid it was neither attracted nor repelled by itself</a:t>
            </a:r>
          </a:p>
          <a:p>
            <a:r>
              <a:rPr lang="en-CA" dirty="0">
                <a:sym typeface="Wingdings" panose="05000000000000000000" pitchFamily="2" charset="2"/>
              </a:rPr>
              <a:t>Objects rubbed against each other gained or lost “fluid”   </a:t>
            </a:r>
            <a:endParaRPr lang="en-CA" dirty="0"/>
          </a:p>
        </p:txBody>
      </p:sp>
      <p:pic>
        <p:nvPicPr>
          <p:cNvPr id="6" name="Picture 5" descr="Image resul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60" y="1690688"/>
            <a:ext cx="3063240" cy="3890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05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Charles de Coulomb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1825625"/>
            <a:ext cx="7747000" cy="3279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Coulomb’s Law: strength of electric force increases with increased electric charges and </a:t>
            </a:r>
            <a:r>
              <a:rPr lang="en-CA" b="1" dirty="0"/>
              <a:t>decreases with distance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Unit for size of electric charge is called the coulomb (C)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122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75" y="1690688"/>
            <a:ext cx="3082925" cy="49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93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6568440" cy="4896803"/>
          </a:xfrm>
        </p:spPr>
        <p:txBody>
          <a:bodyPr>
            <a:normAutofit lnSpcReduction="10000"/>
          </a:bodyPr>
          <a:lstStyle/>
          <a:p>
            <a:r>
              <a:rPr lang="en-CA" sz="3200" i="1" dirty="0"/>
              <a:t>About 250 years ago American scientist Benjamin Franklin used the term “</a:t>
            </a:r>
            <a:r>
              <a:rPr lang="en-CA" sz="3200" b="1" i="1" dirty="0"/>
              <a:t>negative charges</a:t>
            </a:r>
            <a:r>
              <a:rPr lang="en-CA" sz="3200" i="1" dirty="0"/>
              <a:t>” to describe the rubbed off material. </a:t>
            </a:r>
          </a:p>
          <a:p>
            <a:r>
              <a:rPr lang="en-CA" sz="3200" i="1" dirty="0"/>
              <a:t>He said that an excess of positive charges were left behind. </a:t>
            </a:r>
          </a:p>
          <a:p>
            <a:r>
              <a:rPr lang="en-CA" sz="3200" i="1" dirty="0"/>
              <a:t>Today we know the negative charges are </a:t>
            </a:r>
            <a:r>
              <a:rPr lang="en-CA" sz="3200" b="1" i="1" dirty="0"/>
              <a:t>electrons</a:t>
            </a:r>
            <a:r>
              <a:rPr lang="en-CA" sz="3200" i="1" dirty="0"/>
              <a:t>.</a:t>
            </a:r>
          </a:p>
          <a:p>
            <a:r>
              <a:rPr lang="en-CA" sz="3200" i="1" dirty="0"/>
              <a:t>History video:</a:t>
            </a:r>
          </a:p>
          <a:p>
            <a:r>
              <a:rPr lang="en-CA" sz="3200" dirty="0">
                <a:hlinkClick r:id="rId3"/>
              </a:rPr>
              <a:t>https://www.youtube.com/watch?v=g5mzFb2hhHY</a:t>
            </a:r>
            <a:endParaRPr lang="en-CA" sz="3200" dirty="0"/>
          </a:p>
          <a:p>
            <a:endParaRPr lang="en-CA" sz="3200" dirty="0"/>
          </a:p>
          <a:p>
            <a:endParaRPr lang="en-CA" sz="3200" i="1" dirty="0"/>
          </a:p>
        </p:txBody>
      </p:sp>
      <p:pic>
        <p:nvPicPr>
          <p:cNvPr id="1026" name="Picture 2" descr="Image result for benjamin franklin static electric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94" y="365125"/>
            <a:ext cx="3820857" cy="454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15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170" name="Picture 2" descr="blue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9550"/>
            <a:ext cx="137795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3251200" y="330200"/>
            <a:ext cx="7772400" cy="685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en-US" sz="2800" b="1">
                <a:solidFill>
                  <a:srgbClr val="000082"/>
                </a:solidFill>
                <a:latin typeface="Arial" panose="020B0604020202020204" pitchFamily="34" charset="0"/>
              </a:rPr>
              <a:t>Static Electricity</a:t>
            </a:r>
            <a:endParaRPr lang="en-US" altLang="en-US" sz="2800" b="1">
              <a:solidFill>
                <a:srgbClr val="00008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7173" name="Text Box 5"/>
          <p:cNvSpPr txBox="1">
            <a:spLocks noChangeArrowheads="1"/>
          </p:cNvSpPr>
          <p:nvPr/>
        </p:nvSpPr>
        <p:spPr bwMode="auto">
          <a:xfrm>
            <a:off x="2228850" y="5080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47175" name="Text Box 7"/>
          <p:cNvSpPr txBox="1">
            <a:spLocks noChangeArrowheads="1"/>
          </p:cNvSpPr>
          <p:nvPr/>
        </p:nvSpPr>
        <p:spPr bwMode="auto">
          <a:xfrm>
            <a:off x="853440" y="1193800"/>
            <a:ext cx="11338559" cy="525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22313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2800" dirty="0">
                <a:solidFill>
                  <a:srgbClr val="A50021"/>
                </a:solidFill>
                <a:latin typeface="Arial" panose="020B0604020202020204" pitchFamily="34" charset="0"/>
              </a:rPr>
              <a:t>Key Ideas</a:t>
            </a:r>
          </a:p>
          <a:p>
            <a:pPr marL="457200" indent="-45720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</a:rPr>
              <a:t>Static electric charges can build up on objects.</a:t>
            </a:r>
          </a:p>
          <a:p>
            <a:pPr marL="457200" indent="-45720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</a:rPr>
              <a:t>Objects become charged by friction, conduction, and induction.</a:t>
            </a:r>
          </a:p>
          <a:p>
            <a:pPr marL="457200" indent="-45720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</a:rPr>
              <a:t>An electric force between static charges can either attract or repel the charges.</a:t>
            </a:r>
          </a:p>
          <a:p>
            <a:pPr marL="457200" indent="-45720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</a:rPr>
              <a:t>The discharge of static electricity in the form of lightning can be dangerous, but static electricity also has useful applications.</a:t>
            </a:r>
          </a:p>
        </p:txBody>
      </p:sp>
      <p:sp>
        <p:nvSpPr>
          <p:cNvPr id="647176" name="Text Box 8"/>
          <p:cNvSpPr txBox="1">
            <a:spLocks noChangeArrowheads="1"/>
          </p:cNvSpPr>
          <p:nvPr/>
        </p:nvSpPr>
        <p:spPr bwMode="auto">
          <a:xfrm>
            <a:off x="1992313" y="374650"/>
            <a:ext cx="919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7025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Home Activity: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 bits of tissue paper on the table.</a:t>
            </a:r>
          </a:p>
          <a:p>
            <a:r>
              <a:rPr lang="en-US" dirty="0"/>
              <a:t>Rub an inflated balloon on your hair or sweater.  Or comb your hair with a plastic comb. </a:t>
            </a:r>
          </a:p>
          <a:p>
            <a:r>
              <a:rPr lang="en-US" dirty="0"/>
              <a:t>Bring balloon/comb CLOSE to the bits of paper on the table. </a:t>
            </a:r>
          </a:p>
          <a:p>
            <a:r>
              <a:rPr lang="en-US" dirty="0"/>
              <a:t>What happens? Do some fly away? Why? </a:t>
            </a:r>
          </a:p>
          <a:p>
            <a:r>
              <a:rPr lang="en-US" dirty="0"/>
              <a:t>Do some paper bits fly off? Why? </a:t>
            </a:r>
          </a:p>
          <a:p>
            <a:r>
              <a:rPr lang="en-US" dirty="0"/>
              <a:t>Would this work for any object? Try it. Would a metal comb do the same thing?   </a:t>
            </a:r>
            <a:r>
              <a:rPr lang="en-US" dirty="0">
                <a:hlinkClick r:id="rId2"/>
              </a:rPr>
              <a:t>https://www.youtube.com/watch?v=3aB6TyhaSsQ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30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90650"/>
            <a:ext cx="7029449" cy="5467350"/>
          </a:xfrm>
        </p:spPr>
        <p:txBody>
          <a:bodyPr>
            <a:normAutofit fontScale="92500"/>
          </a:bodyPr>
          <a:lstStyle/>
          <a:p>
            <a:r>
              <a:rPr lang="en-US" dirty="0"/>
              <a:t>Rubbing the balloon transfers electrons from your sweater to the balloon, making it negative.</a:t>
            </a:r>
          </a:p>
          <a:p>
            <a:r>
              <a:rPr lang="en-US" dirty="0"/>
              <a:t>The negative balloon attracts the positive  charges in the bits of paper causing them to fly up and stick to the balloon. </a:t>
            </a:r>
          </a:p>
          <a:p>
            <a:r>
              <a:rPr lang="en-US" dirty="0"/>
              <a:t>Why do some fly off? Some negative charges are transferred to the bits of paper, charging them negative. The balloon is big and has a lot of negative charges still on it and remains negative. The balloons big negative charge </a:t>
            </a:r>
            <a:r>
              <a:rPr lang="en-US" dirty="0" err="1"/>
              <a:t>repells</a:t>
            </a:r>
            <a:r>
              <a:rPr lang="en-US" dirty="0"/>
              <a:t> the negative bits of paper causing them to fly off. </a:t>
            </a:r>
          </a:p>
          <a:p>
            <a:r>
              <a:rPr lang="en-US" dirty="0"/>
              <a:t>It helps if you draw this out on paper with negative and positive charges. </a:t>
            </a:r>
          </a:p>
        </p:txBody>
      </p:sp>
      <p:pic>
        <p:nvPicPr>
          <p:cNvPr id="4" name="Picture 2" descr="Image result for comb repelling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0" b="23040"/>
          <a:stretch>
            <a:fillRect/>
          </a:stretch>
        </p:blipFill>
        <p:spPr bwMode="auto">
          <a:xfrm>
            <a:off x="8435340" y="2895208"/>
            <a:ext cx="3756660" cy="36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balloon and bits of pa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9423" y="457200"/>
            <a:ext cx="3117001" cy="3219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00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951D2-2EC9-4691-AE4A-6F685371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PHET Simulation: John Travoltage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6576-4F2E-4292-B4EC-201C7A152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https://phet.colorado.edu/sims/html/john-travoltage/latest/john-travoltage_en.html</a:t>
            </a:r>
            <a:r>
              <a:rPr lang="en-CA" dirty="0"/>
              <a:t> 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Can this happen with other objects? Lets find out.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Materials: Plastic, Balloon, bits of paper, rice Krispies.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61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951D2-2EC9-4691-AE4A-6F685371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does this happen?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6576-4F2E-4292-B4EC-201C7A152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US" dirty="0">
                <a:hlinkClick r:id="rId2"/>
              </a:rPr>
              <a:t>https://www.youtube.com/watch?v=yc2-363MIQs&amp;feature=emb_rel_pause</a:t>
            </a:r>
            <a:endParaRPr lang="en-US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473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does this happen?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432560"/>
            <a:ext cx="7120890" cy="47444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CA" sz="3600" dirty="0"/>
              <a:t>Static charge or Static Electricity is</a:t>
            </a:r>
            <a:r>
              <a:rPr lang="en-CA" sz="3600" b="1" dirty="0"/>
              <a:t> </a:t>
            </a:r>
            <a:r>
              <a:rPr lang="en-CA" sz="3600" dirty="0"/>
              <a:t>an </a:t>
            </a:r>
            <a:r>
              <a:rPr lang="en-CA" sz="3600" b="1" u="sng" dirty="0"/>
              <a:t>imbalance of charges </a:t>
            </a:r>
            <a:r>
              <a:rPr lang="en-CA" sz="3600" dirty="0"/>
              <a:t>of an object.</a:t>
            </a:r>
            <a:endParaRPr lang="en-CA" sz="3600" dirty="0">
              <a:cs typeface="Calibri"/>
            </a:endParaRPr>
          </a:p>
          <a:p>
            <a:r>
              <a:rPr lang="en-CA" sz="3600" dirty="0"/>
              <a:t>The study of static electric charge is called </a:t>
            </a:r>
            <a:r>
              <a:rPr lang="en-CA" sz="3600" b="1" u="sng" dirty="0"/>
              <a:t>electrostatics.</a:t>
            </a:r>
          </a:p>
          <a:p>
            <a:endParaRPr lang="en-CA" sz="3600" b="1" u="sng" dirty="0">
              <a:cs typeface="Calibri"/>
            </a:endParaRPr>
          </a:p>
          <a:p>
            <a:r>
              <a:rPr lang="en-CA" sz="3600" i="1" dirty="0">
                <a:solidFill>
                  <a:srgbClr val="FF0000"/>
                </a:solidFill>
                <a:cs typeface="Calibri"/>
              </a:rPr>
              <a:t>How does an object become charged? </a:t>
            </a:r>
          </a:p>
        </p:txBody>
      </p:sp>
      <p:pic>
        <p:nvPicPr>
          <p:cNvPr id="2050" name="Picture 2" descr="Static Electricity For Kids: You Should Read This! | Cool Kid Facts">
            <a:extLst>
              <a:ext uri="{FF2B5EF4-FFF2-40B4-BE49-F238E27FC236}">
                <a16:creationId xmlns:a16="http://schemas.microsoft.com/office/drawing/2014/main" id="{F4924ED0-2C1F-49EB-9A90-9EEA66587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07" y="3514726"/>
            <a:ext cx="4570143" cy="3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4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6A22-D348-4FE1-8D05-43D1C2B8C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an object become charged?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87137-535C-4E28-B33C-960BE883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of electrons. 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Review parts of an atom</a:t>
            </a:r>
          </a:p>
        </p:txBody>
      </p:sp>
    </p:spTree>
    <p:extLst>
      <p:ext uri="{BB962C8B-B14F-4D97-AF65-F5344CB8AC3E}">
        <p14:creationId xmlns:p14="http://schemas.microsoft.com/office/powerpoint/2010/main" val="338590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Charges on an atom…..Positive and Negative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52368"/>
            <a:ext cx="8948352" cy="5083431"/>
          </a:xfrm>
        </p:spPr>
        <p:txBody>
          <a:bodyPr>
            <a:normAutofit/>
          </a:bodyPr>
          <a:lstStyle/>
          <a:p>
            <a:r>
              <a:rPr lang="en-CA" i="1" dirty="0">
                <a:solidFill>
                  <a:schemeClr val="accent1"/>
                </a:solidFill>
              </a:rPr>
              <a:t>Recall that all matter is made up of </a:t>
            </a:r>
            <a:r>
              <a:rPr lang="en-CA" b="1" i="1" dirty="0">
                <a:solidFill>
                  <a:schemeClr val="accent1"/>
                </a:solidFill>
              </a:rPr>
              <a:t>atoms.</a:t>
            </a:r>
          </a:p>
          <a:p>
            <a:r>
              <a:rPr lang="en-CA" i="1" dirty="0">
                <a:solidFill>
                  <a:schemeClr val="accent1"/>
                </a:solidFill>
              </a:rPr>
              <a:t>All atoms are </a:t>
            </a:r>
            <a:r>
              <a:rPr lang="en-CA" b="1" i="1" dirty="0">
                <a:solidFill>
                  <a:schemeClr val="accent1"/>
                </a:solidFill>
              </a:rPr>
              <a:t>neutral  </a:t>
            </a:r>
            <a:r>
              <a:rPr lang="en-CA" i="1" dirty="0">
                <a:solidFill>
                  <a:schemeClr val="accent1"/>
                </a:solidFill>
              </a:rPr>
              <a:t>(# protons = # electrons)</a:t>
            </a:r>
          </a:p>
          <a:p>
            <a:pPr marL="0" indent="0">
              <a:buNone/>
            </a:pPr>
            <a:endParaRPr lang="en-CA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CA" i="1" dirty="0">
              <a:solidFill>
                <a:schemeClr val="accent1"/>
              </a:solidFill>
            </a:endParaRPr>
          </a:p>
          <a:p>
            <a:r>
              <a:rPr lang="en-CA" b="1" i="1" dirty="0">
                <a:solidFill>
                  <a:schemeClr val="accent1"/>
                </a:solidFill>
              </a:rPr>
              <a:t>Protons and Neutrons exist tightly packed </a:t>
            </a:r>
            <a:r>
              <a:rPr lang="en-CA" i="1" dirty="0">
                <a:solidFill>
                  <a:schemeClr val="accent1"/>
                </a:solidFill>
              </a:rPr>
              <a:t>within the nucleus of an atom and are held firmly in place, so cannot be rubbed off. </a:t>
            </a:r>
          </a:p>
          <a:p>
            <a:r>
              <a:rPr lang="en-CA" b="1" i="1" dirty="0">
                <a:solidFill>
                  <a:schemeClr val="accent1"/>
                </a:solidFill>
              </a:rPr>
              <a:t>But electrons can be rubbed off </a:t>
            </a:r>
            <a:r>
              <a:rPr lang="en-CA" i="1" dirty="0">
                <a:solidFill>
                  <a:schemeClr val="accent1"/>
                </a:solidFill>
              </a:rPr>
              <a:t>because they exist in the space around the nucleus and are not tightly bound to it</a:t>
            </a:r>
            <a:r>
              <a:rPr lang="en-CA" i="1" dirty="0"/>
              <a:t>.</a:t>
            </a:r>
          </a:p>
        </p:txBody>
      </p:sp>
      <p:pic>
        <p:nvPicPr>
          <p:cNvPr id="2050" name="Picture 2" descr="Image result for charging an a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1" y="1234177"/>
            <a:ext cx="4251869" cy="278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45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B397-3ABA-4BF8-9CBB-D1773BA1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Charging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511FE-0617-4C1B-B64A-6729F6E39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2860" cy="4351338"/>
          </a:xfrm>
        </p:spPr>
        <p:txBody>
          <a:bodyPr>
            <a:normAutofit/>
          </a:bodyPr>
          <a:lstStyle/>
          <a:p>
            <a:r>
              <a:rPr lang="en-CA" sz="3600" dirty="0"/>
              <a:t>Objects get “charged” when electrons are </a:t>
            </a:r>
            <a:r>
              <a:rPr lang="en-CA" sz="3600" b="1" i="1" dirty="0"/>
              <a:t>transferred</a:t>
            </a:r>
            <a:r>
              <a:rPr lang="en-CA" sz="3600" i="1" dirty="0"/>
              <a:t> </a:t>
            </a:r>
            <a:r>
              <a:rPr lang="en-CA" sz="3600" dirty="0"/>
              <a:t>from one object to  another.</a:t>
            </a:r>
          </a:p>
          <a:p>
            <a:endParaRPr lang="en-CA" dirty="0"/>
          </a:p>
        </p:txBody>
      </p:sp>
      <p:pic>
        <p:nvPicPr>
          <p:cNvPr id="1026" name="Picture 2" descr="Image result for atoms with charge image">
            <a:extLst>
              <a:ext uri="{FF2B5EF4-FFF2-40B4-BE49-F238E27FC236}">
                <a16:creationId xmlns:a16="http://schemas.microsoft.com/office/drawing/2014/main" id="{818629F6-98E7-4320-84A9-F97D8FCC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60" y="365125"/>
            <a:ext cx="3512598" cy="230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arging an object by friction">
            <a:extLst>
              <a:ext uri="{FF2B5EF4-FFF2-40B4-BE49-F238E27FC236}">
                <a16:creationId xmlns:a16="http://schemas.microsoft.com/office/drawing/2014/main" id="{40EB500C-8131-409B-9C7C-B11CBFD26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2" b="14966"/>
          <a:stretch/>
        </p:blipFill>
        <p:spPr bwMode="auto">
          <a:xfrm>
            <a:off x="1504948" y="3410097"/>
            <a:ext cx="8003418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3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B9E3-3258-4863-9712-1DFF5B2C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0" y="365125"/>
            <a:ext cx="10943590" cy="1325563"/>
          </a:xfrm>
        </p:spPr>
        <p:txBody>
          <a:bodyPr/>
          <a:lstStyle/>
          <a:p>
            <a:r>
              <a:rPr lang="en-CA" b="1" dirty="0"/>
              <a:t>Types of 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A39B7-820F-4A56-8EAA-0D5CCFF0C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" y="2209800"/>
            <a:ext cx="10943590" cy="54708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>
                <a:solidFill>
                  <a:srgbClr val="FF0000"/>
                </a:solidFill>
              </a:rPr>
              <a:t>NEUTRAL objects: have equal number of positive and negative charges</a:t>
            </a:r>
            <a:endParaRPr lang="en-CA" sz="3600" dirty="0">
              <a:solidFill>
                <a:srgbClr val="FF0000"/>
              </a:solidFill>
              <a:cs typeface="Calibri"/>
            </a:endParaRPr>
          </a:p>
          <a:p>
            <a:r>
              <a:rPr lang="en-CA" sz="3600" dirty="0">
                <a:solidFill>
                  <a:srgbClr val="FF0000"/>
                </a:solidFill>
              </a:rPr>
              <a:t>POSITIVE object:  have MORE positive charges (protons) than negative. (It </a:t>
            </a:r>
            <a:r>
              <a:rPr lang="en-CA" sz="3600" b="1" u="sng" dirty="0">
                <a:solidFill>
                  <a:srgbClr val="FF0000"/>
                </a:solidFill>
              </a:rPr>
              <a:t>lost </a:t>
            </a:r>
            <a:r>
              <a:rPr lang="en-CA" sz="3600" dirty="0">
                <a:solidFill>
                  <a:srgbClr val="FF0000"/>
                </a:solidFill>
              </a:rPr>
              <a:t>electrons) </a:t>
            </a:r>
          </a:p>
          <a:p>
            <a:r>
              <a:rPr lang="en-CA" sz="3600" dirty="0">
                <a:solidFill>
                  <a:srgbClr val="FF0000"/>
                </a:solidFill>
              </a:rPr>
              <a:t>NEGATIVE objects: have more negative charges than positive. (It </a:t>
            </a:r>
            <a:r>
              <a:rPr lang="en-CA" sz="3600" b="1" u="sng" dirty="0">
                <a:solidFill>
                  <a:srgbClr val="FF0000"/>
                </a:solidFill>
              </a:rPr>
              <a:t>gained </a:t>
            </a:r>
            <a:r>
              <a:rPr lang="en-CA" sz="3600" dirty="0">
                <a:solidFill>
                  <a:srgbClr val="FF0000"/>
                </a:solidFill>
              </a:rPr>
              <a:t>electrons) 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21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1210</Words>
  <Application>Microsoft Office PowerPoint</Application>
  <PresentationFormat>Widescreen</PresentationFormat>
  <Paragraphs>170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Types of Charge </vt:lpstr>
      <vt:lpstr>What happens when…</vt:lpstr>
      <vt:lpstr>PHET Simulation: John Travoltage</vt:lpstr>
      <vt:lpstr>Why does this happen? </vt:lpstr>
      <vt:lpstr>How does this happen? </vt:lpstr>
      <vt:lpstr>How does an object become charged? </vt:lpstr>
      <vt:lpstr>Charges on an atom…..Positive and Negative</vt:lpstr>
      <vt:lpstr>Charging objects</vt:lpstr>
      <vt:lpstr>Types of Charges</vt:lpstr>
      <vt:lpstr>Can an object lose/gain protons?</vt:lpstr>
      <vt:lpstr>What is the overall charge of each?</vt:lpstr>
      <vt:lpstr>What is the overall charge of each?</vt:lpstr>
      <vt:lpstr>Pith Ball Activity</vt:lpstr>
      <vt:lpstr>Law of Electrical Charge:</vt:lpstr>
      <vt:lpstr>EXTRA SLIDES BEYOND HERE</vt:lpstr>
      <vt:lpstr>The Law of Electric Charge</vt:lpstr>
      <vt:lpstr>Static Electricity Video</vt:lpstr>
      <vt:lpstr>Activity 9A p292</vt:lpstr>
      <vt:lpstr>Static Charge History…The Main Players</vt:lpstr>
      <vt:lpstr>Benjamin Franklin</vt:lpstr>
      <vt:lpstr>Charles de Coulomb</vt:lpstr>
      <vt:lpstr>History</vt:lpstr>
      <vt:lpstr>Static Electricity</vt:lpstr>
      <vt:lpstr>At Home Activity:</vt:lpstr>
      <vt:lpstr>Explanation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Electricity:</dc:title>
  <dc:creator>twilson</dc:creator>
  <cp:lastModifiedBy>Tammy Wilson</cp:lastModifiedBy>
  <cp:revision>189</cp:revision>
  <dcterms:created xsi:type="dcterms:W3CDTF">2017-08-28T17:44:59Z</dcterms:created>
  <dcterms:modified xsi:type="dcterms:W3CDTF">2022-03-26T23:23:52Z</dcterms:modified>
</cp:coreProperties>
</file>