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67" r:id="rId4"/>
    <p:sldId id="269" r:id="rId5"/>
    <p:sldId id="274" r:id="rId6"/>
    <p:sldId id="264" r:id="rId7"/>
    <p:sldId id="270" r:id="rId8"/>
    <p:sldId id="259" r:id="rId9"/>
    <p:sldId id="275" r:id="rId10"/>
    <p:sldId id="268" r:id="rId11"/>
    <p:sldId id="260" r:id="rId12"/>
    <p:sldId id="263" r:id="rId13"/>
    <p:sldId id="272" r:id="rId14"/>
    <p:sldId id="273" r:id="rId15"/>
    <p:sldId id="27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437987-B5C0-4222-BE14-4F76D1F3BF67}" v="13" dt="2019-10-27T04:20:53.1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4660"/>
  </p:normalViewPr>
  <p:slideViewPr>
    <p:cSldViewPr snapToGrid="0">
      <p:cViewPr>
        <p:scale>
          <a:sx n="50" d="100"/>
          <a:sy n="50" d="100"/>
        </p:scale>
        <p:origin x="3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Wilson" userId="e3b55da62d900d7c" providerId="LiveId" clId="{D6437987-B5C0-4222-BE14-4F76D1F3BF67}"/>
    <pc:docChg chg="undo custSel modSld modMainMaster">
      <pc:chgData name="Tammy Wilson" userId="e3b55da62d900d7c" providerId="LiveId" clId="{D6437987-B5C0-4222-BE14-4F76D1F3BF67}" dt="2019-10-27T04:20:53.134" v="81" actId="207"/>
      <pc:docMkLst>
        <pc:docMk/>
      </pc:docMkLst>
      <pc:sldChg chg="modSp">
        <pc:chgData name="Tammy Wilson" userId="e3b55da62d900d7c" providerId="LiveId" clId="{D6437987-B5C0-4222-BE14-4F76D1F3BF67}" dt="2019-10-27T04:16:20.128" v="66" actId="20577"/>
        <pc:sldMkLst>
          <pc:docMk/>
          <pc:sldMk cId="1839663125" sldId="259"/>
        </pc:sldMkLst>
        <pc:spChg chg="mod">
          <ac:chgData name="Tammy Wilson" userId="e3b55da62d900d7c" providerId="LiveId" clId="{D6437987-B5C0-4222-BE14-4F76D1F3BF67}" dt="2019-10-27T04:16:20.128" v="66" actId="20577"/>
          <ac:spMkLst>
            <pc:docMk/>
            <pc:sldMk cId="1839663125" sldId="259"/>
            <ac:spMk id="3" creationId="{00000000-0000-0000-0000-000000000000}"/>
          </ac:spMkLst>
        </pc:spChg>
      </pc:sldChg>
      <pc:sldChg chg="modSp">
        <pc:chgData name="Tammy Wilson" userId="e3b55da62d900d7c" providerId="LiveId" clId="{D6437987-B5C0-4222-BE14-4F76D1F3BF67}" dt="2019-10-27T04:19:21.718" v="80" actId="207"/>
        <pc:sldMkLst>
          <pc:docMk/>
          <pc:sldMk cId="981263210" sldId="263"/>
        </pc:sldMkLst>
        <pc:spChg chg="mod">
          <ac:chgData name="Tammy Wilson" userId="e3b55da62d900d7c" providerId="LiveId" clId="{D6437987-B5C0-4222-BE14-4F76D1F3BF67}" dt="2019-10-27T04:19:21.718" v="80" actId="207"/>
          <ac:spMkLst>
            <pc:docMk/>
            <pc:sldMk cId="981263210" sldId="263"/>
            <ac:spMk id="3" creationId="{00000000-0000-0000-0000-000000000000}"/>
          </ac:spMkLst>
        </pc:spChg>
      </pc:sldChg>
      <pc:sldChg chg="modSp">
        <pc:chgData name="Tammy Wilson" userId="e3b55da62d900d7c" providerId="LiveId" clId="{D6437987-B5C0-4222-BE14-4F76D1F3BF67}" dt="2019-10-27T04:12:57.197" v="18"/>
        <pc:sldMkLst>
          <pc:docMk/>
          <pc:sldMk cId="2495758959" sldId="265"/>
        </pc:sldMkLst>
        <pc:spChg chg="mod">
          <ac:chgData name="Tammy Wilson" userId="e3b55da62d900d7c" providerId="LiveId" clId="{D6437987-B5C0-4222-BE14-4F76D1F3BF67}" dt="2019-10-27T04:12:57.197" v="18"/>
          <ac:spMkLst>
            <pc:docMk/>
            <pc:sldMk cId="2495758959" sldId="265"/>
            <ac:spMk id="2" creationId="{0DF2EABF-FE40-4285-93F0-B042D90C0A33}"/>
          </ac:spMkLst>
        </pc:spChg>
      </pc:sldChg>
      <pc:sldChg chg="modSp">
        <pc:chgData name="Tammy Wilson" userId="e3b55da62d900d7c" providerId="LiveId" clId="{D6437987-B5C0-4222-BE14-4F76D1F3BF67}" dt="2019-10-27T04:10:29.249" v="2" actId="115"/>
        <pc:sldMkLst>
          <pc:docMk/>
          <pc:sldMk cId="1897650818" sldId="269"/>
        </pc:sldMkLst>
        <pc:spChg chg="mod">
          <ac:chgData name="Tammy Wilson" userId="e3b55da62d900d7c" providerId="LiveId" clId="{D6437987-B5C0-4222-BE14-4F76D1F3BF67}" dt="2019-10-27T04:10:29.249" v="2" actId="115"/>
          <ac:spMkLst>
            <pc:docMk/>
            <pc:sldMk cId="1897650818" sldId="269"/>
            <ac:spMk id="3" creationId="{B7F7F82D-7EF8-41BE-BB8D-7E0210625155}"/>
          </ac:spMkLst>
        </pc:spChg>
      </pc:sldChg>
      <pc:sldChg chg="modSp">
        <pc:chgData name="Tammy Wilson" userId="e3b55da62d900d7c" providerId="LiveId" clId="{D6437987-B5C0-4222-BE14-4F76D1F3BF67}" dt="2019-10-27T04:20:53.134" v="81" actId="207"/>
        <pc:sldMkLst>
          <pc:docMk/>
          <pc:sldMk cId="1117255312" sldId="272"/>
        </pc:sldMkLst>
        <pc:spChg chg="mod">
          <ac:chgData name="Tammy Wilson" userId="e3b55da62d900d7c" providerId="LiveId" clId="{D6437987-B5C0-4222-BE14-4F76D1F3BF67}" dt="2019-10-27T04:20:53.134" v="81" actId="207"/>
          <ac:spMkLst>
            <pc:docMk/>
            <pc:sldMk cId="1117255312" sldId="272"/>
            <ac:spMk id="3" creationId="{00000000-0000-0000-0000-000000000000}"/>
          </ac:spMkLst>
        </pc:spChg>
      </pc:sldChg>
      <pc:sldChg chg="modSp">
        <pc:chgData name="Tammy Wilson" userId="e3b55da62d900d7c" providerId="LiveId" clId="{D6437987-B5C0-4222-BE14-4F76D1F3BF67}" dt="2019-10-27T04:17:58.004" v="77" actId="20577"/>
        <pc:sldMkLst>
          <pc:docMk/>
          <pc:sldMk cId="634921313" sldId="273"/>
        </pc:sldMkLst>
        <pc:spChg chg="mod">
          <ac:chgData name="Tammy Wilson" userId="e3b55da62d900d7c" providerId="LiveId" clId="{D6437987-B5C0-4222-BE14-4F76D1F3BF67}" dt="2019-10-27T04:17:58.004" v="77" actId="20577"/>
          <ac:spMkLst>
            <pc:docMk/>
            <pc:sldMk cId="634921313" sldId="273"/>
            <ac:spMk id="3" creationId="{00000000-0000-0000-0000-000000000000}"/>
          </ac:spMkLst>
        </pc:spChg>
      </pc:sldChg>
      <pc:sldMasterChg chg="modSldLayout">
        <pc:chgData name="Tammy Wilson" userId="e3b55da62d900d7c" providerId="LiveId" clId="{D6437987-B5C0-4222-BE14-4F76D1F3BF67}" dt="2019-10-27T04:12:23.561" v="15" actId="255"/>
        <pc:sldMasterMkLst>
          <pc:docMk/>
          <pc:sldMasterMk cId="0" sldId="2147483648"/>
        </pc:sldMasterMkLst>
        <pc:sldLayoutChg chg="modSp">
          <pc:chgData name="Tammy Wilson" userId="e3b55da62d900d7c" providerId="LiveId" clId="{D6437987-B5C0-4222-BE14-4F76D1F3BF67}" dt="2019-10-27T04:12:23.561" v="15" actId="255"/>
          <pc:sldLayoutMkLst>
            <pc:docMk/>
            <pc:sldMasterMk cId="0" sldId="2147483648"/>
            <pc:sldLayoutMk cId="0" sldId="2147483650"/>
          </pc:sldLayoutMkLst>
          <pc:spChg chg="mod">
            <ac:chgData name="Tammy Wilson" userId="e3b55da62d900d7c" providerId="LiveId" clId="{D6437987-B5C0-4222-BE14-4F76D1F3BF67}" dt="2019-10-27T04:12:10.439" v="13" actId="255"/>
            <ac:spMkLst>
              <pc:docMk/>
              <pc:sldMasterMk cId="0" sldId="2147483648"/>
              <pc:sldLayoutMk cId="0" sldId="2147483650"/>
              <ac:spMk id="2" creationId="{00000000-0000-0000-0000-000000000000}"/>
            </ac:spMkLst>
          </pc:spChg>
          <pc:spChg chg="mod">
            <ac:chgData name="Tammy Wilson" userId="e3b55da62d900d7c" providerId="LiveId" clId="{D6437987-B5C0-4222-BE14-4F76D1F3BF67}" dt="2019-10-27T04:12:23.561" v="15" actId="255"/>
            <ac:spMkLst>
              <pc:docMk/>
              <pc:sldMasterMk cId="0" sldId="2147483648"/>
              <pc:sldLayoutMk cId="0" sldId="2147483650"/>
              <ac:spMk id="3" creationId="{00000000-0000-0000-0000-000000000000}"/>
            </ac:spMkLst>
          </pc:spChg>
        </pc:sldLayoutChg>
      </pc:sldMasterChg>
    </pc:docChg>
  </pc:docChgLst>
  <pc:docChgLst>
    <pc:chgData name="Tammy Wilson" userId="e3b55da62d900d7c" providerId="LiveId" clId="{FFC224A9-1FAD-4CE1-B5CE-AE68E4A92249}"/>
  </pc:docChgLst>
  <pc:docChgLst>
    <pc:chgData name="Tammy Wilson" userId="e3b55da62d900d7c" providerId="Windows Live" clId="Web-{387882E9-5FCB-462C-BD43-F1B9ACF4B7F3}"/>
  </pc:docChgLst>
  <pc:docChgLst>
    <pc:chgData name="Tammy Wilson" userId="e3b55da62d900d7c" providerId="Windows Live" clId="Web-{99E8353C-058B-4DEE-B1B0-B714864B2F68}"/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10/26/2019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10/26/2019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10/26/2019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10/26/2019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10/26/2019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Covalent Compounds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Two non-metals</a:t>
            </a:r>
          </a:p>
        </p:txBody>
      </p:sp>
    </p:spTree>
    <p:extLst>
      <p:ext uri="{BB962C8B-B14F-4D97-AF65-F5344CB8AC3E}">
        <p14:creationId xmlns:p14="http://schemas.microsoft.com/office/powerpoint/2010/main" val="1400329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Naming Covalent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022" y="1315499"/>
            <a:ext cx="8946541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CA" sz="3600" dirty="0"/>
          </a:p>
          <a:p>
            <a:endParaRPr lang="en-CA" b="1" u="sng" dirty="0">
              <a:solidFill>
                <a:srgbClr val="FFFF00"/>
              </a:solidFill>
            </a:endParaRPr>
          </a:p>
          <a:p>
            <a:endParaRPr lang="en-CA" b="1" u="sng" dirty="0">
              <a:solidFill>
                <a:srgbClr val="FFFF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308524"/>
              </p:ext>
            </p:extLst>
          </p:nvPr>
        </p:nvGraphicFramePr>
        <p:xfrm>
          <a:off x="2354004" y="1902767"/>
          <a:ext cx="7297324" cy="4277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8662">
                  <a:extLst>
                    <a:ext uri="{9D8B030D-6E8A-4147-A177-3AD203B41FA5}">
                      <a16:colId xmlns:a16="http://schemas.microsoft.com/office/drawing/2014/main" val="1437394011"/>
                    </a:ext>
                  </a:extLst>
                </a:gridCol>
                <a:gridCol w="3648662">
                  <a:extLst>
                    <a:ext uri="{9D8B030D-6E8A-4147-A177-3AD203B41FA5}">
                      <a16:colId xmlns:a16="http://schemas.microsoft.com/office/drawing/2014/main" val="2762791441"/>
                    </a:ext>
                  </a:extLst>
                </a:gridCol>
              </a:tblGrid>
              <a:tr h="712838">
                <a:tc gridSpan="2">
                  <a:txBody>
                    <a:bodyPr/>
                    <a:lstStyle/>
                    <a:p>
                      <a:r>
                        <a:rPr lang="en-CA" dirty="0"/>
                        <a:t>Prefixes</a:t>
                      </a:r>
                      <a:r>
                        <a:rPr lang="en-CA" baseline="0" dirty="0"/>
                        <a:t> for Covalent Compounds</a:t>
                      </a:r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912150"/>
                  </a:ext>
                </a:extLst>
              </a:tr>
              <a:tr h="712838">
                <a:tc>
                  <a:txBody>
                    <a:bodyPr/>
                    <a:lstStyle/>
                    <a:p>
                      <a:r>
                        <a:rPr lang="en-CA" sz="3600" dirty="0"/>
                        <a:t>1- mono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3600" dirty="0"/>
                        <a:t>6 – </a:t>
                      </a:r>
                      <a:r>
                        <a:rPr lang="en-CA" sz="3600" dirty="0" err="1"/>
                        <a:t>hexa</a:t>
                      </a:r>
                      <a:endParaRPr lang="en-CA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616230"/>
                  </a:ext>
                </a:extLst>
              </a:tr>
              <a:tr h="712838">
                <a:tc>
                  <a:txBody>
                    <a:bodyPr/>
                    <a:lstStyle/>
                    <a:p>
                      <a:r>
                        <a:rPr lang="en-CA" sz="3600" dirty="0"/>
                        <a:t>2 – 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3600" dirty="0"/>
                        <a:t>7 – </a:t>
                      </a:r>
                      <a:r>
                        <a:rPr lang="en-CA" sz="3600" dirty="0" err="1"/>
                        <a:t>hepta</a:t>
                      </a:r>
                      <a:endParaRPr lang="en-CA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5090048"/>
                  </a:ext>
                </a:extLst>
              </a:tr>
              <a:tr h="712838">
                <a:tc>
                  <a:txBody>
                    <a:bodyPr/>
                    <a:lstStyle/>
                    <a:p>
                      <a:r>
                        <a:rPr lang="en-CA" sz="3600" dirty="0"/>
                        <a:t>3 – tri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3600" dirty="0"/>
                        <a:t>8 – octa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621345"/>
                  </a:ext>
                </a:extLst>
              </a:tr>
              <a:tr h="712838">
                <a:tc>
                  <a:txBody>
                    <a:bodyPr/>
                    <a:lstStyle/>
                    <a:p>
                      <a:r>
                        <a:rPr lang="en-CA" sz="3600" dirty="0"/>
                        <a:t>4 – tetra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3600" dirty="0"/>
                        <a:t>9 – </a:t>
                      </a:r>
                      <a:r>
                        <a:rPr lang="en-CA" sz="3600" dirty="0" err="1"/>
                        <a:t>nona</a:t>
                      </a:r>
                      <a:endParaRPr lang="en-CA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413433"/>
                  </a:ext>
                </a:extLst>
              </a:tr>
              <a:tr h="712838">
                <a:tc>
                  <a:txBody>
                    <a:bodyPr/>
                    <a:lstStyle/>
                    <a:p>
                      <a:r>
                        <a:rPr lang="en-CA" sz="3600" dirty="0"/>
                        <a:t>5</a:t>
                      </a:r>
                      <a:r>
                        <a:rPr lang="en-CA" sz="3600" baseline="0" dirty="0"/>
                        <a:t> - </a:t>
                      </a:r>
                      <a:r>
                        <a:rPr lang="en-CA" sz="3600" baseline="0" dirty="0" err="1"/>
                        <a:t>penta</a:t>
                      </a:r>
                      <a:endParaRPr lang="en-CA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3600" dirty="0"/>
                        <a:t>10 - </a:t>
                      </a:r>
                      <a:r>
                        <a:rPr lang="en-CA" sz="3600" dirty="0" err="1"/>
                        <a:t>deca</a:t>
                      </a:r>
                      <a:endParaRPr lang="en-CA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10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5802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/>
              <a:t>PH</a:t>
            </a:r>
            <a:r>
              <a:rPr lang="en-CA" sz="2800" baseline="-25000" dirty="0"/>
              <a:t>3</a:t>
            </a:r>
          </a:p>
          <a:p>
            <a:r>
              <a:rPr lang="en-CA" sz="2800" dirty="0"/>
              <a:t>CO</a:t>
            </a:r>
            <a:endParaRPr lang="en-CA" sz="2800" baseline="-25000" dirty="0"/>
          </a:p>
          <a:p>
            <a:r>
              <a:rPr lang="en-CA" sz="2800" dirty="0"/>
              <a:t>HI</a:t>
            </a:r>
            <a:endParaRPr lang="en-CA" sz="2800" baseline="-25000" dirty="0"/>
          </a:p>
          <a:p>
            <a:r>
              <a:rPr lang="en-CA" sz="2800" dirty="0"/>
              <a:t>SO</a:t>
            </a:r>
            <a:r>
              <a:rPr lang="en-CA" sz="2800" baseline="-25000" dirty="0"/>
              <a:t>2 </a:t>
            </a:r>
          </a:p>
          <a:p>
            <a:r>
              <a:rPr lang="en-CA" sz="2800" dirty="0"/>
              <a:t>N</a:t>
            </a:r>
            <a:r>
              <a:rPr lang="en-CA" sz="2800" baseline="-25000" dirty="0"/>
              <a:t>2</a:t>
            </a:r>
            <a:r>
              <a:rPr lang="en-CA" sz="2800" dirty="0"/>
              <a:t>O</a:t>
            </a:r>
            <a:r>
              <a:rPr lang="en-CA" sz="2800" baseline="-25000" dirty="0"/>
              <a:t>3 </a:t>
            </a:r>
          </a:p>
          <a:p>
            <a:r>
              <a:rPr lang="en-CA" sz="2800" dirty="0"/>
              <a:t>SCl</a:t>
            </a:r>
            <a:r>
              <a:rPr lang="en-CA" sz="2800" baseline="-25000" dirty="0"/>
              <a:t>6</a:t>
            </a:r>
            <a:r>
              <a:rPr lang="en-CA" sz="2800" dirty="0"/>
              <a:t>	</a:t>
            </a:r>
            <a:endParaRPr lang="en-CA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3650783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/>
              <a:t>PH</a:t>
            </a:r>
            <a:r>
              <a:rPr lang="en-CA" sz="2800" baseline="-25000" dirty="0"/>
              <a:t>3</a:t>
            </a:r>
            <a:r>
              <a:rPr lang="en-CA" sz="2800" dirty="0"/>
              <a:t>			Phosphorous trihydride</a:t>
            </a:r>
            <a:endParaRPr lang="en-CA" sz="2800" baseline="-25000" dirty="0"/>
          </a:p>
          <a:p>
            <a:r>
              <a:rPr lang="en-CA" sz="2800" dirty="0"/>
              <a:t>CO			carbon monoxide</a:t>
            </a:r>
            <a:endParaRPr lang="en-CA" sz="2800" baseline="-25000" dirty="0"/>
          </a:p>
          <a:p>
            <a:r>
              <a:rPr lang="en-CA" sz="2800" dirty="0"/>
              <a:t>HI			hydrogen </a:t>
            </a:r>
            <a:r>
              <a:rPr lang="en-CA" sz="2800" dirty="0" err="1"/>
              <a:t>moniodide</a:t>
            </a:r>
            <a:endParaRPr lang="en-CA" sz="2800" baseline="-25000" dirty="0"/>
          </a:p>
          <a:p>
            <a:r>
              <a:rPr lang="en-CA" sz="2800" dirty="0"/>
              <a:t>SO</a:t>
            </a:r>
            <a:r>
              <a:rPr lang="en-CA" sz="2800" baseline="-25000" dirty="0"/>
              <a:t>2			</a:t>
            </a:r>
            <a:r>
              <a:rPr lang="en-CA" sz="2800" dirty="0"/>
              <a:t>sulfur dioxide</a:t>
            </a:r>
            <a:endParaRPr lang="en-CA" sz="2800" baseline="-25000" dirty="0"/>
          </a:p>
          <a:p>
            <a:r>
              <a:rPr lang="en-CA" sz="2800" dirty="0"/>
              <a:t>N</a:t>
            </a:r>
            <a:r>
              <a:rPr lang="en-CA" sz="2800" baseline="-25000" dirty="0"/>
              <a:t>2</a:t>
            </a:r>
            <a:r>
              <a:rPr lang="en-CA" sz="2800" dirty="0"/>
              <a:t>O</a:t>
            </a:r>
            <a:r>
              <a:rPr lang="en-CA" sz="2800" baseline="-25000" dirty="0"/>
              <a:t>3</a:t>
            </a:r>
            <a:r>
              <a:rPr lang="en-CA" sz="2800" dirty="0"/>
              <a:t>		dinitrogen trioxide</a:t>
            </a:r>
          </a:p>
          <a:p>
            <a:r>
              <a:rPr lang="en-CA" sz="2800" dirty="0">
                <a:solidFill>
                  <a:srgbClr val="FFFF00"/>
                </a:solidFill>
              </a:rPr>
              <a:t>SCl</a:t>
            </a:r>
            <a:r>
              <a:rPr lang="en-CA" sz="2800" baseline="-25000" dirty="0">
                <a:solidFill>
                  <a:srgbClr val="FFFF00"/>
                </a:solidFill>
              </a:rPr>
              <a:t>6</a:t>
            </a:r>
            <a:r>
              <a:rPr lang="en-CA" sz="2800" dirty="0">
                <a:solidFill>
                  <a:srgbClr val="FFFF00"/>
                </a:solidFill>
              </a:rPr>
              <a:t>			sulfur hexachloride</a:t>
            </a:r>
            <a:endParaRPr lang="en-CA" sz="2800" baseline="-25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263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Write the formulas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/>
              <a:t>Carbon dioxide					</a:t>
            </a:r>
          </a:p>
          <a:p>
            <a:r>
              <a:rPr lang="en-CA" sz="2800" dirty="0"/>
              <a:t>Carbon monoxide 				</a:t>
            </a:r>
          </a:p>
          <a:p>
            <a:r>
              <a:rPr lang="en-CA" sz="2800" dirty="0"/>
              <a:t>Sulfur trioxide								</a:t>
            </a:r>
          </a:p>
          <a:p>
            <a:r>
              <a:rPr lang="en-CA" sz="2800" dirty="0"/>
              <a:t>Carbon tetrachloride			</a:t>
            </a:r>
          </a:p>
          <a:p>
            <a:r>
              <a:rPr lang="en-CA" sz="2800" dirty="0"/>
              <a:t>Dinitrogen </a:t>
            </a:r>
            <a:r>
              <a:rPr lang="en-CA" sz="2800" dirty="0" err="1"/>
              <a:t>tetrasulfide</a:t>
            </a:r>
            <a:r>
              <a:rPr lang="en-CA" sz="2800" dirty="0"/>
              <a:t>		</a:t>
            </a:r>
          </a:p>
          <a:p>
            <a:r>
              <a:rPr lang="en-CA" sz="2800" dirty="0">
                <a:solidFill>
                  <a:srgbClr val="FFFF00"/>
                </a:solidFill>
              </a:rPr>
              <a:t>Dinitrogen monoxide	</a:t>
            </a:r>
            <a:r>
              <a:rPr lang="en-CA" sz="28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117255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Write the formulas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/>
              <a:t>Carbon dioxide					CO</a:t>
            </a:r>
            <a:r>
              <a:rPr lang="en-CA" sz="2800" baseline="-25000" dirty="0"/>
              <a:t>2</a:t>
            </a:r>
          </a:p>
          <a:p>
            <a:r>
              <a:rPr lang="en-CA" sz="2800" dirty="0"/>
              <a:t>Carbon monoxide 				CO</a:t>
            </a:r>
          </a:p>
          <a:p>
            <a:r>
              <a:rPr lang="en-CA" sz="2800" dirty="0"/>
              <a:t>Sulfur trioxide					SO</a:t>
            </a:r>
            <a:r>
              <a:rPr lang="en-CA" sz="2800" baseline="-25000" dirty="0"/>
              <a:t>3</a:t>
            </a:r>
            <a:r>
              <a:rPr lang="en-CA" sz="2800" dirty="0"/>
              <a:t>		</a:t>
            </a:r>
          </a:p>
          <a:p>
            <a:r>
              <a:rPr lang="en-CA" sz="2800" dirty="0"/>
              <a:t>Carbon tetrachloride			CCl</a:t>
            </a:r>
            <a:r>
              <a:rPr lang="en-CA" sz="2800" baseline="-25000" dirty="0"/>
              <a:t>4</a:t>
            </a:r>
          </a:p>
          <a:p>
            <a:r>
              <a:rPr lang="en-CA" sz="2800" dirty="0"/>
              <a:t>Dinitrogen </a:t>
            </a:r>
            <a:r>
              <a:rPr lang="en-CA" sz="2800" dirty="0" err="1"/>
              <a:t>tetrasulfide</a:t>
            </a:r>
            <a:r>
              <a:rPr lang="en-CA" sz="2800" dirty="0"/>
              <a:t>			N</a:t>
            </a:r>
            <a:r>
              <a:rPr lang="en-CA" sz="2800" baseline="-25000" dirty="0"/>
              <a:t>2</a:t>
            </a:r>
            <a:r>
              <a:rPr lang="en-CA" sz="2800" dirty="0"/>
              <a:t>S</a:t>
            </a:r>
            <a:r>
              <a:rPr lang="en-CA" sz="2800" baseline="-25000" dirty="0"/>
              <a:t>4</a:t>
            </a:r>
          </a:p>
          <a:p>
            <a:r>
              <a:rPr lang="en-CA" sz="2800" dirty="0"/>
              <a:t>Dinitrogen monoxide			N</a:t>
            </a:r>
            <a:r>
              <a:rPr lang="en-CA" sz="2800" baseline="-25000" dirty="0"/>
              <a:t>2</a:t>
            </a:r>
            <a:r>
              <a:rPr lang="en-CA" sz="2800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634921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Last page of naming booklet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860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2EABF-FE40-4285-93F0-B042D90C0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For each compound, which one is the metal?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8582C-2C62-4A17-AC56-96CC3BF35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3085305"/>
            <a:ext cx="8946541" cy="31630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dirty="0"/>
              <a:t>H</a:t>
            </a:r>
            <a:r>
              <a:rPr lang="en-US" dirty="0"/>
              <a:t>2</a:t>
            </a:r>
            <a:r>
              <a:rPr lang="en-US" sz="4400" dirty="0"/>
              <a:t>O</a:t>
            </a:r>
          </a:p>
          <a:p>
            <a:r>
              <a:rPr lang="en-US" sz="4400" dirty="0"/>
              <a:t>CO</a:t>
            </a:r>
            <a:r>
              <a:rPr lang="en-US" dirty="0"/>
              <a:t>2</a:t>
            </a:r>
          </a:p>
          <a:p>
            <a:r>
              <a:rPr lang="en-US" sz="4400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2495758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41195-9CE5-4799-AA28-F952EDF13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the bond formed?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E7876-9C7F-4E7B-98DA-AC2C3808D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76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66F23-9ACC-447A-BD08-AF68C20CE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Covalent Compounds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7F82D-7EF8-41BE-BB8D-7E0210625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A covalent compound is one in which electrons are </a:t>
            </a:r>
            <a:r>
              <a:rPr lang="en-US" sz="3600" b="1" u="sng" dirty="0"/>
              <a:t>SHARED.</a:t>
            </a:r>
            <a:r>
              <a:rPr lang="en-US" sz="3600" dirty="0"/>
              <a:t> </a:t>
            </a:r>
          </a:p>
          <a:p>
            <a:endParaRPr lang="en-US" sz="3600" dirty="0"/>
          </a:p>
          <a:p>
            <a:r>
              <a:rPr lang="en-US" sz="3600" dirty="0"/>
              <a:t>Involve </a:t>
            </a:r>
            <a:r>
              <a:rPr lang="en-US" sz="3600" b="1" u="sng" dirty="0"/>
              <a:t>NON-METALS</a:t>
            </a:r>
            <a:r>
              <a:rPr lang="en-US" sz="3600" dirty="0"/>
              <a:t> only. 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97650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0" name="Picture 6" descr="Image result for covalent compound imag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98" y="228600"/>
            <a:ext cx="6663551" cy="37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ovalent compound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974" y="2077366"/>
            <a:ext cx="3777619" cy="455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889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32F5F-594B-480F-B324-363376102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https://wirdou.files.wordpress.com/2012/10/chemical-bonds-covalent.jpg?w=809">
            <a:extLst>
              <a:ext uri="{FF2B5EF4-FFF2-40B4-BE49-F238E27FC236}">
                <a16:creationId xmlns:a16="http://schemas.microsoft.com/office/drawing/2014/main" id="{167C1123-D40D-4A39-B430-7C9A2FA87C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53" y="-69977"/>
            <a:ext cx="9370141" cy="703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815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7337D-3CC7-4C40-9327-2CF93E189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are these called?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BA1E5-3ECE-4790-B1FF-3DD1BB7C6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400" dirty="0"/>
              <a:t>CO</a:t>
            </a:r>
            <a:r>
              <a:rPr lang="en-CA" sz="4400" baseline="-25000" dirty="0"/>
              <a:t>2</a:t>
            </a:r>
          </a:p>
          <a:p>
            <a:r>
              <a:rPr lang="en-CA" sz="4400" dirty="0"/>
              <a:t>CO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75938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Naming Covalent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617786"/>
            <a:ext cx="11053520" cy="4630614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CA" sz="3600" dirty="0">
                <a:latin typeface="Calibri" panose="020F0502020204030204" pitchFamily="34" charset="0"/>
                <a:cs typeface="Calibri" panose="020F0502020204030204" pitchFamily="34" charset="0"/>
              </a:rPr>
              <a:t>State the name of each element and use a </a:t>
            </a:r>
            <a:r>
              <a:rPr lang="en-CA" sz="3600" b="1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prefix</a:t>
            </a:r>
            <a:r>
              <a:rPr lang="en-CA" sz="3600" dirty="0">
                <a:latin typeface="Calibri" panose="020F0502020204030204" pitchFamily="34" charset="0"/>
                <a:cs typeface="Calibri" panose="020F0502020204030204" pitchFamily="34" charset="0"/>
              </a:rPr>
              <a:t> to indicate how many of each atom there are in the formula. </a:t>
            </a:r>
          </a:p>
          <a:p>
            <a:pPr marL="742950" indent="-742950">
              <a:buFont typeface="+mj-lt"/>
              <a:buAutoNum type="arabicPeriod"/>
            </a:pPr>
            <a:r>
              <a:rPr lang="en-CA" sz="3600" dirty="0">
                <a:latin typeface="Calibri" panose="020F0502020204030204" pitchFamily="34" charset="0"/>
                <a:cs typeface="Calibri" panose="020F0502020204030204" pitchFamily="34" charset="0"/>
              </a:rPr>
              <a:t>Change the ending of 2</a:t>
            </a:r>
            <a:r>
              <a:rPr lang="en-CA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CA" sz="3600" dirty="0">
                <a:latin typeface="Calibri" panose="020F0502020204030204" pitchFamily="34" charset="0"/>
                <a:cs typeface="Calibri" panose="020F0502020204030204" pitchFamily="34" charset="0"/>
              </a:rPr>
              <a:t> element to</a:t>
            </a:r>
            <a:r>
              <a:rPr lang="en-CA" sz="3600" b="1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ide</a:t>
            </a:r>
            <a:r>
              <a:rPr lang="en-CA" sz="3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742950" indent="-742950">
              <a:buFont typeface="+mj-lt"/>
              <a:buAutoNum type="arabicPeriod"/>
            </a:pPr>
            <a:r>
              <a:rPr lang="en-CA" sz="3600" dirty="0">
                <a:latin typeface="Calibri" panose="020F0502020204030204" pitchFamily="34" charset="0"/>
                <a:cs typeface="Calibri" panose="020F0502020204030204" pitchFamily="34" charset="0"/>
              </a:rPr>
              <a:t>Do not write a prefix for the first element if there is only </a:t>
            </a:r>
            <a:r>
              <a:rPr lang="en-CA" sz="3600" b="1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atom</a:t>
            </a:r>
            <a:r>
              <a:rPr lang="en-CA" sz="3600" dirty="0"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</a:p>
          <a:p>
            <a:pPr marL="742950" indent="-742950">
              <a:buFont typeface="+mj-lt"/>
              <a:buAutoNum type="arabicPeriod"/>
            </a:pPr>
            <a:r>
              <a:rPr lang="en-CA" sz="3600" b="1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not reduce ratio:</a:t>
            </a:r>
            <a:r>
              <a:rPr lang="en-CA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4        </a:t>
            </a:r>
            <a:r>
              <a:rPr lang="en-US" sz="4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Not NO</a:t>
            </a:r>
          </a:p>
          <a:p>
            <a:endParaRPr lang="en-CA" sz="28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663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Naming Covalent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800" dirty="0"/>
          </a:p>
          <a:p>
            <a:r>
              <a:rPr lang="en-CA" sz="2800" dirty="0"/>
              <a:t>Some binary compounds with hydrogen have common names: </a:t>
            </a:r>
          </a:p>
          <a:p>
            <a:pPr marL="0" indent="0">
              <a:buNone/>
            </a:pPr>
            <a:r>
              <a:rPr lang="en-CA" sz="2800" dirty="0"/>
              <a:t>	H</a:t>
            </a:r>
            <a:r>
              <a:rPr lang="en-CA" sz="2800" baseline="-25000" dirty="0"/>
              <a:t>2</a:t>
            </a:r>
            <a:r>
              <a:rPr lang="en-CA" sz="2800" dirty="0"/>
              <a:t>O					NH</a:t>
            </a:r>
            <a:r>
              <a:rPr lang="en-CA" sz="2800" baseline="-25000" dirty="0"/>
              <a:t>3</a:t>
            </a:r>
            <a:r>
              <a:rPr lang="en-CA" sz="2800" dirty="0"/>
              <a:t>				CH</a:t>
            </a:r>
            <a:r>
              <a:rPr lang="en-CA" sz="2800" baseline="-25000" dirty="0"/>
              <a:t>4</a:t>
            </a:r>
          </a:p>
          <a:p>
            <a:pPr marL="0" indent="0">
              <a:buNone/>
            </a:pPr>
            <a:r>
              <a:rPr lang="en-CA" sz="2800" dirty="0"/>
              <a:t>	water			ammonia		  methane</a:t>
            </a:r>
          </a:p>
        </p:txBody>
      </p:sp>
    </p:spTree>
    <p:extLst>
      <p:ext uri="{BB962C8B-B14F-4D97-AF65-F5344CB8AC3E}">
        <p14:creationId xmlns:p14="http://schemas.microsoft.com/office/powerpoint/2010/main" val="18271528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84</TotalTime>
  <Words>157</Words>
  <Application>Microsoft Office PowerPoint</Application>
  <PresentationFormat>Widescreen</PresentationFormat>
  <Paragraphs>67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 3</vt:lpstr>
      <vt:lpstr>Ion</vt:lpstr>
      <vt:lpstr>Covalent Compounds</vt:lpstr>
      <vt:lpstr> For each compound, which one is the metal? </vt:lpstr>
      <vt:lpstr>How is the bond formed?</vt:lpstr>
      <vt:lpstr>Covalent Compounds</vt:lpstr>
      <vt:lpstr>PowerPoint Presentation</vt:lpstr>
      <vt:lpstr>PowerPoint Presentation</vt:lpstr>
      <vt:lpstr>What are these called? </vt:lpstr>
      <vt:lpstr>Naming Covalent Compounds</vt:lpstr>
      <vt:lpstr>Naming Covalent Compounds</vt:lpstr>
      <vt:lpstr>Naming Covalent Compounds</vt:lpstr>
      <vt:lpstr>Practice</vt:lpstr>
      <vt:lpstr>Practice</vt:lpstr>
      <vt:lpstr>Write the formulas</vt:lpstr>
      <vt:lpstr>Write the formulas</vt:lpstr>
      <vt:lpstr>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Covalent Compounds</dc:title>
  <dc:creator>twilson</dc:creator>
  <cp:lastModifiedBy>Tammy Wilson</cp:lastModifiedBy>
  <cp:revision>69</cp:revision>
  <dcterms:created xsi:type="dcterms:W3CDTF">2017-08-23T03:50:43Z</dcterms:created>
  <dcterms:modified xsi:type="dcterms:W3CDTF">2019-10-27T04:21:02Z</dcterms:modified>
</cp:coreProperties>
</file>