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39" r:id="rId3"/>
    <p:sldId id="257" r:id="rId4"/>
    <p:sldId id="357" r:id="rId5"/>
    <p:sldId id="360" r:id="rId6"/>
    <p:sldId id="327" r:id="rId7"/>
    <p:sldId id="346" r:id="rId8"/>
    <p:sldId id="328" r:id="rId9"/>
    <p:sldId id="340" r:id="rId10"/>
    <p:sldId id="366" r:id="rId11"/>
    <p:sldId id="367" r:id="rId12"/>
    <p:sldId id="368" r:id="rId13"/>
    <p:sldId id="361" r:id="rId14"/>
    <p:sldId id="362" r:id="rId15"/>
    <p:sldId id="342" r:id="rId16"/>
    <p:sldId id="364" r:id="rId17"/>
    <p:sldId id="349" r:id="rId18"/>
    <p:sldId id="343" r:id="rId19"/>
    <p:sldId id="344" r:id="rId20"/>
    <p:sldId id="345" r:id="rId21"/>
    <p:sldId id="267" r:id="rId22"/>
    <p:sldId id="323" r:id="rId23"/>
    <p:sldId id="350" r:id="rId24"/>
    <p:sldId id="259" r:id="rId25"/>
    <p:sldId id="261" r:id="rId26"/>
    <p:sldId id="324" r:id="rId27"/>
    <p:sldId id="347" r:id="rId28"/>
    <p:sldId id="329" r:id="rId29"/>
    <p:sldId id="352" r:id="rId30"/>
    <p:sldId id="271" r:id="rId31"/>
    <p:sldId id="353" r:id="rId32"/>
    <p:sldId id="354" r:id="rId33"/>
    <p:sldId id="356" r:id="rId34"/>
    <p:sldId id="358" r:id="rId35"/>
    <p:sldId id="319" r:id="rId36"/>
    <p:sldId id="35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9C182-D735-43AB-9FC3-5C83CF56B2BA}" v="84" dt="2022-10-06T03:28:02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03" autoAdjust="0"/>
    <p:restoredTop sz="71315" autoAdjust="0"/>
  </p:normalViewPr>
  <p:slideViewPr>
    <p:cSldViewPr snapToGrid="0">
      <p:cViewPr varScale="1">
        <p:scale>
          <a:sx n="33" d="100"/>
          <a:sy n="33" d="100"/>
        </p:scale>
        <p:origin x="7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388B62D2-ADC8-4B17-927F-9972857E22CD}"/>
    <pc:docChg chg="custSel mod addSld delSld modSld sldOrd">
      <pc:chgData name="Tammy Wilson" userId="e3b55da62d900d7c" providerId="LiveId" clId="{388B62D2-ADC8-4B17-927F-9972857E22CD}" dt="2021-10-24T03:04:53.797" v="3364" actId="113"/>
      <pc:docMkLst>
        <pc:docMk/>
      </pc:docMkLst>
      <pc:sldChg chg="modSp">
        <pc:chgData name="Tammy Wilson" userId="e3b55da62d900d7c" providerId="LiveId" clId="{388B62D2-ADC8-4B17-927F-9972857E22CD}" dt="2021-10-17T17:41:30.330" v="337" actId="20577"/>
        <pc:sldMkLst>
          <pc:docMk/>
          <pc:sldMk cId="1880308464" sldId="256"/>
        </pc:sldMkLst>
        <pc:spChg chg="mod">
          <ac:chgData name="Tammy Wilson" userId="e3b55da62d900d7c" providerId="LiveId" clId="{388B62D2-ADC8-4B17-927F-9972857E22CD}" dt="2021-10-17T17:41:30.330" v="337" actId="20577"/>
          <ac:spMkLst>
            <pc:docMk/>
            <pc:sldMk cId="1880308464" sldId="256"/>
            <ac:spMk id="3" creationId="{00000000-0000-0000-0000-000000000000}"/>
          </ac:spMkLst>
        </pc:spChg>
      </pc:sldChg>
      <pc:sldChg chg="modSp">
        <pc:chgData name="Tammy Wilson" userId="e3b55da62d900d7c" providerId="LiveId" clId="{388B62D2-ADC8-4B17-927F-9972857E22CD}" dt="2021-10-24T02:55:44.398" v="3299" actId="115"/>
        <pc:sldMkLst>
          <pc:docMk/>
          <pc:sldMk cId="1896615651" sldId="257"/>
        </pc:sldMkLst>
        <pc:spChg chg="mod">
          <ac:chgData name="Tammy Wilson" userId="e3b55da62d900d7c" providerId="LiveId" clId="{388B62D2-ADC8-4B17-927F-9972857E22CD}" dt="2021-10-24T02:55:44.398" v="3299" actId="115"/>
          <ac:spMkLst>
            <pc:docMk/>
            <pc:sldMk cId="1896615651" sldId="257"/>
            <ac:spMk id="3" creationId="{00000000-0000-0000-0000-000000000000}"/>
          </ac:spMkLst>
        </pc:spChg>
        <pc:picChg chg="mod">
          <ac:chgData name="Tammy Wilson" userId="e3b55da62d900d7c" providerId="LiveId" clId="{388B62D2-ADC8-4B17-927F-9972857E22CD}" dt="2021-10-17T18:53:35.284" v="1326" actId="1076"/>
          <ac:picMkLst>
            <pc:docMk/>
            <pc:sldMk cId="1896615651" sldId="257"/>
            <ac:picMk id="6146" creationId="{00000000-0000-0000-0000-000000000000}"/>
          </ac:picMkLst>
        </pc:picChg>
      </pc:sldChg>
      <pc:sldChg chg="add">
        <pc:chgData name="Tammy Wilson" userId="e3b55da62d900d7c" providerId="LiveId" clId="{388B62D2-ADC8-4B17-927F-9972857E22CD}" dt="2021-10-17T19:25:25.874" v="2702"/>
        <pc:sldMkLst>
          <pc:docMk/>
          <pc:sldMk cId="2501164376" sldId="258"/>
        </pc:sldMkLst>
      </pc:sldChg>
      <pc:sldChg chg="del">
        <pc:chgData name="Tammy Wilson" userId="e3b55da62d900d7c" providerId="LiveId" clId="{388B62D2-ADC8-4B17-927F-9972857E22CD}" dt="2021-10-17T19:25:19.974" v="2691" actId="2696"/>
        <pc:sldMkLst>
          <pc:docMk/>
          <pc:sldMk cId="2871837429" sldId="258"/>
        </pc:sldMkLst>
      </pc:sldChg>
      <pc:sldChg chg="modSp ord">
        <pc:chgData name="Tammy Wilson" userId="e3b55da62d900d7c" providerId="LiveId" clId="{388B62D2-ADC8-4B17-927F-9972857E22CD}" dt="2021-10-17T19:12:27.750" v="2409"/>
        <pc:sldMkLst>
          <pc:docMk/>
          <pc:sldMk cId="1625604421" sldId="259"/>
        </pc:sldMkLst>
        <pc:spChg chg="mod">
          <ac:chgData name="Tammy Wilson" userId="e3b55da62d900d7c" providerId="LiveId" clId="{388B62D2-ADC8-4B17-927F-9972857E22CD}" dt="2021-10-17T19:09:39.131" v="2294"/>
          <ac:spMkLst>
            <pc:docMk/>
            <pc:sldMk cId="1625604421" sldId="259"/>
            <ac:spMk id="3" creationId="{00000000-0000-0000-0000-000000000000}"/>
          </ac:spMkLst>
        </pc:spChg>
        <pc:picChg chg="mod">
          <ac:chgData name="Tammy Wilson" userId="e3b55da62d900d7c" providerId="LiveId" clId="{388B62D2-ADC8-4B17-927F-9972857E22CD}" dt="2021-10-17T19:09:58.961" v="2318" actId="1076"/>
          <ac:picMkLst>
            <pc:docMk/>
            <pc:sldMk cId="1625604421" sldId="259"/>
            <ac:picMk id="1026" creationId="{A5451308-283D-4F0B-B736-20F9DD35AC64}"/>
          </ac:picMkLst>
        </pc:picChg>
      </pc:sldChg>
      <pc:sldChg chg="modSp ord">
        <pc:chgData name="Tammy Wilson" userId="e3b55da62d900d7c" providerId="LiveId" clId="{388B62D2-ADC8-4B17-927F-9972857E22CD}" dt="2021-10-24T03:02:47.275" v="3348" actId="313"/>
        <pc:sldMkLst>
          <pc:docMk/>
          <pc:sldMk cId="3486060665" sldId="260"/>
        </pc:sldMkLst>
        <pc:spChg chg="mod">
          <ac:chgData name="Tammy Wilson" userId="e3b55da62d900d7c" providerId="LiveId" clId="{388B62D2-ADC8-4B17-927F-9972857E22CD}" dt="2021-10-24T03:02:47.275" v="3348" actId="313"/>
          <ac:spMkLst>
            <pc:docMk/>
            <pc:sldMk cId="3486060665" sldId="260"/>
            <ac:spMk id="3" creationId="{00000000-0000-0000-0000-000000000000}"/>
          </ac:spMkLst>
        </pc:spChg>
      </pc:sldChg>
      <pc:sldChg chg="modSp ord">
        <pc:chgData name="Tammy Wilson" userId="e3b55da62d900d7c" providerId="LiveId" clId="{388B62D2-ADC8-4B17-927F-9972857E22CD}" dt="2021-10-17T19:14:19.215" v="2458" actId="20577"/>
        <pc:sldMkLst>
          <pc:docMk/>
          <pc:sldMk cId="2131443451" sldId="261"/>
        </pc:sldMkLst>
        <pc:spChg chg="mod">
          <ac:chgData name="Tammy Wilson" userId="e3b55da62d900d7c" providerId="LiveId" clId="{388B62D2-ADC8-4B17-927F-9972857E22CD}" dt="2021-10-17T19:14:19.215" v="2458" actId="20577"/>
          <ac:spMkLst>
            <pc:docMk/>
            <pc:sldMk cId="2131443451" sldId="261"/>
            <ac:spMk id="2" creationId="{00000000-0000-0000-0000-000000000000}"/>
          </ac:spMkLst>
        </pc:spChg>
        <pc:spChg chg="mod">
          <ac:chgData name="Tammy Wilson" userId="e3b55da62d900d7c" providerId="LiveId" clId="{388B62D2-ADC8-4B17-927F-9972857E22CD}" dt="2021-10-17T19:13:16.234" v="2425" actId="20577"/>
          <ac:spMkLst>
            <pc:docMk/>
            <pc:sldMk cId="2131443451" sldId="261"/>
            <ac:spMk id="3" creationId="{00000000-0000-0000-0000-000000000000}"/>
          </ac:spMkLst>
        </pc:spChg>
      </pc:sldChg>
      <pc:sldChg chg="del">
        <pc:chgData name="Tammy Wilson" userId="e3b55da62d900d7c" providerId="LiveId" clId="{388B62D2-ADC8-4B17-927F-9972857E22CD}" dt="2021-10-17T19:25:20.020" v="2697" actId="2696"/>
        <pc:sldMkLst>
          <pc:docMk/>
          <pc:sldMk cId="60363778" sldId="264"/>
        </pc:sldMkLst>
      </pc:sldChg>
      <pc:sldChg chg="add">
        <pc:chgData name="Tammy Wilson" userId="e3b55da62d900d7c" providerId="LiveId" clId="{388B62D2-ADC8-4B17-927F-9972857E22CD}" dt="2021-10-17T19:25:25.874" v="2702"/>
        <pc:sldMkLst>
          <pc:docMk/>
          <pc:sldMk cId="3972331955" sldId="264"/>
        </pc:sldMkLst>
      </pc:sldChg>
      <pc:sldChg chg="modSp">
        <pc:chgData name="Tammy Wilson" userId="e3b55da62d900d7c" providerId="LiveId" clId="{388B62D2-ADC8-4B17-927F-9972857E22CD}" dt="2021-10-24T02:54:11.763" v="3249" actId="20577"/>
        <pc:sldMkLst>
          <pc:docMk/>
          <pc:sldMk cId="2348182588" sldId="267"/>
        </pc:sldMkLst>
        <pc:spChg chg="mod">
          <ac:chgData name="Tammy Wilson" userId="e3b55da62d900d7c" providerId="LiveId" clId="{388B62D2-ADC8-4B17-927F-9972857E22CD}" dt="2021-10-24T02:53:56.349" v="3236" actId="20577"/>
          <ac:spMkLst>
            <pc:docMk/>
            <pc:sldMk cId="2348182588" sldId="267"/>
            <ac:spMk id="2" creationId="{00000000-0000-0000-0000-000000000000}"/>
          </ac:spMkLst>
        </pc:spChg>
        <pc:spChg chg="mod">
          <ac:chgData name="Tammy Wilson" userId="e3b55da62d900d7c" providerId="LiveId" clId="{388B62D2-ADC8-4B17-927F-9972857E22CD}" dt="2021-10-24T02:54:11.763" v="3249" actId="20577"/>
          <ac:spMkLst>
            <pc:docMk/>
            <pc:sldMk cId="2348182588" sldId="267"/>
            <ac:spMk id="3" creationId="{00000000-0000-0000-0000-000000000000}"/>
          </ac:spMkLst>
        </pc:spChg>
      </pc:sldChg>
      <pc:sldChg chg="add">
        <pc:chgData name="Tammy Wilson" userId="e3b55da62d900d7c" providerId="LiveId" clId="{388B62D2-ADC8-4B17-927F-9972857E22CD}" dt="2021-10-17T19:25:25.874" v="2702"/>
        <pc:sldMkLst>
          <pc:docMk/>
          <pc:sldMk cId="1200923974" sldId="277"/>
        </pc:sldMkLst>
      </pc:sldChg>
      <pc:sldChg chg="del">
        <pc:chgData name="Tammy Wilson" userId="e3b55da62d900d7c" providerId="LiveId" clId="{388B62D2-ADC8-4B17-927F-9972857E22CD}" dt="2021-10-17T19:25:20.030" v="2699" actId="2696"/>
        <pc:sldMkLst>
          <pc:docMk/>
          <pc:sldMk cId="4233278969" sldId="277"/>
        </pc:sldMkLst>
      </pc:sldChg>
      <pc:sldChg chg="del">
        <pc:chgData name="Tammy Wilson" userId="e3b55da62d900d7c" providerId="LiveId" clId="{388B62D2-ADC8-4B17-927F-9972857E22CD}" dt="2021-10-17T19:25:19.992" v="2693" actId="2696"/>
        <pc:sldMkLst>
          <pc:docMk/>
          <pc:sldMk cId="2262994617" sldId="317"/>
        </pc:sldMkLst>
      </pc:sldChg>
      <pc:sldChg chg="modSp add">
        <pc:chgData name="Tammy Wilson" userId="e3b55da62d900d7c" providerId="LiveId" clId="{388B62D2-ADC8-4B17-927F-9972857E22CD}" dt="2021-10-17T19:25:26.031" v="2703" actId="27636"/>
        <pc:sldMkLst>
          <pc:docMk/>
          <pc:sldMk cId="2687730919" sldId="317"/>
        </pc:sldMkLst>
        <pc:spChg chg="mod">
          <ac:chgData name="Tammy Wilson" userId="e3b55da62d900d7c" providerId="LiveId" clId="{388B62D2-ADC8-4B17-927F-9972857E22CD}" dt="2021-10-17T19:25:26.031" v="2703" actId="27636"/>
          <ac:spMkLst>
            <pc:docMk/>
            <pc:sldMk cId="2687730919" sldId="317"/>
            <ac:spMk id="3" creationId="{00000000-0000-0000-0000-000000000000}"/>
          </ac:spMkLst>
        </pc:spChg>
      </pc:sldChg>
      <pc:sldChg chg="add">
        <pc:chgData name="Tammy Wilson" userId="e3b55da62d900d7c" providerId="LiveId" clId="{388B62D2-ADC8-4B17-927F-9972857E22CD}" dt="2021-10-17T19:25:25.874" v="2702"/>
        <pc:sldMkLst>
          <pc:docMk/>
          <pc:sldMk cId="2744755084" sldId="318"/>
        </pc:sldMkLst>
      </pc:sldChg>
      <pc:sldChg chg="del">
        <pc:chgData name="Tammy Wilson" userId="e3b55da62d900d7c" providerId="LiveId" clId="{388B62D2-ADC8-4B17-927F-9972857E22CD}" dt="2021-10-17T19:25:19.985" v="2692" actId="2696"/>
        <pc:sldMkLst>
          <pc:docMk/>
          <pc:sldMk cId="3128239994" sldId="318"/>
        </pc:sldMkLst>
      </pc:sldChg>
      <pc:sldChg chg="modSp ord">
        <pc:chgData name="Tammy Wilson" userId="e3b55da62d900d7c" providerId="LiveId" clId="{388B62D2-ADC8-4B17-927F-9972857E22CD}" dt="2021-10-17T19:14:02.595" v="2453" actId="20577"/>
        <pc:sldMkLst>
          <pc:docMk/>
          <pc:sldMk cId="566534854" sldId="322"/>
        </pc:sldMkLst>
        <pc:spChg chg="mod">
          <ac:chgData name="Tammy Wilson" userId="e3b55da62d900d7c" providerId="LiveId" clId="{388B62D2-ADC8-4B17-927F-9972857E22CD}" dt="2021-10-17T19:14:02.595" v="2453" actId="20577"/>
          <ac:spMkLst>
            <pc:docMk/>
            <pc:sldMk cId="566534854" sldId="322"/>
            <ac:spMk id="3" creationId="{00000000-0000-0000-0000-000000000000}"/>
          </ac:spMkLst>
        </pc:spChg>
      </pc:sldChg>
      <pc:sldChg chg="modSp ord">
        <pc:chgData name="Tammy Wilson" userId="e3b55da62d900d7c" providerId="LiveId" clId="{388B62D2-ADC8-4B17-927F-9972857E22CD}" dt="2021-10-24T02:58:12.120" v="3323" actId="20577"/>
        <pc:sldMkLst>
          <pc:docMk/>
          <pc:sldMk cId="1465123686" sldId="323"/>
        </pc:sldMkLst>
        <pc:spChg chg="mod">
          <ac:chgData name="Tammy Wilson" userId="e3b55da62d900d7c" providerId="LiveId" clId="{388B62D2-ADC8-4B17-927F-9972857E22CD}" dt="2021-10-17T19:09:53.154" v="2317" actId="20577"/>
          <ac:spMkLst>
            <pc:docMk/>
            <pc:sldMk cId="1465123686" sldId="323"/>
            <ac:spMk id="2" creationId="{00000000-0000-0000-0000-000000000000}"/>
          </ac:spMkLst>
        </pc:spChg>
        <pc:spChg chg="mod">
          <ac:chgData name="Tammy Wilson" userId="e3b55da62d900d7c" providerId="LiveId" clId="{388B62D2-ADC8-4B17-927F-9972857E22CD}" dt="2021-10-24T02:58:12.120" v="3323" actId="20577"/>
          <ac:spMkLst>
            <pc:docMk/>
            <pc:sldMk cId="1465123686" sldId="323"/>
            <ac:spMk id="3" creationId="{00000000-0000-0000-0000-000000000000}"/>
          </ac:spMkLst>
        </pc:spChg>
      </pc:sldChg>
      <pc:sldChg chg="addSp delSp modSp">
        <pc:chgData name="Tammy Wilson" userId="e3b55da62d900d7c" providerId="LiveId" clId="{388B62D2-ADC8-4B17-927F-9972857E22CD}" dt="2021-10-17T19:16:40.547" v="2479"/>
        <pc:sldMkLst>
          <pc:docMk/>
          <pc:sldMk cId="2735721940" sldId="324"/>
        </pc:sldMkLst>
        <pc:spChg chg="mod">
          <ac:chgData name="Tammy Wilson" userId="e3b55da62d900d7c" providerId="LiveId" clId="{388B62D2-ADC8-4B17-927F-9972857E22CD}" dt="2021-10-17T19:16:25.212" v="2473"/>
          <ac:spMkLst>
            <pc:docMk/>
            <pc:sldMk cId="2735721940" sldId="324"/>
            <ac:spMk id="3" creationId="{00000000-0000-0000-0000-000000000000}"/>
          </ac:spMkLst>
        </pc:spChg>
        <pc:picChg chg="mod">
          <ac:chgData name="Tammy Wilson" userId="e3b55da62d900d7c" providerId="LiveId" clId="{388B62D2-ADC8-4B17-927F-9972857E22CD}" dt="2021-10-17T19:16:16.642" v="2471" actId="1076"/>
          <ac:picMkLst>
            <pc:docMk/>
            <pc:sldMk cId="2735721940" sldId="324"/>
            <ac:picMk id="5" creationId="{1810CB46-0FCC-489D-923E-2AE2E07D961A}"/>
          </ac:picMkLst>
        </pc:picChg>
        <pc:picChg chg="add del">
          <ac:chgData name="Tammy Wilson" userId="e3b55da62d900d7c" providerId="LiveId" clId="{388B62D2-ADC8-4B17-927F-9972857E22CD}" dt="2021-10-17T19:16:40.547" v="2479"/>
          <ac:picMkLst>
            <pc:docMk/>
            <pc:sldMk cId="2735721940" sldId="324"/>
            <ac:picMk id="6" creationId="{CB5E5C0E-DC0E-4BA5-AE56-18B85ACC7384}"/>
          </ac:picMkLst>
        </pc:picChg>
      </pc:sldChg>
      <pc:sldChg chg="ord">
        <pc:chgData name="Tammy Wilson" userId="e3b55da62d900d7c" providerId="LiveId" clId="{388B62D2-ADC8-4B17-927F-9972857E22CD}" dt="2021-10-17T19:07:55.289" v="2277"/>
        <pc:sldMkLst>
          <pc:docMk/>
          <pc:sldMk cId="2311233254" sldId="327"/>
        </pc:sldMkLst>
      </pc:sldChg>
      <pc:sldChg chg="modSp ord">
        <pc:chgData name="Tammy Wilson" userId="e3b55da62d900d7c" providerId="LiveId" clId="{388B62D2-ADC8-4B17-927F-9972857E22CD}" dt="2021-10-17T19:23:31.253" v="2690"/>
        <pc:sldMkLst>
          <pc:docMk/>
          <pc:sldMk cId="2094759311" sldId="328"/>
        </pc:sldMkLst>
        <pc:spChg chg="mod">
          <ac:chgData name="Tammy Wilson" userId="e3b55da62d900d7c" providerId="LiveId" clId="{388B62D2-ADC8-4B17-927F-9972857E22CD}" dt="2021-10-17T19:23:22.472" v="2688" actId="115"/>
          <ac:spMkLst>
            <pc:docMk/>
            <pc:sldMk cId="2094759311" sldId="328"/>
            <ac:spMk id="2" creationId="{1FA5B32D-751B-4568-8DFC-E91CCD0938F0}"/>
          </ac:spMkLst>
        </pc:spChg>
      </pc:sldChg>
      <pc:sldChg chg="modSp">
        <pc:chgData name="Tammy Wilson" userId="e3b55da62d900d7c" providerId="LiveId" clId="{388B62D2-ADC8-4B17-927F-9972857E22CD}" dt="2021-10-17T19:18:39.307" v="2520" actId="1076"/>
        <pc:sldMkLst>
          <pc:docMk/>
          <pc:sldMk cId="2942382411" sldId="329"/>
        </pc:sldMkLst>
        <pc:spChg chg="mod">
          <ac:chgData name="Tammy Wilson" userId="e3b55da62d900d7c" providerId="LiveId" clId="{388B62D2-ADC8-4B17-927F-9972857E22CD}" dt="2021-10-17T19:18:33.641" v="2517" actId="14100"/>
          <ac:spMkLst>
            <pc:docMk/>
            <pc:sldMk cId="2942382411" sldId="329"/>
            <ac:spMk id="3" creationId="{3DBD466A-FEBA-4893-849B-E73791BF9A40}"/>
          </ac:spMkLst>
        </pc:spChg>
        <pc:picChg chg="mod modCrop">
          <ac:chgData name="Tammy Wilson" userId="e3b55da62d900d7c" providerId="LiveId" clId="{388B62D2-ADC8-4B17-927F-9972857E22CD}" dt="2021-10-17T19:18:39.307" v="2520" actId="1076"/>
          <ac:picMkLst>
            <pc:docMk/>
            <pc:sldMk cId="2942382411" sldId="329"/>
            <ac:picMk id="4" creationId="{27C4DDD2-E7F2-4876-93A3-55FA424BC22D}"/>
          </ac:picMkLst>
        </pc:picChg>
      </pc:sldChg>
      <pc:sldChg chg="modSp ord">
        <pc:chgData name="Tammy Wilson" userId="e3b55da62d900d7c" providerId="LiveId" clId="{388B62D2-ADC8-4B17-927F-9972857E22CD}" dt="2021-10-17T19:25:34.014" v="2704"/>
        <pc:sldMkLst>
          <pc:docMk/>
          <pc:sldMk cId="3827716860" sldId="330"/>
        </pc:sldMkLst>
        <pc:spChg chg="mod">
          <ac:chgData name="Tammy Wilson" userId="e3b55da62d900d7c" providerId="LiveId" clId="{388B62D2-ADC8-4B17-927F-9972857E22CD}" dt="2021-10-17T17:38:31.430" v="228" actId="20577"/>
          <ac:spMkLst>
            <pc:docMk/>
            <pc:sldMk cId="3827716860" sldId="330"/>
            <ac:spMk id="2" creationId="{7B8BDC69-810E-40D2-B717-1DA4B0A4C261}"/>
          </ac:spMkLst>
        </pc:spChg>
      </pc:sldChg>
      <pc:sldChg chg="del">
        <pc:chgData name="Tammy Wilson" userId="e3b55da62d900d7c" providerId="LiveId" clId="{388B62D2-ADC8-4B17-927F-9972857E22CD}" dt="2021-10-17T19:25:40.926" v="2705" actId="2696"/>
        <pc:sldMkLst>
          <pc:docMk/>
          <pc:sldMk cId="3715088282" sldId="332"/>
        </pc:sldMkLst>
      </pc:sldChg>
      <pc:sldChg chg="add">
        <pc:chgData name="Tammy Wilson" userId="e3b55da62d900d7c" providerId="LiveId" clId="{388B62D2-ADC8-4B17-927F-9972857E22CD}" dt="2021-10-17T19:25:25.874" v="2702"/>
        <pc:sldMkLst>
          <pc:docMk/>
          <pc:sldMk cId="3480298575" sldId="333"/>
        </pc:sldMkLst>
      </pc:sldChg>
      <pc:sldChg chg="del">
        <pc:chgData name="Tammy Wilson" userId="e3b55da62d900d7c" providerId="LiveId" clId="{388B62D2-ADC8-4B17-927F-9972857E22CD}" dt="2021-10-17T19:25:20.039" v="2701" actId="2696"/>
        <pc:sldMkLst>
          <pc:docMk/>
          <pc:sldMk cId="3926157027" sldId="333"/>
        </pc:sldMkLst>
      </pc:sldChg>
      <pc:sldChg chg="add">
        <pc:chgData name="Tammy Wilson" userId="e3b55da62d900d7c" providerId="LiveId" clId="{388B62D2-ADC8-4B17-927F-9972857E22CD}" dt="2021-10-17T19:25:25.874" v="2702"/>
        <pc:sldMkLst>
          <pc:docMk/>
          <pc:sldMk cId="80503215" sldId="334"/>
        </pc:sldMkLst>
      </pc:sldChg>
      <pc:sldChg chg="del">
        <pc:chgData name="Tammy Wilson" userId="e3b55da62d900d7c" providerId="LiveId" clId="{388B62D2-ADC8-4B17-927F-9972857E22CD}" dt="2021-10-17T19:25:20.009" v="2695" actId="2696"/>
        <pc:sldMkLst>
          <pc:docMk/>
          <pc:sldMk cId="885527636" sldId="334"/>
        </pc:sldMkLst>
      </pc:sldChg>
      <pc:sldChg chg="add">
        <pc:chgData name="Tammy Wilson" userId="e3b55da62d900d7c" providerId="LiveId" clId="{388B62D2-ADC8-4B17-927F-9972857E22CD}" dt="2021-10-17T19:25:25.874" v="2702"/>
        <pc:sldMkLst>
          <pc:docMk/>
          <pc:sldMk cId="1296858856" sldId="335"/>
        </pc:sldMkLst>
      </pc:sldChg>
      <pc:sldChg chg="del">
        <pc:chgData name="Tammy Wilson" userId="e3b55da62d900d7c" providerId="LiveId" clId="{388B62D2-ADC8-4B17-927F-9972857E22CD}" dt="2021-10-17T19:25:20.037" v="2700" actId="2696"/>
        <pc:sldMkLst>
          <pc:docMk/>
          <pc:sldMk cId="1403879681" sldId="335"/>
        </pc:sldMkLst>
      </pc:sldChg>
      <pc:sldChg chg="add">
        <pc:chgData name="Tammy Wilson" userId="e3b55da62d900d7c" providerId="LiveId" clId="{388B62D2-ADC8-4B17-927F-9972857E22CD}" dt="2021-10-17T19:25:25.874" v="2702"/>
        <pc:sldMkLst>
          <pc:docMk/>
          <pc:sldMk cId="1939480102" sldId="336"/>
        </pc:sldMkLst>
      </pc:sldChg>
      <pc:sldChg chg="del">
        <pc:chgData name="Tammy Wilson" userId="e3b55da62d900d7c" providerId="LiveId" clId="{388B62D2-ADC8-4B17-927F-9972857E22CD}" dt="2021-10-17T19:25:20.002" v="2694" actId="2696"/>
        <pc:sldMkLst>
          <pc:docMk/>
          <pc:sldMk cId="1944593885" sldId="336"/>
        </pc:sldMkLst>
      </pc:sldChg>
      <pc:sldChg chg="del">
        <pc:chgData name="Tammy Wilson" userId="e3b55da62d900d7c" providerId="LiveId" clId="{388B62D2-ADC8-4B17-927F-9972857E22CD}" dt="2021-10-17T19:25:20.024" v="2698" actId="2696"/>
        <pc:sldMkLst>
          <pc:docMk/>
          <pc:sldMk cId="3397848831" sldId="337"/>
        </pc:sldMkLst>
      </pc:sldChg>
      <pc:sldChg chg="add">
        <pc:chgData name="Tammy Wilson" userId="e3b55da62d900d7c" providerId="LiveId" clId="{388B62D2-ADC8-4B17-927F-9972857E22CD}" dt="2021-10-17T19:25:25.874" v="2702"/>
        <pc:sldMkLst>
          <pc:docMk/>
          <pc:sldMk cId="3969139378" sldId="337"/>
        </pc:sldMkLst>
      </pc:sldChg>
      <pc:sldChg chg="add">
        <pc:chgData name="Tammy Wilson" userId="e3b55da62d900d7c" providerId="LiveId" clId="{388B62D2-ADC8-4B17-927F-9972857E22CD}" dt="2021-10-17T19:25:25.874" v="2702"/>
        <pc:sldMkLst>
          <pc:docMk/>
          <pc:sldMk cId="1131965116" sldId="338"/>
        </pc:sldMkLst>
      </pc:sldChg>
      <pc:sldChg chg="del">
        <pc:chgData name="Tammy Wilson" userId="e3b55da62d900d7c" providerId="LiveId" clId="{388B62D2-ADC8-4B17-927F-9972857E22CD}" dt="2021-10-17T19:25:20.018" v="2696" actId="2696"/>
        <pc:sldMkLst>
          <pc:docMk/>
          <pc:sldMk cId="1528071672" sldId="338"/>
        </pc:sldMkLst>
      </pc:sldChg>
      <pc:sldChg chg="modSp add">
        <pc:chgData name="Tammy Wilson" userId="e3b55da62d900d7c" providerId="LiveId" clId="{388B62D2-ADC8-4B17-927F-9972857E22CD}" dt="2021-10-17T17:37:59.871" v="224" actId="20577"/>
        <pc:sldMkLst>
          <pc:docMk/>
          <pc:sldMk cId="2452207302" sldId="339"/>
        </pc:sldMkLst>
        <pc:spChg chg="mod">
          <ac:chgData name="Tammy Wilson" userId="e3b55da62d900d7c" providerId="LiveId" clId="{388B62D2-ADC8-4B17-927F-9972857E22CD}" dt="2021-10-17T17:37:08.027" v="22" actId="20577"/>
          <ac:spMkLst>
            <pc:docMk/>
            <pc:sldMk cId="2452207302" sldId="339"/>
            <ac:spMk id="2" creationId="{BAA758DD-5B98-4D64-8063-0F3951EF3677}"/>
          </ac:spMkLst>
        </pc:spChg>
        <pc:spChg chg="mod">
          <ac:chgData name="Tammy Wilson" userId="e3b55da62d900d7c" providerId="LiveId" clId="{388B62D2-ADC8-4B17-927F-9972857E22CD}" dt="2021-10-17T17:37:59.871" v="224" actId="20577"/>
          <ac:spMkLst>
            <pc:docMk/>
            <pc:sldMk cId="2452207302" sldId="339"/>
            <ac:spMk id="3" creationId="{0C484D19-ADF9-492E-BF09-AAE193BFD663}"/>
          </ac:spMkLst>
        </pc:spChg>
      </pc:sldChg>
      <pc:sldChg chg="modSp add">
        <pc:chgData name="Tammy Wilson" userId="e3b55da62d900d7c" providerId="LiveId" clId="{388B62D2-ADC8-4B17-927F-9972857E22CD}" dt="2021-10-24T02:39:02.345" v="2779" actId="20577"/>
        <pc:sldMkLst>
          <pc:docMk/>
          <pc:sldMk cId="1520794116" sldId="340"/>
        </pc:sldMkLst>
        <pc:spChg chg="mod">
          <ac:chgData name="Tammy Wilson" userId="e3b55da62d900d7c" providerId="LiveId" clId="{388B62D2-ADC8-4B17-927F-9972857E22CD}" dt="2021-10-17T19:08:12.434" v="2289" actId="20577"/>
          <ac:spMkLst>
            <pc:docMk/>
            <pc:sldMk cId="1520794116" sldId="340"/>
            <ac:spMk id="2" creationId="{6C41AB12-8D86-4E35-BEDC-4A794A3F1130}"/>
          </ac:spMkLst>
        </pc:spChg>
        <pc:spChg chg="mod">
          <ac:chgData name="Tammy Wilson" userId="e3b55da62d900d7c" providerId="LiveId" clId="{388B62D2-ADC8-4B17-927F-9972857E22CD}" dt="2021-10-24T02:39:02.345" v="2779" actId="20577"/>
          <ac:spMkLst>
            <pc:docMk/>
            <pc:sldMk cId="1520794116" sldId="340"/>
            <ac:spMk id="3" creationId="{DBF73B4C-1D85-4760-953E-B80A8346544A}"/>
          </ac:spMkLst>
        </pc:spChg>
      </pc:sldChg>
      <pc:sldChg chg="modSp add del">
        <pc:chgData name="Tammy Wilson" userId="e3b55da62d900d7c" providerId="LiveId" clId="{388B62D2-ADC8-4B17-927F-9972857E22CD}" dt="2021-10-17T17:39:58.718" v="299" actId="2696"/>
        <pc:sldMkLst>
          <pc:docMk/>
          <pc:sldMk cId="1656248501" sldId="340"/>
        </pc:sldMkLst>
        <pc:spChg chg="mod">
          <ac:chgData name="Tammy Wilson" userId="e3b55da62d900d7c" providerId="LiveId" clId="{388B62D2-ADC8-4B17-927F-9972857E22CD}" dt="2021-10-17T17:38:49.083" v="241" actId="20577"/>
          <ac:spMkLst>
            <pc:docMk/>
            <pc:sldMk cId="1656248501" sldId="340"/>
            <ac:spMk id="2" creationId="{06B8428A-9245-4F83-A69D-FEEF8EADB8B7}"/>
          </ac:spMkLst>
        </pc:spChg>
      </pc:sldChg>
      <pc:sldChg chg="addSp delSp modSp add mod setBg modNotesTx">
        <pc:chgData name="Tammy Wilson" userId="e3b55da62d900d7c" providerId="LiveId" clId="{388B62D2-ADC8-4B17-927F-9972857E22CD}" dt="2021-10-24T02:45:05.316" v="3088" actId="20577"/>
        <pc:sldMkLst>
          <pc:docMk/>
          <pc:sldMk cId="3502590523" sldId="341"/>
        </pc:sldMkLst>
        <pc:spChg chg="del">
          <ac:chgData name="Tammy Wilson" userId="e3b55da62d900d7c" providerId="LiveId" clId="{388B62D2-ADC8-4B17-927F-9972857E22CD}" dt="2021-10-17T18:44:12.741" v="678" actId="26606"/>
          <ac:spMkLst>
            <pc:docMk/>
            <pc:sldMk cId="3502590523" sldId="341"/>
            <ac:spMk id="2" creationId="{68F4CFFE-E8C6-4D09-A549-2E353A4C6F63}"/>
          </ac:spMkLst>
        </pc:spChg>
        <pc:spChg chg="del">
          <ac:chgData name="Tammy Wilson" userId="e3b55da62d900d7c" providerId="LiveId" clId="{388B62D2-ADC8-4B17-927F-9972857E22CD}" dt="2021-10-17T18:44:10.045" v="677"/>
          <ac:spMkLst>
            <pc:docMk/>
            <pc:sldMk cId="3502590523" sldId="341"/>
            <ac:spMk id="3" creationId="{5DD03F0D-1A89-46FD-8AAE-7E8FE0D79C57}"/>
          </ac:spMkLst>
        </pc:spChg>
        <pc:spChg chg="add">
          <ac:chgData name="Tammy Wilson" userId="e3b55da62d900d7c" providerId="LiveId" clId="{388B62D2-ADC8-4B17-927F-9972857E22CD}" dt="2021-10-17T18:44:12.741" v="678" actId="26606"/>
          <ac:spMkLst>
            <pc:docMk/>
            <pc:sldMk cId="3502590523" sldId="341"/>
            <ac:spMk id="71" creationId="{42A4FC2C-047E-45A5-965D-8E1E3BF09BC6}"/>
          </ac:spMkLst>
        </pc:spChg>
        <pc:picChg chg="add mod">
          <ac:chgData name="Tammy Wilson" userId="e3b55da62d900d7c" providerId="LiveId" clId="{388B62D2-ADC8-4B17-927F-9972857E22CD}" dt="2021-10-17T18:44:12.741" v="678" actId="26606"/>
          <ac:picMkLst>
            <pc:docMk/>
            <pc:sldMk cId="3502590523" sldId="341"/>
            <ac:picMk id="1026" creationId="{C0C8ED61-2F17-4C90-9FDD-EB93600B8875}"/>
          </ac:picMkLst>
        </pc:picChg>
      </pc:sldChg>
      <pc:sldChg chg="modSp add">
        <pc:chgData name="Tammy Wilson" userId="e3b55da62d900d7c" providerId="LiveId" clId="{388B62D2-ADC8-4B17-927F-9972857E22CD}" dt="2021-10-24T02:46:39.485" v="3169" actId="20577"/>
        <pc:sldMkLst>
          <pc:docMk/>
          <pc:sldMk cId="1602664576" sldId="342"/>
        </pc:sldMkLst>
        <pc:spChg chg="mod">
          <ac:chgData name="Tammy Wilson" userId="e3b55da62d900d7c" providerId="LiveId" clId="{388B62D2-ADC8-4B17-927F-9972857E22CD}" dt="2021-10-24T02:44:23.535" v="3081" actId="20577"/>
          <ac:spMkLst>
            <pc:docMk/>
            <pc:sldMk cId="1602664576" sldId="342"/>
            <ac:spMk id="2" creationId="{C651C05B-E701-466F-9256-BC95A68A645E}"/>
          </ac:spMkLst>
        </pc:spChg>
        <pc:spChg chg="mod">
          <ac:chgData name="Tammy Wilson" userId="e3b55da62d900d7c" providerId="LiveId" clId="{388B62D2-ADC8-4B17-927F-9972857E22CD}" dt="2021-10-24T02:46:39.485" v="3169" actId="20577"/>
          <ac:spMkLst>
            <pc:docMk/>
            <pc:sldMk cId="1602664576" sldId="342"/>
            <ac:spMk id="3" creationId="{B7B90568-6DAD-44E0-AF80-394A35971CA2}"/>
          </ac:spMkLst>
        </pc:spChg>
      </pc:sldChg>
      <pc:sldChg chg="modSp add">
        <pc:chgData name="Tammy Wilson" userId="e3b55da62d900d7c" providerId="LiveId" clId="{388B62D2-ADC8-4B17-927F-9972857E22CD}" dt="2021-10-24T02:47:57.493" v="3188" actId="113"/>
        <pc:sldMkLst>
          <pc:docMk/>
          <pc:sldMk cId="1863823954" sldId="343"/>
        </pc:sldMkLst>
        <pc:spChg chg="mod">
          <ac:chgData name="Tammy Wilson" userId="e3b55da62d900d7c" providerId="LiveId" clId="{388B62D2-ADC8-4B17-927F-9972857E22CD}" dt="2021-10-24T02:47:57.493" v="3188" actId="113"/>
          <ac:spMkLst>
            <pc:docMk/>
            <pc:sldMk cId="1863823954" sldId="343"/>
            <ac:spMk id="3" creationId="{344BE52A-7C38-4218-8A14-F5C5E1906CA0}"/>
          </ac:spMkLst>
        </pc:spChg>
      </pc:sldChg>
      <pc:sldChg chg="addSp delSp modSp add modNotesTx">
        <pc:chgData name="Tammy Wilson" userId="e3b55da62d900d7c" providerId="LiveId" clId="{388B62D2-ADC8-4B17-927F-9972857E22CD}" dt="2021-10-17T19:03:51.145" v="2023" actId="20577"/>
        <pc:sldMkLst>
          <pc:docMk/>
          <pc:sldMk cId="804254061" sldId="344"/>
        </pc:sldMkLst>
        <pc:spChg chg="mod">
          <ac:chgData name="Tammy Wilson" userId="e3b55da62d900d7c" providerId="LiveId" clId="{388B62D2-ADC8-4B17-927F-9972857E22CD}" dt="2021-10-17T18:57:29.483" v="1679" actId="20577"/>
          <ac:spMkLst>
            <pc:docMk/>
            <pc:sldMk cId="804254061" sldId="344"/>
            <ac:spMk id="2" creationId="{654D840A-6C20-4FB6-8EED-9D1EF390C5ED}"/>
          </ac:spMkLst>
        </pc:spChg>
        <pc:spChg chg="mod">
          <ac:chgData name="Tammy Wilson" userId="e3b55da62d900d7c" providerId="LiveId" clId="{388B62D2-ADC8-4B17-927F-9972857E22CD}" dt="2021-10-17T18:59:47.805" v="1900" actId="20577"/>
          <ac:spMkLst>
            <pc:docMk/>
            <pc:sldMk cId="804254061" sldId="344"/>
            <ac:spMk id="3" creationId="{614E90EB-F91D-4482-9BD0-C4FC06EA18F5}"/>
          </ac:spMkLst>
        </pc:spChg>
        <pc:picChg chg="add mod">
          <ac:chgData name="Tammy Wilson" userId="e3b55da62d900d7c" providerId="LiveId" clId="{388B62D2-ADC8-4B17-927F-9972857E22CD}" dt="2021-10-17T19:02:02.778" v="1999" actId="1076"/>
          <ac:picMkLst>
            <pc:docMk/>
            <pc:sldMk cId="804254061" sldId="344"/>
            <ac:picMk id="2050" creationId="{3FAAC7F8-6420-4952-8950-E70788F72E26}"/>
          </ac:picMkLst>
        </pc:picChg>
        <pc:picChg chg="add del mod">
          <ac:chgData name="Tammy Wilson" userId="e3b55da62d900d7c" providerId="LiveId" clId="{388B62D2-ADC8-4B17-927F-9972857E22CD}" dt="2021-10-17T19:03:21.736" v="2009" actId="478"/>
          <ac:picMkLst>
            <pc:docMk/>
            <pc:sldMk cId="804254061" sldId="344"/>
            <ac:picMk id="2052" creationId="{78E0EFB8-25B4-446C-B856-DF4F296DEF20}"/>
          </ac:picMkLst>
        </pc:picChg>
        <pc:picChg chg="add mod">
          <ac:chgData name="Tammy Wilson" userId="e3b55da62d900d7c" providerId="LiveId" clId="{388B62D2-ADC8-4B17-927F-9972857E22CD}" dt="2021-10-17T19:03:34.738" v="2012" actId="1076"/>
          <ac:picMkLst>
            <pc:docMk/>
            <pc:sldMk cId="804254061" sldId="344"/>
            <ac:picMk id="2054" creationId="{BFA0253E-FD85-48A5-B400-B3F310A7A0C7}"/>
          </ac:picMkLst>
        </pc:picChg>
      </pc:sldChg>
      <pc:sldChg chg="modSp add">
        <pc:chgData name="Tammy Wilson" userId="e3b55da62d900d7c" providerId="LiveId" clId="{388B62D2-ADC8-4B17-927F-9972857E22CD}" dt="2021-10-24T02:48:28.479" v="3196" actId="113"/>
        <pc:sldMkLst>
          <pc:docMk/>
          <pc:sldMk cId="3112461831" sldId="345"/>
        </pc:sldMkLst>
        <pc:spChg chg="mod">
          <ac:chgData name="Tammy Wilson" userId="e3b55da62d900d7c" providerId="LiveId" clId="{388B62D2-ADC8-4B17-927F-9972857E22CD}" dt="2021-10-17T19:04:26.253" v="2149" actId="20577"/>
          <ac:spMkLst>
            <pc:docMk/>
            <pc:sldMk cId="3112461831" sldId="345"/>
            <ac:spMk id="2" creationId="{EF97FF12-E00B-4ACA-BACF-1E7D47094F5A}"/>
          </ac:spMkLst>
        </pc:spChg>
        <pc:spChg chg="mod">
          <ac:chgData name="Tammy Wilson" userId="e3b55da62d900d7c" providerId="LiveId" clId="{388B62D2-ADC8-4B17-927F-9972857E22CD}" dt="2021-10-24T02:48:28.479" v="3196" actId="113"/>
          <ac:spMkLst>
            <pc:docMk/>
            <pc:sldMk cId="3112461831" sldId="345"/>
            <ac:spMk id="3" creationId="{EEE09F58-C7B7-46C6-9D11-2C6CCF5E5A78}"/>
          </ac:spMkLst>
        </pc:spChg>
      </pc:sldChg>
      <pc:sldChg chg="modSp add">
        <pc:chgData name="Tammy Wilson" userId="e3b55da62d900d7c" providerId="LiveId" clId="{388B62D2-ADC8-4B17-927F-9972857E22CD}" dt="2021-10-24T02:49:30.351" v="3199" actId="20577"/>
        <pc:sldMkLst>
          <pc:docMk/>
          <pc:sldMk cId="2396755310" sldId="346"/>
        </pc:sldMkLst>
        <pc:spChg chg="mod">
          <ac:chgData name="Tammy Wilson" userId="e3b55da62d900d7c" providerId="LiveId" clId="{388B62D2-ADC8-4B17-927F-9972857E22CD}" dt="2021-10-17T19:19:29.529" v="2572" actId="20577"/>
          <ac:spMkLst>
            <pc:docMk/>
            <pc:sldMk cId="2396755310" sldId="346"/>
            <ac:spMk id="2" creationId="{BDCBE5FB-DE6A-4EDF-9264-719EC718E8A1}"/>
          </ac:spMkLst>
        </pc:spChg>
        <pc:spChg chg="mod">
          <ac:chgData name="Tammy Wilson" userId="e3b55da62d900d7c" providerId="LiveId" clId="{388B62D2-ADC8-4B17-927F-9972857E22CD}" dt="2021-10-24T02:49:30.351" v="3199" actId="20577"/>
          <ac:spMkLst>
            <pc:docMk/>
            <pc:sldMk cId="2396755310" sldId="346"/>
            <ac:spMk id="3" creationId="{C0106A62-D9DD-497D-8ABB-582E6960AA5D}"/>
          </ac:spMkLst>
        </pc:spChg>
      </pc:sldChg>
      <pc:sldChg chg="addSp delSp modSp add">
        <pc:chgData name="Tammy Wilson" userId="e3b55da62d900d7c" providerId="LiveId" clId="{388B62D2-ADC8-4B17-927F-9972857E22CD}" dt="2021-10-17T19:16:50.337" v="2484" actId="1076"/>
        <pc:sldMkLst>
          <pc:docMk/>
          <pc:sldMk cId="3183849536" sldId="347"/>
        </pc:sldMkLst>
        <pc:spChg chg="mod">
          <ac:chgData name="Tammy Wilson" userId="e3b55da62d900d7c" providerId="LiveId" clId="{388B62D2-ADC8-4B17-927F-9972857E22CD}" dt="2021-10-17T19:16:37.631" v="2478" actId="14100"/>
          <ac:spMkLst>
            <pc:docMk/>
            <pc:sldMk cId="3183849536" sldId="347"/>
            <ac:spMk id="2" creationId="{D0E105B4-069B-47C5-AB90-58D99B4C9A6B}"/>
          </ac:spMkLst>
        </pc:spChg>
        <pc:spChg chg="del">
          <ac:chgData name="Tammy Wilson" userId="e3b55da62d900d7c" providerId="LiveId" clId="{388B62D2-ADC8-4B17-927F-9972857E22CD}" dt="2021-10-17T19:15:26.132" v="2461"/>
          <ac:spMkLst>
            <pc:docMk/>
            <pc:sldMk cId="3183849536" sldId="347"/>
            <ac:spMk id="3" creationId="{1552AB6F-AD2D-4570-9476-78BC582DB85C}"/>
          </ac:spMkLst>
        </pc:spChg>
        <pc:spChg chg="add del mod">
          <ac:chgData name="Tammy Wilson" userId="e3b55da62d900d7c" providerId="LiveId" clId="{388B62D2-ADC8-4B17-927F-9972857E22CD}" dt="2021-10-17T19:16:42.737" v="2480"/>
          <ac:spMkLst>
            <pc:docMk/>
            <pc:sldMk cId="3183849536" sldId="347"/>
            <ac:spMk id="4" creationId="{98FB2768-5963-42F2-9CDF-24FAA2773101}"/>
          </ac:spMkLst>
        </pc:spChg>
        <pc:picChg chg="add mod">
          <ac:chgData name="Tammy Wilson" userId="e3b55da62d900d7c" providerId="LiveId" clId="{388B62D2-ADC8-4B17-927F-9972857E22CD}" dt="2021-10-17T19:16:50.337" v="2484" actId="1076"/>
          <ac:picMkLst>
            <pc:docMk/>
            <pc:sldMk cId="3183849536" sldId="347"/>
            <ac:picMk id="6" creationId="{9FC14F2A-F697-4F41-ACCF-3538D571D220}"/>
          </ac:picMkLst>
        </pc:picChg>
        <pc:picChg chg="add del mod">
          <ac:chgData name="Tammy Wilson" userId="e3b55da62d900d7c" providerId="LiveId" clId="{388B62D2-ADC8-4B17-927F-9972857E22CD}" dt="2021-10-17T19:16:10.195" v="2469"/>
          <ac:picMkLst>
            <pc:docMk/>
            <pc:sldMk cId="3183849536" sldId="347"/>
            <ac:picMk id="3074" creationId="{9FE65970-F72D-4D60-B864-FA92AC851331}"/>
          </ac:picMkLst>
        </pc:picChg>
      </pc:sldChg>
      <pc:sldChg chg="modSp add">
        <pc:chgData name="Tammy Wilson" userId="e3b55da62d900d7c" providerId="LiveId" clId="{388B62D2-ADC8-4B17-927F-9972857E22CD}" dt="2021-10-17T19:25:54.754" v="2732" actId="20577"/>
        <pc:sldMkLst>
          <pc:docMk/>
          <pc:sldMk cId="2278192042" sldId="348"/>
        </pc:sldMkLst>
        <pc:spChg chg="mod">
          <ac:chgData name="Tammy Wilson" userId="e3b55da62d900d7c" providerId="LiveId" clId="{388B62D2-ADC8-4B17-927F-9972857E22CD}" dt="2021-10-17T19:25:54.754" v="2732" actId="20577"/>
          <ac:spMkLst>
            <pc:docMk/>
            <pc:sldMk cId="2278192042" sldId="348"/>
            <ac:spMk id="2" creationId="{48A9F3BE-81E0-4AC1-8C93-33F5FAEB3F05}"/>
          </ac:spMkLst>
        </pc:spChg>
      </pc:sldChg>
      <pc:sldChg chg="modSp add">
        <pc:chgData name="Tammy Wilson" userId="e3b55da62d900d7c" providerId="LiveId" clId="{388B62D2-ADC8-4B17-927F-9972857E22CD}" dt="2021-10-24T02:47:40.072" v="3186" actId="5793"/>
        <pc:sldMkLst>
          <pc:docMk/>
          <pc:sldMk cId="1754202405" sldId="349"/>
        </pc:sldMkLst>
        <pc:spChg chg="mod">
          <ac:chgData name="Tammy Wilson" userId="e3b55da62d900d7c" providerId="LiveId" clId="{388B62D2-ADC8-4B17-927F-9972857E22CD}" dt="2021-10-24T02:46:59.135" v="3174" actId="27636"/>
          <ac:spMkLst>
            <pc:docMk/>
            <pc:sldMk cId="1754202405" sldId="349"/>
            <ac:spMk id="2" creationId="{C651C05B-E701-466F-9256-BC95A68A645E}"/>
          </ac:spMkLst>
        </pc:spChg>
        <pc:spChg chg="mod">
          <ac:chgData name="Tammy Wilson" userId="e3b55da62d900d7c" providerId="LiveId" clId="{388B62D2-ADC8-4B17-927F-9972857E22CD}" dt="2021-10-24T02:47:40.072" v="3186" actId="5793"/>
          <ac:spMkLst>
            <pc:docMk/>
            <pc:sldMk cId="1754202405" sldId="349"/>
            <ac:spMk id="3" creationId="{B7B90568-6DAD-44E0-AF80-394A35971CA2}"/>
          </ac:spMkLst>
        </pc:spChg>
      </pc:sldChg>
      <pc:sldChg chg="addSp modSp add">
        <pc:chgData name="Tammy Wilson" userId="e3b55da62d900d7c" providerId="LiveId" clId="{388B62D2-ADC8-4B17-927F-9972857E22CD}" dt="2021-10-24T03:04:53.797" v="3364" actId="113"/>
        <pc:sldMkLst>
          <pc:docMk/>
          <pc:sldMk cId="1774368514" sldId="350"/>
        </pc:sldMkLst>
        <pc:spChg chg="mod">
          <ac:chgData name="Tammy Wilson" userId="e3b55da62d900d7c" providerId="LiveId" clId="{388B62D2-ADC8-4B17-927F-9972857E22CD}" dt="2021-10-24T03:02:15.830" v="3326" actId="20577"/>
          <ac:spMkLst>
            <pc:docMk/>
            <pc:sldMk cId="1774368514" sldId="350"/>
            <ac:spMk id="2" creationId="{8084684A-8A2E-4F30-ABB9-16C39379D70A}"/>
          </ac:spMkLst>
        </pc:spChg>
        <pc:spChg chg="mod">
          <ac:chgData name="Tammy Wilson" userId="e3b55da62d900d7c" providerId="LiveId" clId="{388B62D2-ADC8-4B17-927F-9972857E22CD}" dt="2021-10-24T03:04:49.902" v="3363" actId="113"/>
          <ac:spMkLst>
            <pc:docMk/>
            <pc:sldMk cId="1774368514" sldId="350"/>
            <ac:spMk id="3" creationId="{7B4D4302-54C4-4F23-B725-C7EE53DACFD9}"/>
          </ac:spMkLst>
        </pc:spChg>
        <pc:spChg chg="mod">
          <ac:chgData name="Tammy Wilson" userId="e3b55da62d900d7c" providerId="LiveId" clId="{388B62D2-ADC8-4B17-927F-9972857E22CD}" dt="2021-10-24T03:03:45.253" v="3353"/>
          <ac:spMkLst>
            <pc:docMk/>
            <pc:sldMk cId="1774368514" sldId="350"/>
            <ac:spMk id="4" creationId="{BDBB7CD5-9D44-4D51-B643-98634706FB25}"/>
          </ac:spMkLst>
        </pc:spChg>
        <pc:spChg chg="mod">
          <ac:chgData name="Tammy Wilson" userId="e3b55da62d900d7c" providerId="LiveId" clId="{388B62D2-ADC8-4B17-927F-9972857E22CD}" dt="2021-10-24T03:04:53.797" v="3364" actId="113"/>
          <ac:spMkLst>
            <pc:docMk/>
            <pc:sldMk cId="1774368514" sldId="350"/>
            <ac:spMk id="5" creationId="{7CD86027-FE93-4948-BEE3-DD7F65593263}"/>
          </ac:spMkLst>
        </pc:spChg>
        <pc:spChg chg="mod">
          <ac:chgData name="Tammy Wilson" userId="e3b55da62d900d7c" providerId="LiveId" clId="{388B62D2-ADC8-4B17-927F-9972857E22CD}" dt="2021-10-24T03:03:06.657" v="3350"/>
          <ac:spMkLst>
            <pc:docMk/>
            <pc:sldMk cId="1774368514" sldId="350"/>
            <ac:spMk id="6" creationId="{3B5D29F5-2F78-4485-938F-EFCC131C357E}"/>
          </ac:spMkLst>
        </pc:spChg>
        <pc:picChg chg="add mod">
          <ac:chgData name="Tammy Wilson" userId="e3b55da62d900d7c" providerId="LiveId" clId="{388B62D2-ADC8-4B17-927F-9972857E22CD}" dt="2021-10-24T03:04:42.777" v="3362" actId="1076"/>
          <ac:picMkLst>
            <pc:docMk/>
            <pc:sldMk cId="1774368514" sldId="350"/>
            <ac:picMk id="8" creationId="{92402234-2868-4088-B4CC-17F158521197}"/>
          </ac:picMkLst>
        </pc:picChg>
        <pc:picChg chg="add mod">
          <ac:chgData name="Tammy Wilson" userId="e3b55da62d900d7c" providerId="LiveId" clId="{388B62D2-ADC8-4B17-927F-9972857E22CD}" dt="2021-10-24T03:04:37.464" v="3360" actId="1076"/>
          <ac:picMkLst>
            <pc:docMk/>
            <pc:sldMk cId="1774368514" sldId="350"/>
            <ac:picMk id="1026" creationId="{4D74684A-8586-49D7-AB7E-A010CC91A3AF}"/>
          </ac:picMkLst>
        </pc:picChg>
      </pc:sldChg>
    </pc:docChg>
  </pc:docChgLst>
  <pc:docChgLst>
    <pc:chgData name="Tammy Wilson" userId="e3b55da62d900d7c" providerId="LiveId" clId="{49FB722F-5F14-46BD-B916-8A0410AF9814}"/>
    <pc:docChg chg="custSel addSld modSld">
      <pc:chgData name="Tammy Wilson" userId="e3b55da62d900d7c" providerId="LiveId" clId="{49FB722F-5F14-46BD-B916-8A0410AF9814}" dt="2021-12-06T23:20:56.458" v="316" actId="207"/>
      <pc:docMkLst>
        <pc:docMk/>
      </pc:docMkLst>
      <pc:sldChg chg="modSp">
        <pc:chgData name="Tammy Wilson" userId="e3b55da62d900d7c" providerId="LiveId" clId="{49FB722F-5F14-46BD-B916-8A0410AF9814}" dt="2021-12-06T23:20:56.458" v="316" actId="207"/>
        <pc:sldMkLst>
          <pc:docMk/>
          <pc:sldMk cId="2348182588" sldId="267"/>
        </pc:sldMkLst>
        <pc:spChg chg="mod">
          <ac:chgData name="Tammy Wilson" userId="e3b55da62d900d7c" providerId="LiveId" clId="{49FB722F-5F14-46BD-B916-8A0410AF9814}" dt="2021-12-06T23:20:56.458" v="316" actId="207"/>
          <ac:spMkLst>
            <pc:docMk/>
            <pc:sldMk cId="2348182588" sldId="267"/>
            <ac:spMk id="3" creationId="{00000000-0000-0000-0000-000000000000}"/>
          </ac:spMkLst>
        </pc:spChg>
      </pc:sldChg>
      <pc:sldChg chg="modSp">
        <pc:chgData name="Tammy Wilson" userId="e3b55da62d900d7c" providerId="LiveId" clId="{49FB722F-5F14-46BD-B916-8A0410AF9814}" dt="2021-12-06T23:07:49.516" v="46" actId="20577"/>
        <pc:sldMkLst>
          <pc:docMk/>
          <pc:sldMk cId="3401413529" sldId="308"/>
        </pc:sldMkLst>
        <pc:spChg chg="mod">
          <ac:chgData name="Tammy Wilson" userId="e3b55da62d900d7c" providerId="LiveId" clId="{49FB722F-5F14-46BD-B916-8A0410AF9814}" dt="2021-12-06T23:07:49.516" v="46" actId="20577"/>
          <ac:spMkLst>
            <pc:docMk/>
            <pc:sldMk cId="3401413529" sldId="308"/>
            <ac:spMk id="2" creationId="{00000000-0000-0000-0000-000000000000}"/>
          </ac:spMkLst>
        </pc:spChg>
        <pc:spChg chg="mod">
          <ac:chgData name="Tammy Wilson" userId="e3b55da62d900d7c" providerId="LiveId" clId="{49FB722F-5F14-46BD-B916-8A0410AF9814}" dt="2021-12-06T23:07:34.414" v="0" actId="20577"/>
          <ac:spMkLst>
            <pc:docMk/>
            <pc:sldMk cId="3401413529" sldId="308"/>
            <ac:spMk id="3" creationId="{00000000-0000-0000-0000-000000000000}"/>
          </ac:spMkLst>
        </pc:spChg>
      </pc:sldChg>
      <pc:sldChg chg="modSp">
        <pc:chgData name="Tammy Wilson" userId="e3b55da62d900d7c" providerId="LiveId" clId="{49FB722F-5F14-46BD-B916-8A0410AF9814}" dt="2021-12-06T23:08:28.851" v="62" actId="20577"/>
        <pc:sldMkLst>
          <pc:docMk/>
          <pc:sldMk cId="2010087978" sldId="353"/>
        </pc:sldMkLst>
        <pc:spChg chg="mod">
          <ac:chgData name="Tammy Wilson" userId="e3b55da62d900d7c" providerId="LiveId" clId="{49FB722F-5F14-46BD-B916-8A0410AF9814}" dt="2021-12-06T23:08:28.851" v="62" actId="20577"/>
          <ac:spMkLst>
            <pc:docMk/>
            <pc:sldMk cId="2010087978" sldId="353"/>
            <ac:spMk id="3" creationId="{00000000-0000-0000-0000-000000000000}"/>
          </ac:spMkLst>
        </pc:spChg>
      </pc:sldChg>
      <pc:sldChg chg="modSp">
        <pc:chgData name="Tammy Wilson" userId="e3b55da62d900d7c" providerId="LiveId" clId="{49FB722F-5F14-46BD-B916-8A0410AF9814}" dt="2021-12-06T23:08:48.186" v="96" actId="20577"/>
        <pc:sldMkLst>
          <pc:docMk/>
          <pc:sldMk cId="3458075238" sldId="354"/>
        </pc:sldMkLst>
        <pc:spChg chg="mod">
          <ac:chgData name="Tammy Wilson" userId="e3b55da62d900d7c" providerId="LiveId" clId="{49FB722F-5F14-46BD-B916-8A0410AF9814}" dt="2021-12-06T23:08:48.186" v="96" actId="20577"/>
          <ac:spMkLst>
            <pc:docMk/>
            <pc:sldMk cId="3458075238" sldId="354"/>
            <ac:spMk id="3" creationId="{8041B24C-539A-4272-8FCC-747FF501C08C}"/>
          </ac:spMkLst>
        </pc:spChg>
      </pc:sldChg>
      <pc:sldChg chg="modSp">
        <pc:chgData name="Tammy Wilson" userId="e3b55da62d900d7c" providerId="LiveId" clId="{49FB722F-5F14-46BD-B916-8A0410AF9814}" dt="2021-12-06T23:11:18.165" v="221" actId="20577"/>
        <pc:sldMkLst>
          <pc:docMk/>
          <pc:sldMk cId="1645356053" sldId="356"/>
        </pc:sldMkLst>
        <pc:spChg chg="mod">
          <ac:chgData name="Tammy Wilson" userId="e3b55da62d900d7c" providerId="LiveId" clId="{49FB722F-5F14-46BD-B916-8A0410AF9814}" dt="2021-12-06T23:11:18.165" v="221" actId="20577"/>
          <ac:spMkLst>
            <pc:docMk/>
            <pc:sldMk cId="1645356053" sldId="356"/>
            <ac:spMk id="3" creationId="{00000000-0000-0000-0000-000000000000}"/>
          </ac:spMkLst>
        </pc:spChg>
      </pc:sldChg>
      <pc:sldChg chg="modSp add">
        <pc:chgData name="Tammy Wilson" userId="e3b55da62d900d7c" providerId="LiveId" clId="{49FB722F-5F14-46BD-B916-8A0410AF9814}" dt="2021-12-06T23:11:57.160" v="288" actId="20577"/>
        <pc:sldMkLst>
          <pc:docMk/>
          <pc:sldMk cId="2322624807" sldId="358"/>
        </pc:sldMkLst>
        <pc:spChg chg="mod">
          <ac:chgData name="Tammy Wilson" userId="e3b55da62d900d7c" providerId="LiveId" clId="{49FB722F-5F14-46BD-B916-8A0410AF9814}" dt="2021-12-06T23:11:57.160" v="288" actId="20577"/>
          <ac:spMkLst>
            <pc:docMk/>
            <pc:sldMk cId="2322624807" sldId="358"/>
            <ac:spMk id="3" creationId="{D05DA04A-CCBC-4535-920C-59E0362E82FB}"/>
          </ac:spMkLst>
        </pc:spChg>
      </pc:sldChg>
    </pc:docChg>
  </pc:docChgLst>
  <pc:docChgLst>
    <pc:chgData name="Tammy Wilson" userId="e3b55da62d900d7c" providerId="LiveId" clId="{30833986-1BCB-4F0A-A43C-30EE93B49198}"/>
    <pc:docChg chg="custSel addSld delSld modSld sldOrd">
      <pc:chgData name="Tammy Wilson" userId="e3b55da62d900d7c" providerId="LiveId" clId="{30833986-1BCB-4F0A-A43C-30EE93B49198}" dt="2021-11-21T21:10:06.368" v="181" actId="115"/>
      <pc:docMkLst>
        <pc:docMk/>
      </pc:docMkLst>
      <pc:sldChg chg="del">
        <pc:chgData name="Tammy Wilson" userId="e3b55da62d900d7c" providerId="LiveId" clId="{30833986-1BCB-4F0A-A43C-30EE93B49198}" dt="2021-11-21T20:59:45.166" v="148" actId="2696"/>
        <pc:sldMkLst>
          <pc:docMk/>
          <pc:sldMk cId="3486060665" sldId="260"/>
        </pc:sldMkLst>
      </pc:sldChg>
      <pc:sldChg chg="modSp">
        <pc:chgData name="Tammy Wilson" userId="e3b55da62d900d7c" providerId="LiveId" clId="{30833986-1BCB-4F0A-A43C-30EE93B49198}" dt="2021-11-21T21:03:19.223" v="160" actId="313"/>
        <pc:sldMkLst>
          <pc:docMk/>
          <pc:sldMk cId="2131443451" sldId="261"/>
        </pc:sldMkLst>
        <pc:spChg chg="mod">
          <ac:chgData name="Tammy Wilson" userId="e3b55da62d900d7c" providerId="LiveId" clId="{30833986-1BCB-4F0A-A43C-30EE93B49198}" dt="2021-11-21T21:03:19.223" v="160" actId="313"/>
          <ac:spMkLst>
            <pc:docMk/>
            <pc:sldMk cId="2131443451" sldId="261"/>
            <ac:spMk id="3" creationId="{00000000-0000-0000-0000-000000000000}"/>
          </ac:spMkLst>
        </pc:spChg>
      </pc:sldChg>
      <pc:sldChg chg="add">
        <pc:chgData name="Tammy Wilson" userId="e3b55da62d900d7c" providerId="LiveId" clId="{30833986-1BCB-4F0A-A43C-30EE93B49198}" dt="2021-11-21T18:17:36.409" v="53"/>
        <pc:sldMkLst>
          <pc:docMk/>
          <pc:sldMk cId="3860479311" sldId="271"/>
        </pc:sldMkLst>
      </pc:sldChg>
      <pc:sldChg chg="modSp add del">
        <pc:chgData name="Tammy Wilson" userId="e3b55da62d900d7c" providerId="LiveId" clId="{30833986-1BCB-4F0A-A43C-30EE93B49198}" dt="2021-11-21T18:21:02.402" v="143" actId="2696"/>
        <pc:sldMkLst>
          <pc:docMk/>
          <pc:sldMk cId="3588283423" sldId="272"/>
        </pc:sldMkLst>
        <pc:spChg chg="mod">
          <ac:chgData name="Tammy Wilson" userId="e3b55da62d900d7c" providerId="LiveId" clId="{30833986-1BCB-4F0A-A43C-30EE93B49198}" dt="2021-11-21T18:20:56.444" v="142" actId="5793"/>
          <ac:spMkLst>
            <pc:docMk/>
            <pc:sldMk cId="3588283423" sldId="272"/>
            <ac:spMk id="3" creationId="{00000000-0000-0000-0000-000000000000}"/>
          </ac:spMkLst>
        </pc:spChg>
      </pc:sldChg>
      <pc:sldChg chg="add">
        <pc:chgData name="Tammy Wilson" userId="e3b55da62d900d7c" providerId="LiveId" clId="{30833986-1BCB-4F0A-A43C-30EE93B49198}" dt="2021-11-21T18:17:36.409" v="53"/>
        <pc:sldMkLst>
          <pc:docMk/>
          <pc:sldMk cId="3401413529" sldId="308"/>
        </pc:sldMkLst>
      </pc:sldChg>
      <pc:sldChg chg="modSp add">
        <pc:chgData name="Tammy Wilson" userId="e3b55da62d900d7c" providerId="LiveId" clId="{30833986-1BCB-4F0A-A43C-30EE93B49198}" dt="2021-11-21T21:10:06.368" v="181" actId="115"/>
        <pc:sldMkLst>
          <pc:docMk/>
          <pc:sldMk cId="761376643" sldId="319"/>
        </pc:sldMkLst>
        <pc:spChg chg="mod">
          <ac:chgData name="Tammy Wilson" userId="e3b55da62d900d7c" providerId="LiveId" clId="{30833986-1BCB-4F0A-A43C-30EE93B49198}" dt="2021-11-21T21:10:06.368" v="181" actId="115"/>
          <ac:spMkLst>
            <pc:docMk/>
            <pc:sldMk cId="761376643" sldId="319"/>
            <ac:spMk id="3" creationId="{00000000-0000-0000-0000-000000000000}"/>
          </ac:spMkLst>
        </pc:spChg>
      </pc:sldChg>
      <pc:sldChg chg="add">
        <pc:chgData name="Tammy Wilson" userId="e3b55da62d900d7c" providerId="LiveId" clId="{30833986-1BCB-4F0A-A43C-30EE93B49198}" dt="2021-11-21T18:17:36.409" v="53"/>
        <pc:sldMkLst>
          <pc:docMk/>
          <pc:sldMk cId="2881651385" sldId="320"/>
        </pc:sldMkLst>
      </pc:sldChg>
      <pc:sldChg chg="add">
        <pc:chgData name="Tammy Wilson" userId="e3b55da62d900d7c" providerId="LiveId" clId="{30833986-1BCB-4F0A-A43C-30EE93B49198}" dt="2021-11-21T18:17:36.409" v="53"/>
        <pc:sldMkLst>
          <pc:docMk/>
          <pc:sldMk cId="3176432387" sldId="321"/>
        </pc:sldMkLst>
      </pc:sldChg>
      <pc:sldChg chg="del">
        <pc:chgData name="Tammy Wilson" userId="e3b55da62d900d7c" providerId="LiveId" clId="{30833986-1BCB-4F0A-A43C-30EE93B49198}" dt="2021-11-21T18:21:19.388" v="146" actId="2696"/>
        <pc:sldMkLst>
          <pc:docMk/>
          <pc:sldMk cId="4231830379" sldId="325"/>
        </pc:sldMkLst>
      </pc:sldChg>
      <pc:sldChg chg="modSp">
        <pc:chgData name="Tammy Wilson" userId="e3b55da62d900d7c" providerId="LiveId" clId="{30833986-1BCB-4F0A-A43C-30EE93B49198}" dt="2021-11-21T18:15:29.276" v="31" actId="27636"/>
        <pc:sldMkLst>
          <pc:docMk/>
          <pc:sldMk cId="2094759311" sldId="328"/>
        </pc:sldMkLst>
        <pc:spChg chg="mod">
          <ac:chgData name="Tammy Wilson" userId="e3b55da62d900d7c" providerId="LiveId" clId="{30833986-1BCB-4F0A-A43C-30EE93B49198}" dt="2021-11-21T18:15:29.276" v="31" actId="27636"/>
          <ac:spMkLst>
            <pc:docMk/>
            <pc:sldMk cId="2094759311" sldId="328"/>
            <ac:spMk id="3" creationId="{E538CFE9-6390-40B5-B470-2566D3FFDEEA}"/>
          </ac:spMkLst>
        </pc:spChg>
      </pc:sldChg>
      <pc:sldChg chg="modSp">
        <pc:chgData name="Tammy Wilson" userId="e3b55da62d900d7c" providerId="LiveId" clId="{30833986-1BCB-4F0A-A43C-30EE93B49198}" dt="2021-11-21T18:15:38.179" v="35" actId="27636"/>
        <pc:sldMkLst>
          <pc:docMk/>
          <pc:sldMk cId="2396755310" sldId="346"/>
        </pc:sldMkLst>
        <pc:spChg chg="mod">
          <ac:chgData name="Tammy Wilson" userId="e3b55da62d900d7c" providerId="LiveId" clId="{30833986-1BCB-4F0A-A43C-30EE93B49198}" dt="2021-11-21T18:15:38.179" v="35" actId="27636"/>
          <ac:spMkLst>
            <pc:docMk/>
            <pc:sldMk cId="2396755310" sldId="346"/>
            <ac:spMk id="3" creationId="{C0106A62-D9DD-497D-8ABB-582E6960AA5D}"/>
          </ac:spMkLst>
        </pc:spChg>
      </pc:sldChg>
      <pc:sldChg chg="modSp">
        <pc:chgData name="Tammy Wilson" userId="e3b55da62d900d7c" providerId="LiveId" clId="{30833986-1BCB-4F0A-A43C-30EE93B49198}" dt="2021-11-21T18:16:38.996" v="52" actId="113"/>
        <pc:sldMkLst>
          <pc:docMk/>
          <pc:sldMk cId="1774368514" sldId="350"/>
        </pc:sldMkLst>
        <pc:spChg chg="mod">
          <ac:chgData name="Tammy Wilson" userId="e3b55da62d900d7c" providerId="LiveId" clId="{30833986-1BCB-4F0A-A43C-30EE93B49198}" dt="2021-11-21T18:16:07.933" v="44" actId="20577"/>
          <ac:spMkLst>
            <pc:docMk/>
            <pc:sldMk cId="1774368514" sldId="350"/>
            <ac:spMk id="2" creationId="{8084684A-8A2E-4F30-ABB9-16C39379D70A}"/>
          </ac:spMkLst>
        </pc:spChg>
        <pc:spChg chg="mod">
          <ac:chgData name="Tammy Wilson" userId="e3b55da62d900d7c" providerId="LiveId" clId="{30833986-1BCB-4F0A-A43C-30EE93B49198}" dt="2021-11-21T18:16:35" v="50" actId="115"/>
          <ac:spMkLst>
            <pc:docMk/>
            <pc:sldMk cId="1774368514" sldId="350"/>
            <ac:spMk id="3" creationId="{7B4D4302-54C4-4F23-B725-C7EE53DACFD9}"/>
          </ac:spMkLst>
        </pc:spChg>
        <pc:spChg chg="mod">
          <ac:chgData name="Tammy Wilson" userId="e3b55da62d900d7c" providerId="LiveId" clId="{30833986-1BCB-4F0A-A43C-30EE93B49198}" dt="2021-11-21T18:16:26.995" v="46" actId="115"/>
          <ac:spMkLst>
            <pc:docMk/>
            <pc:sldMk cId="1774368514" sldId="350"/>
            <ac:spMk id="4" creationId="{BDBB7CD5-9D44-4D51-B643-98634706FB25}"/>
          </ac:spMkLst>
        </pc:spChg>
        <pc:spChg chg="mod">
          <ac:chgData name="Tammy Wilson" userId="e3b55da62d900d7c" providerId="LiveId" clId="{30833986-1BCB-4F0A-A43C-30EE93B49198}" dt="2021-11-21T18:16:38.996" v="52" actId="113"/>
          <ac:spMkLst>
            <pc:docMk/>
            <pc:sldMk cId="1774368514" sldId="350"/>
            <ac:spMk id="5" creationId="{7CD86027-FE93-4948-BEE3-DD7F65593263}"/>
          </ac:spMkLst>
        </pc:spChg>
        <pc:spChg chg="mod">
          <ac:chgData name="Tammy Wilson" userId="e3b55da62d900d7c" providerId="LiveId" clId="{30833986-1BCB-4F0A-A43C-30EE93B49198}" dt="2021-11-21T18:16:32.395" v="48" actId="113"/>
          <ac:spMkLst>
            <pc:docMk/>
            <pc:sldMk cId="1774368514" sldId="350"/>
            <ac:spMk id="6" creationId="{3B5D29F5-2F78-4485-938F-EFCC131C357E}"/>
          </ac:spMkLst>
        </pc:spChg>
      </pc:sldChg>
      <pc:sldChg chg="add">
        <pc:chgData name="Tammy Wilson" userId="e3b55da62d900d7c" providerId="LiveId" clId="{30833986-1BCB-4F0A-A43C-30EE93B49198}" dt="2021-11-21T18:17:36.409" v="53"/>
        <pc:sldMkLst>
          <pc:docMk/>
          <pc:sldMk cId="2377907077" sldId="351"/>
        </pc:sldMkLst>
      </pc:sldChg>
      <pc:sldChg chg="add">
        <pc:chgData name="Tammy Wilson" userId="e3b55da62d900d7c" providerId="LiveId" clId="{30833986-1BCB-4F0A-A43C-30EE93B49198}" dt="2021-11-21T18:17:36.409" v="53"/>
        <pc:sldMkLst>
          <pc:docMk/>
          <pc:sldMk cId="2466220250" sldId="352"/>
        </pc:sldMkLst>
      </pc:sldChg>
      <pc:sldChg chg="modSp add">
        <pc:chgData name="Tammy Wilson" userId="e3b55da62d900d7c" providerId="LiveId" clId="{30833986-1BCB-4F0A-A43C-30EE93B49198}" dt="2021-11-21T21:05:57.001" v="174" actId="5793"/>
        <pc:sldMkLst>
          <pc:docMk/>
          <pc:sldMk cId="2010087978" sldId="353"/>
        </pc:sldMkLst>
        <pc:spChg chg="mod">
          <ac:chgData name="Tammy Wilson" userId="e3b55da62d900d7c" providerId="LiveId" clId="{30833986-1BCB-4F0A-A43C-30EE93B49198}" dt="2021-11-21T18:18:34.870" v="88" actId="20577"/>
          <ac:spMkLst>
            <pc:docMk/>
            <pc:sldMk cId="2010087978" sldId="353"/>
            <ac:spMk id="2" creationId="{00000000-0000-0000-0000-000000000000}"/>
          </ac:spMkLst>
        </pc:spChg>
        <pc:spChg chg="mod">
          <ac:chgData name="Tammy Wilson" userId="e3b55da62d900d7c" providerId="LiveId" clId="{30833986-1BCB-4F0A-A43C-30EE93B49198}" dt="2021-11-21T21:05:57.001" v="174" actId="5793"/>
          <ac:spMkLst>
            <pc:docMk/>
            <pc:sldMk cId="2010087978" sldId="353"/>
            <ac:spMk id="3" creationId="{00000000-0000-0000-0000-000000000000}"/>
          </ac:spMkLst>
        </pc:spChg>
        <pc:picChg chg="mod">
          <ac:chgData name="Tammy Wilson" userId="e3b55da62d900d7c" providerId="LiveId" clId="{30833986-1BCB-4F0A-A43C-30EE93B49198}" dt="2021-11-21T21:04:22.213" v="163" actId="1076"/>
          <ac:picMkLst>
            <pc:docMk/>
            <pc:sldMk cId="2010087978" sldId="353"/>
            <ac:picMk id="1026" creationId="{00000000-0000-0000-0000-000000000000}"/>
          </ac:picMkLst>
        </pc:picChg>
      </pc:sldChg>
      <pc:sldChg chg="add ord">
        <pc:chgData name="Tammy Wilson" userId="e3b55da62d900d7c" providerId="LiveId" clId="{30833986-1BCB-4F0A-A43C-30EE93B49198}" dt="2021-11-21T18:20:23.979" v="134"/>
        <pc:sldMkLst>
          <pc:docMk/>
          <pc:sldMk cId="3458075238" sldId="354"/>
        </pc:sldMkLst>
      </pc:sldChg>
      <pc:sldChg chg="modSp add">
        <pc:chgData name="Tammy Wilson" userId="e3b55da62d900d7c" providerId="LiveId" clId="{30833986-1BCB-4F0A-A43C-30EE93B49198}" dt="2021-11-21T18:21:16.168" v="145" actId="20577"/>
        <pc:sldMkLst>
          <pc:docMk/>
          <pc:sldMk cId="3311387279" sldId="355"/>
        </pc:sldMkLst>
        <pc:spChg chg="mod">
          <ac:chgData name="Tammy Wilson" userId="e3b55da62d900d7c" providerId="LiveId" clId="{30833986-1BCB-4F0A-A43C-30EE93B49198}" dt="2021-11-21T18:21:16.168" v="145" actId="20577"/>
          <ac:spMkLst>
            <pc:docMk/>
            <pc:sldMk cId="3311387279" sldId="355"/>
            <ac:spMk id="3" creationId="{B9907659-6E3F-436F-BEB6-B98D73AAF395}"/>
          </ac:spMkLst>
        </pc:spChg>
      </pc:sldChg>
      <pc:sldChg chg="modSp add ord">
        <pc:chgData name="Tammy Wilson" userId="e3b55da62d900d7c" providerId="LiveId" clId="{30833986-1BCB-4F0A-A43C-30EE93B49198}" dt="2021-11-21T21:07:48.069" v="178" actId="12"/>
        <pc:sldMkLst>
          <pc:docMk/>
          <pc:sldMk cId="1645356053" sldId="356"/>
        </pc:sldMkLst>
        <pc:spChg chg="mod">
          <ac:chgData name="Tammy Wilson" userId="e3b55da62d900d7c" providerId="LiveId" clId="{30833986-1BCB-4F0A-A43C-30EE93B49198}" dt="2021-11-21T21:07:48.069" v="178" actId="12"/>
          <ac:spMkLst>
            <pc:docMk/>
            <pc:sldMk cId="1645356053" sldId="356"/>
            <ac:spMk id="3" creationId="{00000000-0000-0000-0000-000000000000}"/>
          </ac:spMkLst>
        </pc:spChg>
      </pc:sldChg>
      <pc:sldChg chg="modSp add">
        <pc:chgData name="Tammy Wilson" userId="e3b55da62d900d7c" providerId="LiveId" clId="{30833986-1BCB-4F0A-A43C-30EE93B49198}" dt="2021-11-21T21:00:54.189" v="150" actId="115"/>
        <pc:sldMkLst>
          <pc:docMk/>
          <pc:sldMk cId="3138162860" sldId="357"/>
        </pc:sldMkLst>
        <pc:spChg chg="mod">
          <ac:chgData name="Tammy Wilson" userId="e3b55da62d900d7c" providerId="LiveId" clId="{30833986-1BCB-4F0A-A43C-30EE93B49198}" dt="2021-11-21T21:00:54.189" v="150" actId="115"/>
          <ac:spMkLst>
            <pc:docMk/>
            <pc:sldMk cId="3138162860" sldId="357"/>
            <ac:spMk id="3" creationId="{7275F967-D037-464A-9E18-E92B8ED10707}"/>
          </ac:spMkLst>
        </pc:spChg>
      </pc:sldChg>
    </pc:docChg>
  </pc:docChgLst>
  <pc:docChgLst>
    <pc:chgData name="Tammy Wilson" userId="e3b55da62d900d7c" providerId="LiveId" clId="{9769C182-D735-43AB-9FC3-5C83CF56B2BA}"/>
    <pc:docChg chg="custSel addSld delSld modSld sldOrd delMainMaster">
      <pc:chgData name="Tammy Wilson" userId="e3b55da62d900d7c" providerId="LiveId" clId="{9769C182-D735-43AB-9FC3-5C83CF56B2BA}" dt="2022-10-06T03:30:39.221" v="570" actId="2696"/>
      <pc:docMkLst>
        <pc:docMk/>
      </pc:docMkLst>
      <pc:sldChg chg="modSp">
        <pc:chgData name="Tammy Wilson" userId="e3b55da62d900d7c" providerId="LiveId" clId="{9769C182-D735-43AB-9FC3-5C83CF56B2BA}" dt="2022-10-06T02:51:08.556" v="102" actId="114"/>
        <pc:sldMkLst>
          <pc:docMk/>
          <pc:sldMk cId="1896615651" sldId="257"/>
        </pc:sldMkLst>
        <pc:spChg chg="mod">
          <ac:chgData name="Tammy Wilson" userId="e3b55da62d900d7c" providerId="LiveId" clId="{9769C182-D735-43AB-9FC3-5C83CF56B2BA}" dt="2022-10-06T02:51:08.556" v="102" actId="114"/>
          <ac:spMkLst>
            <pc:docMk/>
            <pc:sldMk cId="1896615651" sldId="257"/>
            <ac:spMk id="3" creationId="{00000000-0000-0000-0000-000000000000}"/>
          </ac:spMkLst>
        </pc:spChg>
        <pc:picChg chg="mod">
          <ac:chgData name="Tammy Wilson" userId="e3b55da62d900d7c" providerId="LiveId" clId="{9769C182-D735-43AB-9FC3-5C83CF56B2BA}" dt="2022-10-05T19:25:42.486" v="67" actId="1076"/>
          <ac:picMkLst>
            <pc:docMk/>
            <pc:sldMk cId="1896615651" sldId="257"/>
            <ac:picMk id="6146" creationId="{00000000-0000-0000-0000-000000000000}"/>
          </ac:picMkLst>
        </pc:picChg>
      </pc:sldChg>
      <pc:sldChg chg="del">
        <pc:chgData name="Tammy Wilson" userId="e3b55da62d900d7c" providerId="LiveId" clId="{9769C182-D735-43AB-9FC3-5C83CF56B2BA}" dt="2022-10-06T03:30:36.564" v="556" actId="2696"/>
        <pc:sldMkLst>
          <pc:docMk/>
          <pc:sldMk cId="2501164376" sldId="258"/>
        </pc:sldMkLst>
      </pc:sldChg>
      <pc:sldChg chg="del">
        <pc:chgData name="Tammy Wilson" userId="e3b55da62d900d7c" providerId="LiveId" clId="{9769C182-D735-43AB-9FC3-5C83CF56B2BA}" dt="2022-10-06T03:30:36.507" v="550" actId="2696"/>
        <pc:sldMkLst>
          <pc:docMk/>
          <pc:sldMk cId="3972331955" sldId="264"/>
        </pc:sldMkLst>
      </pc:sldChg>
      <pc:sldChg chg="modSp">
        <pc:chgData name="Tammy Wilson" userId="e3b55da62d900d7c" providerId="LiveId" clId="{9769C182-D735-43AB-9FC3-5C83CF56B2BA}" dt="2022-10-06T03:26:28.479" v="533" actId="1076"/>
        <pc:sldMkLst>
          <pc:docMk/>
          <pc:sldMk cId="3860479311" sldId="271"/>
        </pc:sldMkLst>
        <pc:picChg chg="mod">
          <ac:chgData name="Tammy Wilson" userId="e3b55da62d900d7c" providerId="LiveId" clId="{9769C182-D735-43AB-9FC3-5C83CF56B2BA}" dt="2022-10-06T03:26:28.479" v="533" actId="1076"/>
          <ac:picMkLst>
            <pc:docMk/>
            <pc:sldMk cId="3860479311" sldId="271"/>
            <ac:picMk id="8" creationId="{00000000-0000-0000-0000-000000000000}"/>
          </ac:picMkLst>
        </pc:picChg>
      </pc:sldChg>
      <pc:sldChg chg="del">
        <pc:chgData name="Tammy Wilson" userId="e3b55da62d900d7c" providerId="LiveId" clId="{9769C182-D735-43AB-9FC3-5C83CF56B2BA}" dt="2022-10-06T03:30:36.491" v="548" actId="2696"/>
        <pc:sldMkLst>
          <pc:docMk/>
          <pc:sldMk cId="1200923974" sldId="277"/>
        </pc:sldMkLst>
      </pc:sldChg>
      <pc:sldChg chg="add del">
        <pc:chgData name="Tammy Wilson" userId="e3b55da62d900d7c" providerId="LiveId" clId="{9769C182-D735-43AB-9FC3-5C83CF56B2BA}" dt="2022-10-06T03:30:36.568" v="557" actId="2696"/>
        <pc:sldMkLst>
          <pc:docMk/>
          <pc:sldMk cId="2409398195" sldId="308"/>
        </pc:sldMkLst>
      </pc:sldChg>
      <pc:sldChg chg="del">
        <pc:chgData name="Tammy Wilson" userId="e3b55da62d900d7c" providerId="LiveId" clId="{9769C182-D735-43AB-9FC3-5C83CF56B2BA}" dt="2022-10-05T19:31:25.488" v="97" actId="2696"/>
        <pc:sldMkLst>
          <pc:docMk/>
          <pc:sldMk cId="3401413529" sldId="308"/>
        </pc:sldMkLst>
      </pc:sldChg>
      <pc:sldChg chg="del">
        <pc:chgData name="Tammy Wilson" userId="e3b55da62d900d7c" providerId="LiveId" clId="{9769C182-D735-43AB-9FC3-5C83CF56B2BA}" dt="2022-10-06T03:30:36.549" v="554" actId="2696"/>
        <pc:sldMkLst>
          <pc:docMk/>
          <pc:sldMk cId="2687730919" sldId="317"/>
        </pc:sldMkLst>
      </pc:sldChg>
      <pc:sldChg chg="del">
        <pc:chgData name="Tammy Wilson" userId="e3b55da62d900d7c" providerId="LiveId" clId="{9769C182-D735-43AB-9FC3-5C83CF56B2BA}" dt="2022-10-06T03:30:36.557" v="555" actId="2696"/>
        <pc:sldMkLst>
          <pc:docMk/>
          <pc:sldMk cId="2744755084" sldId="318"/>
        </pc:sldMkLst>
      </pc:sldChg>
      <pc:sldChg chg="modSp">
        <pc:chgData name="Tammy Wilson" userId="e3b55da62d900d7c" providerId="LiveId" clId="{9769C182-D735-43AB-9FC3-5C83CF56B2BA}" dt="2022-10-06T03:29:47.344" v="542" actId="20577"/>
        <pc:sldMkLst>
          <pc:docMk/>
          <pc:sldMk cId="761376643" sldId="319"/>
        </pc:sldMkLst>
        <pc:spChg chg="mod">
          <ac:chgData name="Tammy Wilson" userId="e3b55da62d900d7c" providerId="LiveId" clId="{9769C182-D735-43AB-9FC3-5C83CF56B2BA}" dt="2022-10-06T03:29:47.344" v="542" actId="20577"/>
          <ac:spMkLst>
            <pc:docMk/>
            <pc:sldMk cId="761376643" sldId="319"/>
            <ac:spMk id="3" creationId="{00000000-0000-0000-0000-000000000000}"/>
          </ac:spMkLst>
        </pc:spChg>
      </pc:sldChg>
      <pc:sldChg chg="del">
        <pc:chgData name="Tammy Wilson" userId="e3b55da62d900d7c" providerId="LiveId" clId="{9769C182-D735-43AB-9FC3-5C83CF56B2BA}" dt="2022-10-06T03:30:00.961" v="543" actId="2696"/>
        <pc:sldMkLst>
          <pc:docMk/>
          <pc:sldMk cId="2881651385" sldId="320"/>
        </pc:sldMkLst>
      </pc:sldChg>
      <pc:sldChg chg="del">
        <pc:chgData name="Tammy Wilson" userId="e3b55da62d900d7c" providerId="LiveId" clId="{9769C182-D735-43AB-9FC3-5C83CF56B2BA}" dt="2022-10-06T03:30:03.400" v="544" actId="2696"/>
        <pc:sldMkLst>
          <pc:docMk/>
          <pc:sldMk cId="3176432387" sldId="321"/>
        </pc:sldMkLst>
      </pc:sldChg>
      <pc:sldChg chg="del">
        <pc:chgData name="Tammy Wilson" userId="e3b55da62d900d7c" providerId="LiveId" clId="{9769C182-D735-43AB-9FC3-5C83CF56B2BA}" dt="2022-10-05T19:30:12.966" v="96" actId="2696"/>
        <pc:sldMkLst>
          <pc:docMk/>
          <pc:sldMk cId="566534854" sldId="322"/>
        </pc:sldMkLst>
      </pc:sldChg>
      <pc:sldChg chg="modSp">
        <pc:chgData name="Tammy Wilson" userId="e3b55da62d900d7c" providerId="LiveId" clId="{9769C182-D735-43AB-9FC3-5C83CF56B2BA}" dt="2022-10-05T19:28:45.398" v="85" actId="20577"/>
        <pc:sldMkLst>
          <pc:docMk/>
          <pc:sldMk cId="1465123686" sldId="323"/>
        </pc:sldMkLst>
        <pc:spChg chg="mod">
          <ac:chgData name="Tammy Wilson" userId="e3b55da62d900d7c" providerId="LiveId" clId="{9769C182-D735-43AB-9FC3-5C83CF56B2BA}" dt="2022-10-05T19:28:45.398" v="85" actId="20577"/>
          <ac:spMkLst>
            <pc:docMk/>
            <pc:sldMk cId="1465123686" sldId="323"/>
            <ac:spMk id="2" creationId="{00000000-0000-0000-0000-000000000000}"/>
          </ac:spMkLst>
        </pc:spChg>
      </pc:sldChg>
      <pc:sldChg chg="del">
        <pc:chgData name="Tammy Wilson" userId="e3b55da62d900d7c" providerId="LiveId" clId="{9769C182-D735-43AB-9FC3-5C83CF56B2BA}" dt="2022-10-05T19:27:05.381" v="71" actId="2696"/>
        <pc:sldMkLst>
          <pc:docMk/>
          <pc:sldMk cId="2094759311" sldId="328"/>
        </pc:sldMkLst>
      </pc:sldChg>
      <pc:sldChg chg="add">
        <pc:chgData name="Tammy Wilson" userId="e3b55da62d900d7c" providerId="LiveId" clId="{9769C182-D735-43AB-9FC3-5C83CF56B2BA}" dt="2022-10-05T19:27:18.889" v="73"/>
        <pc:sldMkLst>
          <pc:docMk/>
          <pc:sldMk cId="2475226812" sldId="328"/>
        </pc:sldMkLst>
      </pc:sldChg>
      <pc:sldChg chg="del">
        <pc:chgData name="Tammy Wilson" userId="e3b55da62d900d7c" providerId="LiveId" clId="{9769C182-D735-43AB-9FC3-5C83CF56B2BA}" dt="2022-10-05T19:32:00.285" v="99" actId="2696"/>
        <pc:sldMkLst>
          <pc:docMk/>
          <pc:sldMk cId="3827716860" sldId="330"/>
        </pc:sldMkLst>
      </pc:sldChg>
      <pc:sldChg chg="del">
        <pc:chgData name="Tammy Wilson" userId="e3b55da62d900d7c" providerId="LiveId" clId="{9769C182-D735-43AB-9FC3-5C83CF56B2BA}" dt="2022-10-06T03:30:36.467" v="545" actId="2696"/>
        <pc:sldMkLst>
          <pc:docMk/>
          <pc:sldMk cId="3635821146" sldId="331"/>
        </pc:sldMkLst>
      </pc:sldChg>
      <pc:sldChg chg="del">
        <pc:chgData name="Tammy Wilson" userId="e3b55da62d900d7c" providerId="LiveId" clId="{9769C182-D735-43AB-9FC3-5C83CF56B2BA}" dt="2022-10-06T03:30:36.476" v="546" actId="2696"/>
        <pc:sldMkLst>
          <pc:docMk/>
          <pc:sldMk cId="3480298575" sldId="333"/>
        </pc:sldMkLst>
      </pc:sldChg>
      <pc:sldChg chg="del">
        <pc:chgData name="Tammy Wilson" userId="e3b55da62d900d7c" providerId="LiveId" clId="{9769C182-D735-43AB-9FC3-5C83CF56B2BA}" dt="2022-10-06T03:30:36.523" v="552" actId="2696"/>
        <pc:sldMkLst>
          <pc:docMk/>
          <pc:sldMk cId="80503215" sldId="334"/>
        </pc:sldMkLst>
      </pc:sldChg>
      <pc:sldChg chg="del">
        <pc:chgData name="Tammy Wilson" userId="e3b55da62d900d7c" providerId="LiveId" clId="{9769C182-D735-43AB-9FC3-5C83CF56B2BA}" dt="2022-10-06T03:30:36.476" v="547" actId="2696"/>
        <pc:sldMkLst>
          <pc:docMk/>
          <pc:sldMk cId="1296858856" sldId="335"/>
        </pc:sldMkLst>
      </pc:sldChg>
      <pc:sldChg chg="del">
        <pc:chgData name="Tammy Wilson" userId="e3b55da62d900d7c" providerId="LiveId" clId="{9769C182-D735-43AB-9FC3-5C83CF56B2BA}" dt="2022-10-06T03:30:36.543" v="553" actId="2696"/>
        <pc:sldMkLst>
          <pc:docMk/>
          <pc:sldMk cId="1939480102" sldId="336"/>
        </pc:sldMkLst>
      </pc:sldChg>
      <pc:sldChg chg="del">
        <pc:chgData name="Tammy Wilson" userId="e3b55da62d900d7c" providerId="LiveId" clId="{9769C182-D735-43AB-9FC3-5C83CF56B2BA}" dt="2022-10-06T03:30:36.507" v="549" actId="2696"/>
        <pc:sldMkLst>
          <pc:docMk/>
          <pc:sldMk cId="3969139378" sldId="337"/>
        </pc:sldMkLst>
      </pc:sldChg>
      <pc:sldChg chg="del">
        <pc:chgData name="Tammy Wilson" userId="e3b55da62d900d7c" providerId="LiveId" clId="{9769C182-D735-43AB-9FC3-5C83CF56B2BA}" dt="2022-10-06T03:30:36.523" v="551" actId="2696"/>
        <pc:sldMkLst>
          <pc:docMk/>
          <pc:sldMk cId="1131965116" sldId="338"/>
        </pc:sldMkLst>
      </pc:sldChg>
      <pc:sldChg chg="addSp delSp modSp modNotesTx">
        <pc:chgData name="Tammy Wilson" userId="e3b55da62d900d7c" providerId="LiveId" clId="{9769C182-D735-43AB-9FC3-5C83CF56B2BA}" dt="2022-10-06T03:09:54.455" v="346" actId="1076"/>
        <pc:sldMkLst>
          <pc:docMk/>
          <pc:sldMk cId="1520794116" sldId="340"/>
        </pc:sldMkLst>
        <pc:spChg chg="add del">
          <ac:chgData name="Tammy Wilson" userId="e3b55da62d900d7c" providerId="LiveId" clId="{9769C182-D735-43AB-9FC3-5C83CF56B2BA}" dt="2022-10-06T03:04:57.427" v="282"/>
          <ac:spMkLst>
            <pc:docMk/>
            <pc:sldMk cId="1520794116" sldId="340"/>
            <ac:spMk id="4" creationId="{A8C451B3-51B8-40DE-BCF9-082AE5641F40}"/>
          </ac:spMkLst>
        </pc:spChg>
        <pc:picChg chg="add mod">
          <ac:chgData name="Tammy Wilson" userId="e3b55da62d900d7c" providerId="LiveId" clId="{9769C182-D735-43AB-9FC3-5C83CF56B2BA}" dt="2022-10-06T03:09:54.455" v="346" actId="1076"/>
          <ac:picMkLst>
            <pc:docMk/>
            <pc:sldMk cId="1520794116" sldId="340"/>
            <ac:picMk id="5" creationId="{DEA5FD1F-4ED4-4C07-B721-39FB7857850D}"/>
          </ac:picMkLst>
        </pc:picChg>
      </pc:sldChg>
      <pc:sldChg chg="del modNotesTx">
        <pc:chgData name="Tammy Wilson" userId="e3b55da62d900d7c" providerId="LiveId" clId="{9769C182-D735-43AB-9FC3-5C83CF56B2BA}" dt="2022-10-06T03:22:14.673" v="483" actId="2696"/>
        <pc:sldMkLst>
          <pc:docMk/>
          <pc:sldMk cId="3502590523" sldId="341"/>
        </pc:sldMkLst>
      </pc:sldChg>
      <pc:sldChg chg="modSp ord">
        <pc:chgData name="Tammy Wilson" userId="e3b55da62d900d7c" providerId="LiveId" clId="{9769C182-D735-43AB-9FC3-5C83CF56B2BA}" dt="2022-10-06T03:23:20.172" v="513" actId="20577"/>
        <pc:sldMkLst>
          <pc:docMk/>
          <pc:sldMk cId="1602664576" sldId="342"/>
        </pc:sldMkLst>
        <pc:spChg chg="mod">
          <ac:chgData name="Tammy Wilson" userId="e3b55da62d900d7c" providerId="LiveId" clId="{9769C182-D735-43AB-9FC3-5C83CF56B2BA}" dt="2022-10-06T03:23:12.993" v="502" actId="20577"/>
          <ac:spMkLst>
            <pc:docMk/>
            <pc:sldMk cId="1602664576" sldId="342"/>
            <ac:spMk id="2" creationId="{C651C05B-E701-466F-9256-BC95A68A645E}"/>
          </ac:spMkLst>
        </pc:spChg>
        <pc:spChg chg="mod">
          <ac:chgData name="Tammy Wilson" userId="e3b55da62d900d7c" providerId="LiveId" clId="{9769C182-D735-43AB-9FC3-5C83CF56B2BA}" dt="2022-10-06T03:23:20.172" v="513" actId="20577"/>
          <ac:spMkLst>
            <pc:docMk/>
            <pc:sldMk cId="1602664576" sldId="342"/>
            <ac:spMk id="3" creationId="{B7B90568-6DAD-44E0-AF80-394A35971CA2}"/>
          </ac:spMkLst>
        </pc:spChg>
      </pc:sldChg>
      <pc:sldChg chg="add">
        <pc:chgData name="Tammy Wilson" userId="e3b55da62d900d7c" providerId="LiveId" clId="{9769C182-D735-43AB-9FC3-5C83CF56B2BA}" dt="2022-10-05T19:27:18.889" v="73"/>
        <pc:sldMkLst>
          <pc:docMk/>
          <pc:sldMk cId="1993722056" sldId="346"/>
        </pc:sldMkLst>
      </pc:sldChg>
      <pc:sldChg chg="del">
        <pc:chgData name="Tammy Wilson" userId="e3b55da62d900d7c" providerId="LiveId" clId="{9769C182-D735-43AB-9FC3-5C83CF56B2BA}" dt="2022-10-05T19:27:05.382" v="72" actId="2696"/>
        <pc:sldMkLst>
          <pc:docMk/>
          <pc:sldMk cId="2396755310" sldId="346"/>
        </pc:sldMkLst>
      </pc:sldChg>
      <pc:sldChg chg="del">
        <pc:chgData name="Tammy Wilson" userId="e3b55da62d900d7c" providerId="LiveId" clId="{9769C182-D735-43AB-9FC3-5C83CF56B2BA}" dt="2022-10-06T03:30:39.221" v="570" actId="2696"/>
        <pc:sldMkLst>
          <pc:docMk/>
          <pc:sldMk cId="2278192042" sldId="348"/>
        </pc:sldMkLst>
      </pc:sldChg>
      <pc:sldChg chg="modSp">
        <pc:chgData name="Tammy Wilson" userId="e3b55da62d900d7c" providerId="LiveId" clId="{9769C182-D735-43AB-9FC3-5C83CF56B2BA}" dt="2022-10-06T03:25:06.993" v="523" actId="115"/>
        <pc:sldMkLst>
          <pc:docMk/>
          <pc:sldMk cId="1774368514" sldId="350"/>
        </pc:sldMkLst>
        <pc:spChg chg="mod">
          <ac:chgData name="Tammy Wilson" userId="e3b55da62d900d7c" providerId="LiveId" clId="{9769C182-D735-43AB-9FC3-5C83CF56B2BA}" dt="2022-10-06T03:24:59.073" v="521" actId="27636"/>
          <ac:spMkLst>
            <pc:docMk/>
            <pc:sldMk cId="1774368514" sldId="350"/>
            <ac:spMk id="3" creationId="{7B4D4302-54C4-4F23-B725-C7EE53DACFD9}"/>
          </ac:spMkLst>
        </pc:spChg>
        <pc:spChg chg="mod">
          <ac:chgData name="Tammy Wilson" userId="e3b55da62d900d7c" providerId="LiveId" clId="{9769C182-D735-43AB-9FC3-5C83CF56B2BA}" dt="2022-10-06T03:25:06.993" v="523" actId="115"/>
          <ac:spMkLst>
            <pc:docMk/>
            <pc:sldMk cId="1774368514" sldId="350"/>
            <ac:spMk id="5" creationId="{7CD86027-FE93-4948-BEE3-DD7F65593263}"/>
          </ac:spMkLst>
        </pc:spChg>
      </pc:sldChg>
      <pc:sldChg chg="del">
        <pc:chgData name="Tammy Wilson" userId="e3b55da62d900d7c" providerId="LiveId" clId="{9769C182-D735-43AB-9FC3-5C83CF56B2BA}" dt="2022-10-06T03:26:22.397" v="532" actId="2696"/>
        <pc:sldMkLst>
          <pc:docMk/>
          <pc:sldMk cId="2377907077" sldId="351"/>
        </pc:sldMkLst>
      </pc:sldChg>
      <pc:sldChg chg="modSp">
        <pc:chgData name="Tammy Wilson" userId="e3b55da62d900d7c" providerId="LiveId" clId="{9769C182-D735-43AB-9FC3-5C83CF56B2BA}" dt="2022-10-06T03:26:19.956" v="531" actId="27636"/>
        <pc:sldMkLst>
          <pc:docMk/>
          <pc:sldMk cId="2466220250" sldId="352"/>
        </pc:sldMkLst>
        <pc:spChg chg="mod">
          <ac:chgData name="Tammy Wilson" userId="e3b55da62d900d7c" providerId="LiveId" clId="{9769C182-D735-43AB-9FC3-5C83CF56B2BA}" dt="2022-10-06T03:26:19.956" v="531" actId="27636"/>
          <ac:spMkLst>
            <pc:docMk/>
            <pc:sldMk cId="2466220250" sldId="352"/>
            <ac:spMk id="3" creationId="{0DC2CE64-A18C-41EE-8743-8C0410D30C90}"/>
          </ac:spMkLst>
        </pc:spChg>
      </pc:sldChg>
      <pc:sldChg chg="modSp">
        <pc:chgData name="Tammy Wilson" userId="e3b55da62d900d7c" providerId="LiveId" clId="{9769C182-D735-43AB-9FC3-5C83CF56B2BA}" dt="2022-10-06T03:27:00.321" v="534" actId="20577"/>
        <pc:sldMkLst>
          <pc:docMk/>
          <pc:sldMk cId="2010087978" sldId="353"/>
        </pc:sldMkLst>
        <pc:spChg chg="mod">
          <ac:chgData name="Tammy Wilson" userId="e3b55da62d900d7c" providerId="LiveId" clId="{9769C182-D735-43AB-9FC3-5C83CF56B2BA}" dt="2022-10-06T03:27:00.321" v="534" actId="20577"/>
          <ac:spMkLst>
            <pc:docMk/>
            <pc:sldMk cId="2010087978" sldId="353"/>
            <ac:spMk id="3" creationId="{00000000-0000-0000-0000-000000000000}"/>
          </ac:spMkLst>
        </pc:spChg>
      </pc:sldChg>
      <pc:sldChg chg="modSp">
        <pc:chgData name="Tammy Wilson" userId="e3b55da62d900d7c" providerId="LiveId" clId="{9769C182-D735-43AB-9FC3-5C83CF56B2BA}" dt="2022-10-06T03:27:07.598" v="536" actId="113"/>
        <pc:sldMkLst>
          <pc:docMk/>
          <pc:sldMk cId="3458075238" sldId="354"/>
        </pc:sldMkLst>
        <pc:spChg chg="mod">
          <ac:chgData name="Tammy Wilson" userId="e3b55da62d900d7c" providerId="LiveId" clId="{9769C182-D735-43AB-9FC3-5C83CF56B2BA}" dt="2022-10-06T03:27:07.598" v="536" actId="113"/>
          <ac:spMkLst>
            <pc:docMk/>
            <pc:sldMk cId="3458075238" sldId="354"/>
            <ac:spMk id="3" creationId="{8041B24C-539A-4272-8FCC-747FF501C08C}"/>
          </ac:spMkLst>
        </pc:spChg>
      </pc:sldChg>
      <pc:sldChg chg="modSp">
        <pc:chgData name="Tammy Wilson" userId="e3b55da62d900d7c" providerId="LiveId" clId="{9769C182-D735-43AB-9FC3-5C83CF56B2BA}" dt="2022-10-06T03:28:02.500" v="537" actId="207"/>
        <pc:sldMkLst>
          <pc:docMk/>
          <pc:sldMk cId="1645356053" sldId="356"/>
        </pc:sldMkLst>
        <pc:spChg chg="mod">
          <ac:chgData name="Tammy Wilson" userId="e3b55da62d900d7c" providerId="LiveId" clId="{9769C182-D735-43AB-9FC3-5C83CF56B2BA}" dt="2022-10-06T03:28:02.500" v="537" actId="207"/>
          <ac:spMkLst>
            <pc:docMk/>
            <pc:sldMk cId="1645356053" sldId="356"/>
            <ac:spMk id="3" creationId="{00000000-0000-0000-0000-000000000000}"/>
          </ac:spMkLst>
        </pc:spChg>
      </pc:sldChg>
      <pc:sldChg chg="addSp delSp modSp">
        <pc:chgData name="Tammy Wilson" userId="e3b55da62d900d7c" providerId="LiveId" clId="{9769C182-D735-43AB-9FC3-5C83CF56B2BA}" dt="2022-10-06T03:00:06.891" v="275" actId="14100"/>
        <pc:sldMkLst>
          <pc:docMk/>
          <pc:sldMk cId="3138162860" sldId="357"/>
        </pc:sldMkLst>
        <pc:spChg chg="del">
          <ac:chgData name="Tammy Wilson" userId="e3b55da62d900d7c" providerId="LiveId" clId="{9769C182-D735-43AB-9FC3-5C83CF56B2BA}" dt="2022-10-06T02:59:58.948" v="272" actId="478"/>
          <ac:spMkLst>
            <pc:docMk/>
            <pc:sldMk cId="3138162860" sldId="357"/>
            <ac:spMk id="2" creationId="{7B8BDC69-810E-40D2-B717-1DA4B0A4C261}"/>
          </ac:spMkLst>
        </pc:spChg>
        <pc:spChg chg="mod">
          <ac:chgData name="Tammy Wilson" userId="e3b55da62d900d7c" providerId="LiveId" clId="{9769C182-D735-43AB-9FC3-5C83CF56B2BA}" dt="2022-10-06T03:00:03.288" v="274" actId="1076"/>
          <ac:spMkLst>
            <pc:docMk/>
            <pc:sldMk cId="3138162860" sldId="357"/>
            <ac:spMk id="3" creationId="{7275F967-D037-464A-9E18-E92B8ED10707}"/>
          </ac:spMkLst>
        </pc:spChg>
        <pc:spChg chg="add del mod">
          <ac:chgData name="Tammy Wilson" userId="e3b55da62d900d7c" providerId="LiveId" clId="{9769C182-D735-43AB-9FC3-5C83CF56B2BA}" dt="2022-10-06T03:00:00.971" v="273" actId="478"/>
          <ac:spMkLst>
            <pc:docMk/>
            <pc:sldMk cId="3138162860" sldId="357"/>
            <ac:spMk id="5" creationId="{C6A239AA-3A1E-4969-9DB8-AAC878D64137}"/>
          </ac:spMkLst>
        </pc:spChg>
        <pc:picChg chg="mod">
          <ac:chgData name="Tammy Wilson" userId="e3b55da62d900d7c" providerId="LiveId" clId="{9769C182-D735-43AB-9FC3-5C83CF56B2BA}" dt="2022-10-06T03:00:06.891" v="275" actId="14100"/>
          <ac:picMkLst>
            <pc:docMk/>
            <pc:sldMk cId="3138162860" sldId="357"/>
            <ac:picMk id="3074" creationId="{574DFF8E-8985-4FA0-9C10-60F557524864}"/>
          </ac:picMkLst>
        </pc:picChg>
      </pc:sldChg>
      <pc:sldChg chg="add del">
        <pc:chgData name="Tammy Wilson" userId="e3b55da62d900d7c" providerId="LiveId" clId="{9769C182-D735-43AB-9FC3-5C83CF56B2BA}" dt="2022-10-06T03:24:08.162" v="514" actId="2696"/>
        <pc:sldMkLst>
          <pc:docMk/>
          <pc:sldMk cId="676552240" sldId="359"/>
        </pc:sldMkLst>
      </pc:sldChg>
      <pc:sldChg chg="addSp modSp add">
        <pc:chgData name="Tammy Wilson" userId="e3b55da62d900d7c" providerId="LiveId" clId="{9769C182-D735-43AB-9FC3-5C83CF56B2BA}" dt="2022-10-06T02:58:19.093" v="202" actId="207"/>
        <pc:sldMkLst>
          <pc:docMk/>
          <pc:sldMk cId="1836919445" sldId="360"/>
        </pc:sldMkLst>
        <pc:spChg chg="mod">
          <ac:chgData name="Tammy Wilson" userId="e3b55da62d900d7c" providerId="LiveId" clId="{9769C182-D735-43AB-9FC3-5C83CF56B2BA}" dt="2022-10-06T02:58:11.558" v="200" actId="20577"/>
          <ac:spMkLst>
            <pc:docMk/>
            <pc:sldMk cId="1836919445" sldId="360"/>
            <ac:spMk id="2" creationId="{9F89FB26-9F3B-4984-8D44-65337AE7CB0A}"/>
          </ac:spMkLst>
        </pc:spChg>
        <pc:spChg chg="mod">
          <ac:chgData name="Tammy Wilson" userId="e3b55da62d900d7c" providerId="LiveId" clId="{9769C182-D735-43AB-9FC3-5C83CF56B2BA}" dt="2022-10-06T02:58:19.093" v="202" actId="207"/>
          <ac:spMkLst>
            <pc:docMk/>
            <pc:sldMk cId="1836919445" sldId="360"/>
            <ac:spMk id="3" creationId="{7ED575C2-014C-4F21-9314-D0C1556DE0FC}"/>
          </ac:spMkLst>
        </pc:spChg>
        <pc:picChg chg="add mod">
          <ac:chgData name="Tammy Wilson" userId="e3b55da62d900d7c" providerId="LiveId" clId="{9769C182-D735-43AB-9FC3-5C83CF56B2BA}" dt="2022-10-06T02:58:03.078" v="191" actId="14100"/>
          <ac:picMkLst>
            <pc:docMk/>
            <pc:sldMk cId="1836919445" sldId="360"/>
            <ac:picMk id="1026" creationId="{4374116A-7CED-4C31-AB6C-5B896E5908D4}"/>
          </ac:picMkLst>
        </pc:picChg>
      </pc:sldChg>
      <pc:sldChg chg="add del">
        <pc:chgData name="Tammy Wilson" userId="e3b55da62d900d7c" providerId="LiveId" clId="{9769C182-D735-43AB-9FC3-5C83CF56B2BA}" dt="2022-10-05T19:29:59.990" v="95" actId="2696"/>
        <pc:sldMkLst>
          <pc:docMk/>
          <pc:sldMk cId="2097101486" sldId="360"/>
        </pc:sldMkLst>
      </pc:sldChg>
      <pc:sldChg chg="addSp delSp modSp add">
        <pc:chgData name="Tammy Wilson" userId="e3b55da62d900d7c" providerId="LiveId" clId="{9769C182-D735-43AB-9FC3-5C83CF56B2BA}" dt="2022-10-06T03:04:25.374" v="280" actId="14100"/>
        <pc:sldMkLst>
          <pc:docMk/>
          <pc:sldMk cId="1984710633" sldId="361"/>
        </pc:sldMkLst>
        <pc:spChg chg="del">
          <ac:chgData name="Tammy Wilson" userId="e3b55da62d900d7c" providerId="LiveId" clId="{9769C182-D735-43AB-9FC3-5C83CF56B2BA}" dt="2022-10-06T03:04:18.164" v="277"/>
          <ac:spMkLst>
            <pc:docMk/>
            <pc:sldMk cId="1984710633" sldId="361"/>
            <ac:spMk id="3" creationId="{FF2F3E43-99B3-46CA-9216-DB69A6ED4B84}"/>
          </ac:spMkLst>
        </pc:spChg>
        <pc:picChg chg="add mod">
          <ac:chgData name="Tammy Wilson" userId="e3b55da62d900d7c" providerId="LiveId" clId="{9769C182-D735-43AB-9FC3-5C83CF56B2BA}" dt="2022-10-06T03:04:25.374" v="280" actId="14100"/>
          <ac:picMkLst>
            <pc:docMk/>
            <pc:sldMk cId="1984710633" sldId="361"/>
            <ac:picMk id="2050" creationId="{F84C496E-D466-4361-897B-C18D9064D500}"/>
          </ac:picMkLst>
        </pc:picChg>
      </pc:sldChg>
      <pc:sldChg chg="modSp add ord">
        <pc:chgData name="Tammy Wilson" userId="e3b55da62d900d7c" providerId="LiveId" clId="{9769C182-D735-43AB-9FC3-5C83CF56B2BA}" dt="2022-10-06T03:22:07.075" v="481"/>
        <pc:sldMkLst>
          <pc:docMk/>
          <pc:sldMk cId="3282341523" sldId="362"/>
        </pc:sldMkLst>
        <pc:spChg chg="mod">
          <ac:chgData name="Tammy Wilson" userId="e3b55da62d900d7c" providerId="LiveId" clId="{9769C182-D735-43AB-9FC3-5C83CF56B2BA}" dt="2022-10-06T03:05:54.646" v="298" actId="20577"/>
          <ac:spMkLst>
            <pc:docMk/>
            <pc:sldMk cId="3282341523" sldId="362"/>
            <ac:spMk id="2" creationId="{50ECF1F6-1556-4023-B17A-B5B02CC88B4F}"/>
          </ac:spMkLst>
        </pc:spChg>
        <pc:spChg chg="mod">
          <ac:chgData name="Tammy Wilson" userId="e3b55da62d900d7c" providerId="LiveId" clId="{9769C182-D735-43AB-9FC3-5C83CF56B2BA}" dt="2022-10-06T03:21:29.970" v="479" actId="20577"/>
          <ac:spMkLst>
            <pc:docMk/>
            <pc:sldMk cId="3282341523" sldId="362"/>
            <ac:spMk id="3" creationId="{F9972247-B599-4D77-87EA-40741D220BD7}"/>
          </ac:spMkLst>
        </pc:spChg>
      </pc:sldChg>
      <pc:sldChg chg="modSp add del">
        <pc:chgData name="Tammy Wilson" userId="e3b55da62d900d7c" providerId="LiveId" clId="{9769C182-D735-43AB-9FC3-5C83CF56B2BA}" dt="2022-10-06T03:20:53.930" v="418" actId="2696"/>
        <pc:sldMkLst>
          <pc:docMk/>
          <pc:sldMk cId="3083423407" sldId="363"/>
        </pc:sldMkLst>
        <pc:spChg chg="mod">
          <ac:chgData name="Tammy Wilson" userId="e3b55da62d900d7c" providerId="LiveId" clId="{9769C182-D735-43AB-9FC3-5C83CF56B2BA}" dt="2022-10-06T03:07:28.478" v="318" actId="207"/>
          <ac:spMkLst>
            <pc:docMk/>
            <pc:sldMk cId="3083423407" sldId="363"/>
            <ac:spMk id="3" creationId="{9F300091-4585-426C-8533-87776BE7D6BE}"/>
          </ac:spMkLst>
        </pc:spChg>
      </pc:sldChg>
      <pc:sldChg chg="modSp add">
        <pc:chgData name="Tammy Wilson" userId="e3b55da62d900d7c" providerId="LiveId" clId="{9769C182-D735-43AB-9FC3-5C83CF56B2BA}" dt="2022-10-06T03:22:57.524" v="492" actId="113"/>
        <pc:sldMkLst>
          <pc:docMk/>
          <pc:sldMk cId="3192082519" sldId="364"/>
        </pc:sldMkLst>
        <pc:spChg chg="mod">
          <ac:chgData name="Tammy Wilson" userId="e3b55da62d900d7c" providerId="LiveId" clId="{9769C182-D735-43AB-9FC3-5C83CF56B2BA}" dt="2022-10-06T03:08:02.866" v="330" actId="20577"/>
          <ac:spMkLst>
            <pc:docMk/>
            <pc:sldMk cId="3192082519" sldId="364"/>
            <ac:spMk id="2" creationId="{923EE55D-72E5-49D4-BBE0-FE52616AA278}"/>
          </ac:spMkLst>
        </pc:spChg>
        <pc:spChg chg="mod">
          <ac:chgData name="Tammy Wilson" userId="e3b55da62d900d7c" providerId="LiveId" clId="{9769C182-D735-43AB-9FC3-5C83CF56B2BA}" dt="2022-10-06T03:22:57.524" v="492" actId="113"/>
          <ac:spMkLst>
            <pc:docMk/>
            <pc:sldMk cId="3192082519" sldId="364"/>
            <ac:spMk id="3" creationId="{718600AC-72A1-4B39-A734-3FEB110D6F2F}"/>
          </ac:spMkLst>
        </pc:spChg>
      </pc:sldChg>
      <pc:sldChg chg="modSp add del">
        <pc:chgData name="Tammy Wilson" userId="e3b55da62d900d7c" providerId="LiveId" clId="{9769C182-D735-43AB-9FC3-5C83CF56B2BA}" dt="2022-10-06T03:20:53.902" v="417" actId="2696"/>
        <pc:sldMkLst>
          <pc:docMk/>
          <pc:sldMk cId="4258862872" sldId="365"/>
        </pc:sldMkLst>
        <pc:spChg chg="mod">
          <ac:chgData name="Tammy Wilson" userId="e3b55da62d900d7c" providerId="LiveId" clId="{9769C182-D735-43AB-9FC3-5C83CF56B2BA}" dt="2022-10-06T03:09:03.779" v="335"/>
          <ac:spMkLst>
            <pc:docMk/>
            <pc:sldMk cId="4258862872" sldId="365"/>
            <ac:spMk id="3" creationId="{C0172CA5-9E79-4312-BCF1-56A7A7EAD8CD}"/>
          </ac:spMkLst>
        </pc:spChg>
      </pc:sldChg>
      <pc:sldChg chg="addSp modSp add">
        <pc:chgData name="Tammy Wilson" userId="e3b55da62d900d7c" providerId="LiveId" clId="{9769C182-D735-43AB-9FC3-5C83CF56B2BA}" dt="2022-10-06T03:11:28.174" v="360" actId="113"/>
        <pc:sldMkLst>
          <pc:docMk/>
          <pc:sldMk cId="3938742068" sldId="366"/>
        </pc:sldMkLst>
        <pc:spChg chg="mod">
          <ac:chgData name="Tammy Wilson" userId="e3b55da62d900d7c" providerId="LiveId" clId="{9769C182-D735-43AB-9FC3-5C83CF56B2BA}" dt="2022-10-06T03:09:37.748" v="344" actId="20577"/>
          <ac:spMkLst>
            <pc:docMk/>
            <pc:sldMk cId="3938742068" sldId="366"/>
            <ac:spMk id="2" creationId="{DA64010C-8E7C-4869-987C-8EB1CA580F7D}"/>
          </ac:spMkLst>
        </pc:spChg>
        <pc:spChg chg="mod">
          <ac:chgData name="Tammy Wilson" userId="e3b55da62d900d7c" providerId="LiveId" clId="{9769C182-D735-43AB-9FC3-5C83CF56B2BA}" dt="2022-10-06T03:11:28.174" v="360" actId="113"/>
          <ac:spMkLst>
            <pc:docMk/>
            <pc:sldMk cId="3938742068" sldId="366"/>
            <ac:spMk id="3" creationId="{0B7125DD-11BE-4F63-A88E-3A4582AF2B81}"/>
          </ac:spMkLst>
        </pc:spChg>
        <pc:picChg chg="add mod">
          <ac:chgData name="Tammy Wilson" userId="e3b55da62d900d7c" providerId="LiveId" clId="{9769C182-D735-43AB-9FC3-5C83CF56B2BA}" dt="2022-10-06T03:11:03.468" v="356" actId="1076"/>
          <ac:picMkLst>
            <pc:docMk/>
            <pc:sldMk cId="3938742068" sldId="366"/>
            <ac:picMk id="4" creationId="{0DA3B8B9-2331-4FFD-B882-43D87F534B13}"/>
          </ac:picMkLst>
        </pc:picChg>
      </pc:sldChg>
      <pc:sldChg chg="addSp modSp add modNotesTx">
        <pc:chgData name="Tammy Wilson" userId="e3b55da62d900d7c" providerId="LiveId" clId="{9769C182-D735-43AB-9FC3-5C83CF56B2BA}" dt="2022-10-06T03:20:29.166" v="412" actId="732"/>
        <pc:sldMkLst>
          <pc:docMk/>
          <pc:sldMk cId="2889527206" sldId="367"/>
        </pc:sldMkLst>
        <pc:spChg chg="mod">
          <ac:chgData name="Tammy Wilson" userId="e3b55da62d900d7c" providerId="LiveId" clId="{9769C182-D735-43AB-9FC3-5C83CF56B2BA}" dt="2022-10-06T03:15:38.409" v="391" actId="20577"/>
          <ac:spMkLst>
            <pc:docMk/>
            <pc:sldMk cId="2889527206" sldId="367"/>
            <ac:spMk id="2" creationId="{16B01C83-1996-47F3-BC30-172442F63078}"/>
          </ac:spMkLst>
        </pc:spChg>
        <pc:spChg chg="mod">
          <ac:chgData name="Tammy Wilson" userId="e3b55da62d900d7c" providerId="LiveId" clId="{9769C182-D735-43AB-9FC3-5C83CF56B2BA}" dt="2022-10-06T03:20:23.320" v="411" actId="20577"/>
          <ac:spMkLst>
            <pc:docMk/>
            <pc:sldMk cId="2889527206" sldId="367"/>
            <ac:spMk id="3" creationId="{EFBC1DD0-C78C-4A3D-81FD-41116E139E81}"/>
          </ac:spMkLst>
        </pc:spChg>
        <pc:picChg chg="add mod">
          <ac:chgData name="Tammy Wilson" userId="e3b55da62d900d7c" providerId="LiveId" clId="{9769C182-D735-43AB-9FC3-5C83CF56B2BA}" dt="2022-10-06T03:20:29.166" v="412" actId="732"/>
          <ac:picMkLst>
            <pc:docMk/>
            <pc:sldMk cId="2889527206" sldId="367"/>
            <ac:picMk id="4" creationId="{FF178112-F033-47B7-B5B6-84DBB72D223D}"/>
          </ac:picMkLst>
        </pc:picChg>
      </pc:sldChg>
      <pc:sldChg chg="modSp add">
        <pc:chgData name="Tammy Wilson" userId="e3b55da62d900d7c" providerId="LiveId" clId="{9769C182-D735-43AB-9FC3-5C83CF56B2BA}" dt="2022-10-06T03:20:42.743" v="416" actId="20577"/>
        <pc:sldMkLst>
          <pc:docMk/>
          <pc:sldMk cId="3332278231" sldId="368"/>
        </pc:sldMkLst>
        <pc:spChg chg="mod">
          <ac:chgData name="Tammy Wilson" userId="e3b55da62d900d7c" providerId="LiveId" clId="{9769C182-D735-43AB-9FC3-5C83CF56B2BA}" dt="2022-10-06T03:20:42.743" v="416" actId="20577"/>
          <ac:spMkLst>
            <pc:docMk/>
            <pc:sldMk cId="3332278231" sldId="368"/>
            <ac:spMk id="3" creationId="{EFBC1DD0-C78C-4A3D-81FD-41116E139E81}"/>
          </ac:spMkLst>
        </pc:spChg>
      </pc:sldChg>
      <pc:sldMasterChg chg="del delSldLayout">
        <pc:chgData name="Tammy Wilson" userId="e3b55da62d900d7c" providerId="LiveId" clId="{9769C182-D735-43AB-9FC3-5C83CF56B2BA}" dt="2022-10-06T03:30:36.568" v="569" actId="2696"/>
        <pc:sldMasterMkLst>
          <pc:docMk/>
          <pc:sldMasterMk cId="3585660117" sldId="2147483648"/>
        </pc:sldMasterMkLst>
        <pc:sldLayoutChg chg="del">
          <pc:chgData name="Tammy Wilson" userId="e3b55da62d900d7c" providerId="LiveId" clId="{9769C182-D735-43AB-9FC3-5C83CF56B2BA}" dt="2022-10-06T03:30:36.568" v="558" actId="2696"/>
          <pc:sldLayoutMkLst>
            <pc:docMk/>
            <pc:sldMasterMk cId="3585660117" sldId="2147483648"/>
            <pc:sldLayoutMk cId="2793493277" sldId="2147483649"/>
          </pc:sldLayoutMkLst>
        </pc:sldLayoutChg>
        <pc:sldLayoutChg chg="del">
          <pc:chgData name="Tammy Wilson" userId="e3b55da62d900d7c" providerId="LiveId" clId="{9769C182-D735-43AB-9FC3-5C83CF56B2BA}" dt="2022-10-06T03:30:36.568" v="559" actId="2696"/>
          <pc:sldLayoutMkLst>
            <pc:docMk/>
            <pc:sldMasterMk cId="3585660117" sldId="2147483648"/>
            <pc:sldLayoutMk cId="3642488372" sldId="2147483650"/>
          </pc:sldLayoutMkLst>
        </pc:sldLayoutChg>
        <pc:sldLayoutChg chg="del">
          <pc:chgData name="Tammy Wilson" userId="e3b55da62d900d7c" providerId="LiveId" clId="{9769C182-D735-43AB-9FC3-5C83CF56B2BA}" dt="2022-10-06T03:30:36.568" v="560" actId="2696"/>
          <pc:sldLayoutMkLst>
            <pc:docMk/>
            <pc:sldMasterMk cId="3585660117" sldId="2147483648"/>
            <pc:sldLayoutMk cId="2958973216" sldId="2147483651"/>
          </pc:sldLayoutMkLst>
        </pc:sldLayoutChg>
        <pc:sldLayoutChg chg="del">
          <pc:chgData name="Tammy Wilson" userId="e3b55da62d900d7c" providerId="LiveId" clId="{9769C182-D735-43AB-9FC3-5C83CF56B2BA}" dt="2022-10-06T03:30:36.568" v="561" actId="2696"/>
          <pc:sldLayoutMkLst>
            <pc:docMk/>
            <pc:sldMasterMk cId="3585660117" sldId="2147483648"/>
            <pc:sldLayoutMk cId="2083246315" sldId="2147483652"/>
          </pc:sldLayoutMkLst>
        </pc:sldLayoutChg>
        <pc:sldLayoutChg chg="del">
          <pc:chgData name="Tammy Wilson" userId="e3b55da62d900d7c" providerId="LiveId" clId="{9769C182-D735-43AB-9FC3-5C83CF56B2BA}" dt="2022-10-06T03:30:36.568" v="562" actId="2696"/>
          <pc:sldLayoutMkLst>
            <pc:docMk/>
            <pc:sldMasterMk cId="3585660117" sldId="2147483648"/>
            <pc:sldLayoutMk cId="644128995" sldId="2147483653"/>
          </pc:sldLayoutMkLst>
        </pc:sldLayoutChg>
        <pc:sldLayoutChg chg="del">
          <pc:chgData name="Tammy Wilson" userId="e3b55da62d900d7c" providerId="LiveId" clId="{9769C182-D735-43AB-9FC3-5C83CF56B2BA}" dt="2022-10-06T03:30:36.568" v="563" actId="2696"/>
          <pc:sldLayoutMkLst>
            <pc:docMk/>
            <pc:sldMasterMk cId="3585660117" sldId="2147483648"/>
            <pc:sldLayoutMk cId="3246003013" sldId="2147483654"/>
          </pc:sldLayoutMkLst>
        </pc:sldLayoutChg>
        <pc:sldLayoutChg chg="del">
          <pc:chgData name="Tammy Wilson" userId="e3b55da62d900d7c" providerId="LiveId" clId="{9769C182-D735-43AB-9FC3-5C83CF56B2BA}" dt="2022-10-06T03:30:36.568" v="564" actId="2696"/>
          <pc:sldLayoutMkLst>
            <pc:docMk/>
            <pc:sldMasterMk cId="3585660117" sldId="2147483648"/>
            <pc:sldLayoutMk cId="1610498095" sldId="2147483655"/>
          </pc:sldLayoutMkLst>
        </pc:sldLayoutChg>
        <pc:sldLayoutChg chg="del">
          <pc:chgData name="Tammy Wilson" userId="e3b55da62d900d7c" providerId="LiveId" clId="{9769C182-D735-43AB-9FC3-5C83CF56B2BA}" dt="2022-10-06T03:30:36.568" v="565" actId="2696"/>
          <pc:sldLayoutMkLst>
            <pc:docMk/>
            <pc:sldMasterMk cId="3585660117" sldId="2147483648"/>
            <pc:sldLayoutMk cId="1295083367" sldId="2147483656"/>
          </pc:sldLayoutMkLst>
        </pc:sldLayoutChg>
        <pc:sldLayoutChg chg="del">
          <pc:chgData name="Tammy Wilson" userId="e3b55da62d900d7c" providerId="LiveId" clId="{9769C182-D735-43AB-9FC3-5C83CF56B2BA}" dt="2022-10-06T03:30:36.568" v="566" actId="2696"/>
          <pc:sldLayoutMkLst>
            <pc:docMk/>
            <pc:sldMasterMk cId="3585660117" sldId="2147483648"/>
            <pc:sldLayoutMk cId="157546114" sldId="2147483657"/>
          </pc:sldLayoutMkLst>
        </pc:sldLayoutChg>
        <pc:sldLayoutChg chg="del">
          <pc:chgData name="Tammy Wilson" userId="e3b55da62d900d7c" providerId="LiveId" clId="{9769C182-D735-43AB-9FC3-5C83CF56B2BA}" dt="2022-10-06T03:30:36.568" v="567" actId="2696"/>
          <pc:sldLayoutMkLst>
            <pc:docMk/>
            <pc:sldMasterMk cId="3585660117" sldId="2147483648"/>
            <pc:sldLayoutMk cId="1496487646" sldId="2147483658"/>
          </pc:sldLayoutMkLst>
        </pc:sldLayoutChg>
        <pc:sldLayoutChg chg="del">
          <pc:chgData name="Tammy Wilson" userId="e3b55da62d900d7c" providerId="LiveId" clId="{9769C182-D735-43AB-9FC3-5C83CF56B2BA}" dt="2022-10-06T03:30:36.568" v="568" actId="2696"/>
          <pc:sldLayoutMkLst>
            <pc:docMk/>
            <pc:sldMasterMk cId="3585660117" sldId="2147483648"/>
            <pc:sldLayoutMk cId="313195079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02ED1-9310-4AF8-B7C9-0B08408CF3F9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E6ECB-0042-4E72-A5D6-D6AF8D6CF8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040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1928 British Scientist Frederick Griffith was studying two different strains of pneumonia bacteria. </a:t>
            </a:r>
          </a:p>
          <a:p>
            <a:r>
              <a:rPr lang="en-US" dirty="0"/>
              <a:t>Only one of the two caused the disease.</a:t>
            </a:r>
          </a:p>
          <a:p>
            <a:r>
              <a:rPr lang="en-US" dirty="0"/>
              <a:t>The cultures were visibly different from each other.</a:t>
            </a:r>
          </a:p>
          <a:p>
            <a:r>
              <a:rPr lang="en-US" dirty="0"/>
              <a:t>Disease-causing </a:t>
            </a:r>
            <a:r>
              <a:rPr lang="en-US" dirty="0">
                <a:sym typeface="Wingdings" panose="05000000000000000000" pitchFamily="2" charset="2"/>
              </a:rPr>
              <a:t> smooth colonies</a:t>
            </a:r>
          </a:p>
          <a:p>
            <a:r>
              <a:rPr lang="en-US" dirty="0">
                <a:sym typeface="Wingdings" panose="05000000000000000000" pitchFamily="2" charset="2"/>
              </a:rPr>
              <a:t>Harmless bacteria  rough colonies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difference was due to the presence of mucous coat in S strain bacteria, whereas the R strain bacteria lacked them.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E6ECB-0042-4E72-A5D6-D6AF8D6CF86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960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second stage, Griffith heat-killed the S strain bacteria and injected into mice, but the mice stayed alive. Then, he mixed the heat-killed S and live R strains. This mixture was injected into mice and they died. In addition, he found living S strain bacteria in dead mice.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E6ECB-0042-4E72-A5D6-D6AF8D6CF86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14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Griffith heat-killed the S strain bacteria and injected into mice, but the mice stayed alive. Then, he mixed the heat-killed S and live R strains. This mixture was injected into mice and they died. In addition, he found living S strain bacteria in dead mice.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E6ECB-0042-4E72-A5D6-D6AF8D6CF86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81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Griffith heat-killed the S strain bacteria and injected into mice, but the mice stayed alive. Then, he mixed the heat-killed S and live R strains. This mixture was injected into mice and they died. In addition, he found living S strain bacteria in dead mice.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E6ECB-0042-4E72-A5D6-D6AF8D6CF86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607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1928 British Scientist Frederick Griffith was studying two different strains of pneumonia bacteria. </a:t>
            </a:r>
          </a:p>
          <a:p>
            <a:r>
              <a:rPr lang="en-US" dirty="0"/>
              <a:t>Only one of the two caused the disease.</a:t>
            </a:r>
          </a:p>
          <a:p>
            <a:r>
              <a:rPr lang="en-US" dirty="0"/>
              <a:t>The cultures were visibly different from each other.</a:t>
            </a:r>
          </a:p>
          <a:p>
            <a:r>
              <a:rPr lang="en-US" dirty="0"/>
              <a:t>Disease-causing </a:t>
            </a:r>
            <a:r>
              <a:rPr lang="en-US" dirty="0">
                <a:sym typeface="Wingdings" panose="05000000000000000000" pitchFamily="2" charset="2"/>
              </a:rPr>
              <a:t> smooth colonies</a:t>
            </a:r>
          </a:p>
          <a:p>
            <a:r>
              <a:rPr lang="en-US" dirty="0">
                <a:sym typeface="Wingdings" panose="05000000000000000000" pitchFamily="2" charset="2"/>
              </a:rPr>
              <a:t>Harmless bacteria  rough colonies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E6ECB-0042-4E72-A5D6-D6AF8D6CF86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980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Composes of DNA core and protein coat. Attach themselves to bacteria and inject a material into the bacterium.</a:t>
            </a:r>
          </a:p>
          <a:p>
            <a:r>
              <a:rPr lang="en-US" dirty="0"/>
              <a:t>Injected material is replicated, lyses, infected more.</a:t>
            </a:r>
          </a:p>
          <a:p>
            <a:r>
              <a:rPr lang="en-US" dirty="0"/>
              <a:t>Because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E6ECB-0042-4E72-A5D6-D6AF8D6CF86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1825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MGH: https://www.youtube.com/watch?v=2LnXpaVUG0Y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91339-7B84-41F3-A8A9-DC7B368A42E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7530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Remember it is the sequence of bases is the code that determines the trait or protein.</a:t>
            </a:r>
            <a:r>
              <a:rPr lang="en-CA" baseline="0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3F3C2-D9A6-4124-8AAB-ED237688B1EC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3299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Remember it is the sequence of bases is the code that determines the trait or protein.</a:t>
            </a:r>
            <a:r>
              <a:rPr lang="en-CA" baseline="0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3F3C2-D9A6-4124-8AAB-ED237688B1EC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55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F63A-4CB8-40C3-B474-D48FA96D11E7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9A9-57E3-45AD-AEEB-C1104681A3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750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F63A-4CB8-40C3-B474-D48FA96D11E7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9A9-57E3-45AD-AEEB-C1104681A3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38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F63A-4CB8-40C3-B474-D48FA96D11E7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9A9-57E3-45AD-AEEB-C1104681A3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4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F63A-4CB8-40C3-B474-D48FA96D11E7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9A9-57E3-45AD-AEEB-C1104681A3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F63A-4CB8-40C3-B474-D48FA96D11E7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9A9-57E3-45AD-AEEB-C1104681A3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907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F63A-4CB8-40C3-B474-D48FA96D11E7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9A9-57E3-45AD-AEEB-C1104681A3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27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F63A-4CB8-40C3-B474-D48FA96D11E7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9A9-57E3-45AD-AEEB-C1104681A3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902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F63A-4CB8-40C3-B474-D48FA96D11E7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9A9-57E3-45AD-AEEB-C1104681A3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92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F63A-4CB8-40C3-B474-D48FA96D11E7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9A9-57E3-45AD-AEEB-C1104681A3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78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F63A-4CB8-40C3-B474-D48FA96D11E7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9A9-57E3-45AD-AEEB-C1104681A3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99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F63A-4CB8-40C3-B474-D48FA96D11E7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9A9-57E3-45AD-AEEB-C1104681A3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68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7F63A-4CB8-40C3-B474-D48FA96D11E7}" type="datetimeFigureOut">
              <a:rPr lang="en-CA" smtClean="0"/>
              <a:t>2022-10-05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49A9-57E3-45AD-AEEB-C1104681A3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81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kK2zwjRV0M" TargetMode="External"/><Relationship Id="rId2" Type="http://schemas.openxmlformats.org/officeDocument/2006/relationships/hyperlink" Target="https://www.youtube.com/watch?v=_POdWsii7A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1CRrtkWwu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IP0lYrdir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cience.com/39804-rosalind-franklin.html" TargetMode="External"/><Relationship Id="rId2" Type="http://schemas.openxmlformats.org/officeDocument/2006/relationships/hyperlink" Target="https://www.livescience.com/16342-nobel-prize-medicine-history-list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DNA 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Structure, Function, Replication</a:t>
            </a:r>
          </a:p>
          <a:p>
            <a:r>
              <a:rPr lang="en-CA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1880308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010C-8E7C-4869-987C-8EB1CA58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125DD-11BE-4F63-A88E-3A4582AF2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Griffith injected both S and R strains to mice. </a:t>
            </a:r>
          </a:p>
          <a:p>
            <a:r>
              <a:rPr lang="en-US" dirty="0"/>
              <a:t>The one which was infected with the </a:t>
            </a:r>
            <a:r>
              <a:rPr lang="en-US" b="1" dirty="0"/>
              <a:t>S strai</a:t>
            </a:r>
            <a:r>
              <a:rPr lang="en-US" dirty="0"/>
              <a:t>n developed pneumonia and </a:t>
            </a:r>
            <a:r>
              <a:rPr lang="en-US" b="1" dirty="0"/>
              <a:t>died</a:t>
            </a:r>
            <a:r>
              <a:rPr lang="en-US" dirty="0"/>
              <a:t> while that infected with the </a:t>
            </a:r>
            <a:r>
              <a:rPr lang="en-US" b="1" dirty="0"/>
              <a:t>R strain stayed alive.</a:t>
            </a:r>
          </a:p>
          <a:p>
            <a:endParaRPr lang="en-US" dirty="0"/>
          </a:p>
        </p:txBody>
      </p:sp>
      <p:pic>
        <p:nvPicPr>
          <p:cNvPr id="4" name="Picture 2" descr="DNA Experiments - DNA Structure and Replication">
            <a:extLst>
              <a:ext uri="{FF2B5EF4-FFF2-40B4-BE49-F238E27FC236}">
                <a16:creationId xmlns:a16="http://schemas.microsoft.com/office/drawing/2014/main" id="{0DA3B8B9-2331-4FFD-B882-43D87F534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2258" b="1120"/>
          <a:stretch/>
        </p:blipFill>
        <p:spPr bwMode="auto">
          <a:xfrm>
            <a:off x="6688263" y="1027906"/>
            <a:ext cx="4665537" cy="56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4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1C83-1996-47F3-BC30-172442F6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C1DD0-C78C-4A3D-81FD-41116E13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19385" cy="4351338"/>
          </a:xfrm>
        </p:spPr>
        <p:txBody>
          <a:bodyPr>
            <a:normAutofit/>
          </a:bodyPr>
          <a:lstStyle/>
          <a:p>
            <a:r>
              <a:rPr lang="en-US" dirty="0"/>
              <a:t>Griffith heat-killed the S strain bacteria and injected into mice, but the mice stayed alive.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DNA Experiments - DNA Structure and Replication">
            <a:extLst>
              <a:ext uri="{FF2B5EF4-FFF2-40B4-BE49-F238E27FC236}">
                <a16:creationId xmlns:a16="http://schemas.microsoft.com/office/drawing/2014/main" id="{FF178112-F033-47B7-B5B6-84DBB72D2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5" t="-1" r="32037" b="1120"/>
          <a:stretch/>
        </p:blipFill>
        <p:spPr bwMode="auto">
          <a:xfrm>
            <a:off x="6157585" y="946790"/>
            <a:ext cx="2160505" cy="56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27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1C83-1996-47F3-BC30-172442F6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C1DD0-C78C-4A3D-81FD-41116E13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19385" cy="4351338"/>
          </a:xfrm>
        </p:spPr>
        <p:txBody>
          <a:bodyPr>
            <a:normAutofit/>
          </a:bodyPr>
          <a:lstStyle/>
          <a:p>
            <a:r>
              <a:rPr lang="en-US" dirty="0"/>
              <a:t>Then, he mixed the heat-killed S and live R strains. This mixture was injected into mice and they died.</a:t>
            </a:r>
          </a:p>
          <a:p>
            <a:r>
              <a:rPr lang="en-US" dirty="0"/>
              <a:t>In addition, he found living S strain bacteria in dead mice.</a:t>
            </a:r>
          </a:p>
          <a:p>
            <a:endParaRPr lang="en-US" dirty="0"/>
          </a:p>
        </p:txBody>
      </p:sp>
      <p:pic>
        <p:nvPicPr>
          <p:cNvPr id="4" name="Picture 2" descr="DNA Experiments - DNA Structure and Replication">
            <a:extLst>
              <a:ext uri="{FF2B5EF4-FFF2-40B4-BE49-F238E27FC236}">
                <a16:creationId xmlns:a16="http://schemas.microsoft.com/office/drawing/2014/main" id="{FF178112-F033-47B7-B5B6-84DBB72D2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5" t="-1" r="-7604" b="1120"/>
          <a:stretch/>
        </p:blipFill>
        <p:spPr bwMode="auto">
          <a:xfrm>
            <a:off x="6157585" y="946790"/>
            <a:ext cx="6034415" cy="56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27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0D4F-ECEA-49E2-8F5D-83D155DE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NA Experiments - DNA Structure and Replication">
            <a:extLst>
              <a:ext uri="{FF2B5EF4-FFF2-40B4-BE49-F238E27FC236}">
                <a16:creationId xmlns:a16="http://schemas.microsoft.com/office/drawing/2014/main" id="{F84C496E-D466-4361-897B-C18D9064D5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6" y="1"/>
            <a:ext cx="12267196" cy="718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1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F1F6-1556-4023-B17A-B5B02CC8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72247-B599-4D77-87EA-40741D220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in dead bacteria can transform living bacteria </a:t>
            </a:r>
          </a:p>
        </p:txBody>
      </p:sp>
    </p:spTree>
    <p:extLst>
      <p:ext uri="{BB962C8B-B14F-4D97-AF65-F5344CB8AC3E}">
        <p14:creationId xmlns:p14="http://schemas.microsoft.com/office/powerpoint/2010/main" val="328234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C05B-E701-466F-9256-BC95A68A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90568-6DAD-44E0-AF80-394A3597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Something had been </a:t>
            </a:r>
            <a:r>
              <a:rPr lang="en-US" i="1" dirty="0"/>
              <a:t>transferred </a:t>
            </a:r>
            <a:r>
              <a:rPr lang="en-US" dirty="0"/>
              <a:t>from the heat-killed disease-causing bacteria to the live harmless bacteria, </a:t>
            </a:r>
            <a:r>
              <a:rPr lang="en-US" b="1" dirty="0"/>
              <a:t>transforming </a:t>
            </a:r>
            <a:r>
              <a:rPr lang="en-US" dirty="0"/>
              <a:t>them into live disease-causing bacteria.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6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E55D-72E5-49D4-BBE0-FE52616A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00AC-72A1-4B39-A734-3FEB110D6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 strain bacteria had been </a:t>
            </a:r>
            <a:r>
              <a:rPr lang="en-US" b="1" u="sng" dirty="0"/>
              <a:t>transformed </a:t>
            </a:r>
            <a:r>
              <a:rPr lang="en-US" b="1" dirty="0"/>
              <a:t>by S strain bacteria</a:t>
            </a:r>
            <a:r>
              <a:rPr lang="en-US" dirty="0"/>
              <a:t>. </a:t>
            </a:r>
          </a:p>
          <a:p>
            <a:r>
              <a:rPr lang="en-US" dirty="0"/>
              <a:t>The R strain inherited some 'transforming principle' from the heat-killed S strain bacteria which made them virulent. </a:t>
            </a:r>
          </a:p>
          <a:p>
            <a:r>
              <a:rPr lang="en-US" dirty="0"/>
              <a:t>And he assumed this transforming principle as </a:t>
            </a:r>
            <a:r>
              <a:rPr lang="en-US" b="1" dirty="0"/>
              <a:t>genetic material.</a:t>
            </a:r>
          </a:p>
        </p:txBody>
      </p:sp>
    </p:spTree>
    <p:extLst>
      <p:ext uri="{BB962C8B-B14F-4D97-AF65-F5344CB8AC3E}">
        <p14:creationId xmlns:p14="http://schemas.microsoft.com/office/powerpoint/2010/main" val="3192082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C05B-E701-466F-9256-BC95A68A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1944. Oswald Avery, </a:t>
            </a:r>
            <a:r>
              <a:rPr lang="en-US" dirty="0" err="1"/>
              <a:t>Maclyn</a:t>
            </a:r>
            <a:r>
              <a:rPr lang="en-US" dirty="0"/>
              <a:t> McCarty, Colin MacLeod repeated the experiment.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90568-6DAD-44E0-AF80-394A3597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Treated </a:t>
            </a:r>
            <a:r>
              <a:rPr lang="en-US" b="1" dirty="0"/>
              <a:t>extract</a:t>
            </a:r>
            <a:r>
              <a:rPr lang="en-US" dirty="0"/>
              <a:t> from heat-killed bacteria with enzymes to destroy carbohydrates, lipids and proteins.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The transformation still occurred. </a:t>
            </a:r>
          </a:p>
          <a:p>
            <a:endParaRPr lang="en-US" dirty="0"/>
          </a:p>
          <a:p>
            <a:r>
              <a:rPr lang="en-US" dirty="0"/>
              <a:t>Also treated extract to destroy RNA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Transformation still occurred.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02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4AE3-A512-4DB8-AD78-6C5BC3C5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BE52A-7C38-4218-8A14-F5C5E1906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Transformation did NOT occur when DNA was destroyed </a:t>
            </a:r>
          </a:p>
          <a:p>
            <a:endParaRPr lang="en-US" b="1" dirty="0"/>
          </a:p>
          <a:p>
            <a:r>
              <a:rPr lang="en-US" b="1" dirty="0">
                <a:sym typeface="Wingdings" panose="05000000000000000000" pitchFamily="2" charset="2"/>
              </a:rPr>
              <a:t> DNA was the transformation factor (DNA is responsible for the transfer of genetic information)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3823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840A-6C20-4FB6-8EED-9D1EF390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Alfred Hershey and Martha Chase, 1952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E90EB-F91D-4482-9BD0-C4FC06EA1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Bacteriophage – virus that infects bacteria. </a:t>
            </a:r>
          </a:p>
          <a:p>
            <a:r>
              <a:rPr lang="en-US" dirty="0"/>
              <a:t> </a:t>
            </a:r>
          </a:p>
        </p:txBody>
      </p:sp>
      <p:pic>
        <p:nvPicPr>
          <p:cNvPr id="2050" name="Picture 2" descr="Phage therapy | Summary">
            <a:extLst>
              <a:ext uri="{FF2B5EF4-FFF2-40B4-BE49-F238E27FC236}">
                <a16:creationId xmlns:a16="http://schemas.microsoft.com/office/drawing/2014/main" id="{3FAAC7F8-6420-4952-8950-E70788F7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1572"/>
            <a:ext cx="6580094" cy="37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thogens | Free Full-Text | Bacteriophages in Natural and Artificial  Environments | HTML">
            <a:extLst>
              <a:ext uri="{FF2B5EF4-FFF2-40B4-BE49-F238E27FC236}">
                <a16:creationId xmlns:a16="http://schemas.microsoft.com/office/drawing/2014/main" id="{BFA0253E-FD85-48A5-B400-B3F310A7A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2" r="52353"/>
          <a:stretch/>
        </p:blipFill>
        <p:spPr bwMode="auto">
          <a:xfrm>
            <a:off x="259977" y="2525432"/>
            <a:ext cx="9529482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5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58DD-5B98-4D64-8063-0F3951EF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84D19-ADF9-492E-BF09-AAE193BFD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the contributions of various scientists to the idea that DNA carries the genetic code</a:t>
            </a:r>
          </a:p>
          <a:p>
            <a:r>
              <a:rPr lang="en-US" dirty="0"/>
              <a:t>Describe the structure and function of DNA</a:t>
            </a:r>
          </a:p>
          <a:p>
            <a:r>
              <a:rPr lang="en-US" dirty="0"/>
              <a:t>Summarize the process of DNA replication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07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FF12-E00B-4ACA-BACF-1E7D4709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09F58-C7B7-46C6-9D11-2C6CCF5E5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proved </a:t>
            </a:r>
            <a:r>
              <a:rPr lang="en-US" b="1" dirty="0"/>
              <a:t>viral DNA </a:t>
            </a:r>
            <a:r>
              <a:rPr lang="en-US" dirty="0"/>
              <a:t>is injected into the bacteria.</a:t>
            </a:r>
          </a:p>
          <a:p>
            <a:r>
              <a:rPr lang="en-US" dirty="0"/>
              <a:t>Protein coat remains on outside. </a:t>
            </a:r>
          </a:p>
          <a:p>
            <a:r>
              <a:rPr lang="en-US" dirty="0"/>
              <a:t>Because the material injected into the bacterium produces new bacteriophages, it must contain the genetic code. </a:t>
            </a:r>
          </a:p>
        </p:txBody>
      </p:sp>
    </p:spTree>
    <p:extLst>
      <p:ext uri="{BB962C8B-B14F-4D97-AF65-F5344CB8AC3E}">
        <p14:creationId xmlns:p14="http://schemas.microsoft.com/office/powerpoint/2010/main" val="3112461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Ameba Sisters: DNA Structure and Function, 9 min</a:t>
            </a:r>
          </a:p>
          <a:p>
            <a:r>
              <a:rPr lang="en-CA" dirty="0">
                <a:hlinkClick r:id="rId2"/>
              </a:rPr>
              <a:t>https://www.youtube.com/watch?v=_POdWsii7AI</a:t>
            </a:r>
            <a:endParaRPr lang="en-CA" dirty="0"/>
          </a:p>
          <a:p>
            <a:endParaRPr lang="en-CA" dirty="0"/>
          </a:p>
          <a:p>
            <a:r>
              <a:rPr lang="en-CA" dirty="0">
                <a:solidFill>
                  <a:srgbClr val="FF0000"/>
                </a:solidFill>
              </a:rPr>
              <a:t>Crash </a:t>
            </a:r>
            <a:r>
              <a:rPr lang="en-CA" dirty="0" err="1">
                <a:solidFill>
                  <a:srgbClr val="FF0000"/>
                </a:solidFill>
              </a:rPr>
              <a:t>Course:THIS</a:t>
            </a:r>
            <a:r>
              <a:rPr lang="en-CA" dirty="0">
                <a:solidFill>
                  <a:srgbClr val="FF0000"/>
                </a:solidFill>
              </a:rPr>
              <a:t> ONE </a:t>
            </a:r>
            <a:r>
              <a:rPr lang="en-CA" dirty="0">
                <a:hlinkClick r:id="rId3"/>
              </a:rPr>
              <a:t>https://www.youtube.com/watch?v=8kK2zwjRV0M</a:t>
            </a:r>
            <a:endParaRPr lang="en-CA" dirty="0"/>
          </a:p>
          <a:p>
            <a:endParaRPr lang="en-CA" dirty="0"/>
          </a:p>
          <a:p>
            <a:r>
              <a:rPr lang="en-CA" dirty="0"/>
              <a:t>DNA Structure: 5 min</a:t>
            </a:r>
          </a:p>
          <a:p>
            <a:r>
              <a:rPr lang="en-CA" dirty="0">
                <a:hlinkClick r:id="rId4"/>
              </a:rPr>
              <a:t>https://www.youtube.com/watch?v=C1CRrtkWwu0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8182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9256"/>
            <a:ext cx="10515600" cy="1325563"/>
          </a:xfrm>
        </p:spPr>
        <p:txBody>
          <a:bodyPr/>
          <a:lstStyle/>
          <a:p>
            <a:r>
              <a:rPr lang="en-CA" dirty="0"/>
              <a:t>Nucleotides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3680"/>
            <a:ext cx="11099801" cy="57777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/>
              <a:t>DNA is made up of repeating units called </a:t>
            </a:r>
            <a:r>
              <a:rPr lang="en-CA" b="1" u="sng" dirty="0"/>
              <a:t>nucleotides </a:t>
            </a:r>
          </a:p>
          <a:p>
            <a:pPr marL="0" indent="0">
              <a:buNone/>
            </a:pPr>
            <a:r>
              <a:rPr lang="en-CA" dirty="0"/>
              <a:t>Each nucleotide is made up of one each of:</a:t>
            </a:r>
            <a:endParaRPr lang="en-CA" dirty="0">
              <a:cs typeface="Calibri" panose="020F0502020204030204"/>
            </a:endParaRPr>
          </a:p>
          <a:p>
            <a:pPr lvl="1"/>
            <a:r>
              <a:rPr lang="en-CA" b="1" u="sng" dirty="0"/>
              <a:t>phosphate</a:t>
            </a:r>
            <a:r>
              <a:rPr lang="en-CA" b="1" dirty="0"/>
              <a:t> </a:t>
            </a:r>
            <a:r>
              <a:rPr lang="en-CA" dirty="0"/>
              <a:t>group, </a:t>
            </a:r>
            <a:endParaRPr lang="en-CA" dirty="0">
              <a:cs typeface="Calibri"/>
            </a:endParaRPr>
          </a:p>
          <a:p>
            <a:pPr lvl="1"/>
            <a:r>
              <a:rPr lang="en-CA" b="1" u="sng" dirty="0"/>
              <a:t>sugar </a:t>
            </a:r>
            <a:r>
              <a:rPr lang="en-CA" dirty="0"/>
              <a:t>molecule (5 carbon sugar called </a:t>
            </a:r>
            <a:r>
              <a:rPr lang="en-CA" b="1" u="sng" dirty="0"/>
              <a:t>deoxyribose</a:t>
            </a:r>
            <a:r>
              <a:rPr lang="en-CA" dirty="0"/>
              <a:t>), </a:t>
            </a:r>
            <a:endParaRPr lang="en-CA" dirty="0">
              <a:cs typeface="Calibri"/>
            </a:endParaRPr>
          </a:p>
          <a:p>
            <a:pPr lvl="1"/>
            <a:r>
              <a:rPr lang="en-CA" b="1" u="sng" dirty="0"/>
              <a:t>nitrogenous</a:t>
            </a:r>
            <a:r>
              <a:rPr lang="en-CA" b="1" dirty="0"/>
              <a:t> </a:t>
            </a:r>
            <a:r>
              <a:rPr lang="en-CA" dirty="0"/>
              <a:t>base</a:t>
            </a:r>
            <a:endParaRPr lang="en-CA" dirty="0">
              <a:cs typeface="Calibri"/>
            </a:endParaRPr>
          </a:p>
        </p:txBody>
      </p:sp>
      <p:pic>
        <p:nvPicPr>
          <p:cNvPr id="1030" name="Picture 6" descr="Image result for nucleotide stru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8" t="9292"/>
          <a:stretch/>
        </p:blipFill>
        <p:spPr bwMode="auto">
          <a:xfrm>
            <a:off x="5320060" y="3906628"/>
            <a:ext cx="6871940" cy="295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123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4684A-8A2E-4F30-ABB9-16C39379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There are FOUR Nitrogenous Bases: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D4302-54C4-4F23-B725-C7EE53DAC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9222" y="1391837"/>
            <a:ext cx="4002145" cy="1325563"/>
          </a:xfrm>
        </p:spPr>
        <p:txBody>
          <a:bodyPr>
            <a:normAutofit/>
          </a:bodyPr>
          <a:lstStyle/>
          <a:p>
            <a:r>
              <a:rPr lang="en-US" sz="4300" u="sng" dirty="0"/>
              <a:t>Purines</a:t>
            </a:r>
            <a:r>
              <a:rPr lang="en-US" sz="3600" dirty="0"/>
              <a:t>:	</a:t>
            </a:r>
            <a:r>
              <a:rPr lang="en-US" sz="3600" b="0" dirty="0"/>
              <a:t>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B7CD5-9D44-4D51-B643-98634706FB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2"/>
            <a:r>
              <a:rPr lang="en-CA" sz="4000" dirty="0"/>
              <a:t>adenine (A), </a:t>
            </a:r>
          </a:p>
          <a:p>
            <a:pPr lvl="2"/>
            <a:r>
              <a:rPr lang="en-CA" sz="4000" dirty="0"/>
              <a:t>guanine (G)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86027-FE93-4948-BEE3-DD7F65593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8812" y="1693253"/>
            <a:ext cx="5183188" cy="823912"/>
          </a:xfrm>
        </p:spPr>
        <p:txBody>
          <a:bodyPr>
            <a:normAutofit/>
          </a:bodyPr>
          <a:lstStyle/>
          <a:p>
            <a:r>
              <a:rPr lang="en-US" sz="4000" u="sng" dirty="0"/>
              <a:t>Pyrimidines: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D29F5-2F78-4485-938F-EFCC131C357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2"/>
            <a:r>
              <a:rPr lang="en-CA" sz="4000" dirty="0"/>
              <a:t>thymine (T), </a:t>
            </a:r>
          </a:p>
          <a:p>
            <a:pPr lvl="2"/>
            <a:r>
              <a:rPr lang="en-CA" sz="4000" dirty="0"/>
              <a:t>cytosine (C).</a:t>
            </a:r>
          </a:p>
          <a:p>
            <a:endParaRPr lang="en-US" dirty="0"/>
          </a:p>
        </p:txBody>
      </p:sp>
      <p:pic>
        <p:nvPicPr>
          <p:cNvPr id="1026" name="Picture 2" descr="Chargaff&amp;#39;s Rule - Biology Forums Gallery">
            <a:extLst>
              <a:ext uri="{FF2B5EF4-FFF2-40B4-BE49-F238E27FC236}">
                <a16:creationId xmlns:a16="http://schemas.microsoft.com/office/drawing/2014/main" id="{4D74684A-8586-49D7-AB7E-A010CC91A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2"/>
          <a:stretch/>
        </p:blipFill>
        <p:spPr bwMode="auto">
          <a:xfrm>
            <a:off x="7619999" y="3960534"/>
            <a:ext cx="1635125" cy="30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argaff&amp;#39;s Rule - Biology Forums Gallery">
            <a:extLst>
              <a:ext uri="{FF2B5EF4-FFF2-40B4-BE49-F238E27FC236}">
                <a16:creationId xmlns:a16="http://schemas.microsoft.com/office/drawing/2014/main" id="{92402234-2868-4088-B4CC-17F158521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1"/>
          <a:stretch/>
        </p:blipFill>
        <p:spPr bwMode="auto">
          <a:xfrm>
            <a:off x="2087200" y="3821113"/>
            <a:ext cx="1984736" cy="30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368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9256"/>
            <a:ext cx="10515600" cy="1325563"/>
          </a:xfrm>
        </p:spPr>
        <p:txBody>
          <a:bodyPr/>
          <a:lstStyle/>
          <a:p>
            <a:r>
              <a:rPr lang="en-CA" dirty="0"/>
              <a:t>DNA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3680"/>
            <a:ext cx="10515599" cy="5777707"/>
          </a:xfrm>
        </p:spPr>
        <p:txBody>
          <a:bodyPr>
            <a:normAutofit/>
          </a:bodyPr>
          <a:lstStyle/>
          <a:p>
            <a:r>
              <a:rPr lang="en-CA" dirty="0"/>
              <a:t>. </a:t>
            </a:r>
          </a:p>
        </p:txBody>
      </p:sp>
      <p:pic>
        <p:nvPicPr>
          <p:cNvPr id="1026" name="Picture 2" descr="Image result for dna structure">
            <a:extLst>
              <a:ext uri="{FF2B5EF4-FFF2-40B4-BE49-F238E27FC236}">
                <a16:creationId xmlns:a16="http://schemas.microsoft.com/office/drawing/2014/main" id="{A5451308-283D-4F0B-B736-20F9DD35A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" y="1372394"/>
            <a:ext cx="936307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60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DNA molecule shape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“Sides” of the ladder =</a:t>
            </a:r>
            <a:r>
              <a:rPr lang="en-CA" b="1" u="sng" dirty="0"/>
              <a:t>sugar</a:t>
            </a:r>
            <a:r>
              <a:rPr lang="en-CA" dirty="0"/>
              <a:t> and </a:t>
            </a:r>
            <a:r>
              <a:rPr lang="en-CA" b="1" u="sng" dirty="0"/>
              <a:t>phosphat</a:t>
            </a:r>
            <a:r>
              <a:rPr lang="en-CA" dirty="0"/>
              <a:t>e molecules joined to each other. </a:t>
            </a:r>
          </a:p>
          <a:p>
            <a:pPr lvl="0"/>
            <a:r>
              <a:rPr lang="en-CA" dirty="0"/>
              <a:t>“Rungs” = are made up of pairs of </a:t>
            </a:r>
            <a:r>
              <a:rPr lang="en-CA" b="1" u="sng" dirty="0"/>
              <a:t>nitrogenous bases</a:t>
            </a:r>
            <a:r>
              <a:rPr lang="en-CA" dirty="0"/>
              <a:t>, one from each of the strands. </a:t>
            </a:r>
          </a:p>
          <a:p>
            <a:endParaRPr lang="en-CA" dirty="0"/>
          </a:p>
        </p:txBody>
      </p:sp>
      <p:pic>
        <p:nvPicPr>
          <p:cNvPr id="5" name="Picture 2" descr="Image result for dna structure labeled hydrogen bonds">
            <a:extLst>
              <a:ext uri="{FF2B5EF4-FFF2-40B4-BE49-F238E27FC236}">
                <a16:creationId xmlns:a16="http://schemas.microsoft.com/office/drawing/2014/main" id="{B1D0799E-FDE2-41EA-9E3F-8953C5D8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68" y="4162425"/>
            <a:ext cx="6060583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43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lvl="0"/>
            <a:r>
              <a:rPr lang="en-CA" dirty="0"/>
              <a:t>The nitrogenous bases pair up in the middle: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68696" cy="4351338"/>
          </a:xfrm>
        </p:spPr>
        <p:txBody>
          <a:bodyPr/>
          <a:lstStyle/>
          <a:p>
            <a:pPr lvl="1"/>
            <a:r>
              <a:rPr lang="en-CA" sz="3600" b="1" u="sng" dirty="0"/>
              <a:t>A</a:t>
            </a:r>
            <a:r>
              <a:rPr lang="en-CA" sz="3600" dirty="0"/>
              <a:t> only pairs with </a:t>
            </a:r>
            <a:r>
              <a:rPr lang="en-CA" sz="3600" b="1" u="sng" dirty="0"/>
              <a:t>T</a:t>
            </a:r>
          </a:p>
          <a:p>
            <a:pPr lvl="1"/>
            <a:r>
              <a:rPr lang="en-CA" sz="3600" b="1" u="sng" dirty="0"/>
              <a:t>C</a:t>
            </a:r>
            <a:r>
              <a:rPr lang="en-CA" sz="3600" dirty="0"/>
              <a:t> only pairs with </a:t>
            </a:r>
            <a:r>
              <a:rPr lang="en-CA" sz="3600" b="1" u="sng" dirty="0"/>
              <a:t>G</a:t>
            </a:r>
          </a:p>
          <a:p>
            <a:pPr lvl="0"/>
            <a:endParaRPr lang="en-CA" dirty="0"/>
          </a:p>
          <a:p>
            <a:endParaRPr lang="en-CA" dirty="0"/>
          </a:p>
        </p:txBody>
      </p:sp>
      <p:pic>
        <p:nvPicPr>
          <p:cNvPr id="5" name="Picture 4" descr="Image result for DNA image base pairs">
            <a:extLst>
              <a:ext uri="{FF2B5EF4-FFF2-40B4-BE49-F238E27FC236}">
                <a16:creationId xmlns:a16="http://schemas.microsoft.com/office/drawing/2014/main" id="{1810CB46-0FCC-489D-923E-2AE2E07D96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27" y="4001294"/>
            <a:ext cx="6968945" cy="2758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721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05B4-069B-47C5-AB90-58D99B4C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2788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The base pairs are held together by </a:t>
            </a:r>
            <a:r>
              <a:rPr lang="en-CA" b="1" u="sng" dirty="0"/>
              <a:t>hydrogen bonds</a:t>
            </a:r>
            <a:br>
              <a:rPr lang="en-CA" b="1" u="sng" dirty="0"/>
            </a:br>
            <a:endParaRPr lang="en-US" dirty="0"/>
          </a:p>
        </p:txBody>
      </p:sp>
      <p:pic>
        <p:nvPicPr>
          <p:cNvPr id="6" name="Picture 2" descr="Dna Hydrogen Bond Images, Stock Photos &amp;amp; Vectors | Shutterstock">
            <a:extLst>
              <a:ext uri="{FF2B5EF4-FFF2-40B4-BE49-F238E27FC236}">
                <a16:creationId xmlns:a16="http://schemas.microsoft.com/office/drawing/2014/main" id="{9FC14F2A-F697-4F41-ACCF-3538D571D2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19490" r="6709" b="9901"/>
          <a:stretch/>
        </p:blipFill>
        <p:spPr bwMode="auto">
          <a:xfrm>
            <a:off x="1671919" y="1690688"/>
            <a:ext cx="8090647" cy="473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49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B142-A8DD-4887-99CA-C94E91455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Chargaff's Rule (Base Pair Rule):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466A-FEBA-4893-849B-E73791BF9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69" y="1648547"/>
            <a:ext cx="11075896" cy="19545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 DNA from any cell should have a 1:1 ratio of pyrimidine (C, T) and purine (A, G) bases.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7C4DDD2-E7F2-4876-93A3-55FA424BC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25"/>
          <a:stretch/>
        </p:blipFill>
        <p:spPr>
          <a:xfrm>
            <a:off x="1343440" y="2687331"/>
            <a:ext cx="8957008" cy="42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82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2D15-25A5-456A-86BC-C053845B0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How can each cell have an exact copy of DNA?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2CE64-A18C-41EE-8743-8C0410D30C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6600" dirty="0"/>
              <a:t>DNA Replication</a:t>
            </a:r>
          </a:p>
          <a:p>
            <a:r>
              <a:rPr lang="en-CA" sz="4300" dirty="0"/>
              <a:t>p144</a:t>
            </a:r>
          </a:p>
        </p:txBody>
      </p:sp>
    </p:spTree>
    <p:extLst>
      <p:ext uri="{BB962C8B-B14F-4D97-AF65-F5344CB8AC3E}">
        <p14:creationId xmlns:p14="http://schemas.microsoft.com/office/powerpoint/2010/main" val="246622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DNA (Deoxyribonucleic Acid)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0184"/>
            <a:ext cx="11353800" cy="52050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/>
              <a:t>DNA is </a:t>
            </a:r>
            <a:r>
              <a:rPr lang="en-CA" dirty="0"/>
              <a:t>an organism's </a:t>
            </a:r>
            <a:r>
              <a:rPr lang="en-CA" b="1" u="sng" dirty="0"/>
              <a:t>genetic </a:t>
            </a:r>
            <a:r>
              <a:rPr lang="en-CA" sz="3600" b="1" u="sng" dirty="0"/>
              <a:t>material </a:t>
            </a:r>
            <a:r>
              <a:rPr lang="en-CA" b="1" u="sng" dirty="0"/>
              <a:t>. </a:t>
            </a:r>
          </a:p>
          <a:p>
            <a:r>
              <a:rPr lang="en-CA" sz="3600" dirty="0"/>
              <a:t>DNA caries the </a:t>
            </a:r>
            <a:r>
              <a:rPr lang="en-CA" b="1" u="sng" dirty="0"/>
              <a:t>genetic code: </a:t>
            </a:r>
            <a:r>
              <a:rPr lang="en-CA" dirty="0"/>
              <a:t>the genetic information transmitted from one generation to the next that </a:t>
            </a:r>
            <a:r>
              <a:rPr lang="en-CA" sz="3600" dirty="0"/>
              <a:t>contains the instructions an organism needs to develop, live and reproduce. </a:t>
            </a:r>
          </a:p>
          <a:p>
            <a:r>
              <a:rPr lang="en-CA" dirty="0"/>
              <a:t>(almost) every cell has exact copy</a:t>
            </a:r>
            <a:endParaRPr lang="en-CA" sz="3600" dirty="0"/>
          </a:p>
          <a:p>
            <a:r>
              <a:rPr lang="en-CA" dirty="0">
                <a:cs typeface="Calibri" panose="020F0502020204030204"/>
              </a:rPr>
              <a:t>DNA is a </a:t>
            </a:r>
            <a:r>
              <a:rPr lang="en-CA" i="1" dirty="0">
                <a:cs typeface="Calibri" panose="020F0502020204030204"/>
              </a:rPr>
              <a:t>macromolecule</a:t>
            </a:r>
          </a:p>
          <a:p>
            <a:r>
              <a:rPr lang="en-CA" dirty="0">
                <a:cs typeface="Calibri" panose="020F0502020204030204"/>
              </a:rPr>
              <a:t>DNA is a </a:t>
            </a:r>
            <a:r>
              <a:rPr lang="en-CA" b="1" u="sng" dirty="0">
                <a:cs typeface="Calibri" panose="020F0502020204030204"/>
              </a:rPr>
              <a:t>nucleic acid</a:t>
            </a:r>
          </a:p>
          <a:p>
            <a:endParaRPr lang="en-CA" dirty="0">
              <a:cs typeface="Calibri" panose="020F0502020204030204"/>
            </a:endParaRPr>
          </a:p>
        </p:txBody>
      </p:sp>
      <p:pic>
        <p:nvPicPr>
          <p:cNvPr id="6146" name="Picture 2" descr="Image result for d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"/>
          <a:stretch/>
        </p:blipFill>
        <p:spPr bwMode="auto">
          <a:xfrm>
            <a:off x="7952992" y="4028296"/>
            <a:ext cx="4010407" cy="26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15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/>
              <a:t>DNA REPLICATION = DNA Synthesis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/>
              <a:t> </a:t>
            </a:r>
            <a:endParaRPr lang="en-CA" sz="3600" dirty="0"/>
          </a:p>
          <a:p>
            <a:pPr marL="0" indent="0">
              <a:buNone/>
            </a:pPr>
            <a:r>
              <a:rPr lang="en-CA" sz="3600" i="1" dirty="0">
                <a:solidFill>
                  <a:schemeClr val="accent1"/>
                </a:solidFill>
              </a:rPr>
              <a:t>DNA REPLICATION is </a:t>
            </a:r>
            <a:r>
              <a:rPr lang="en-CA" i="1" dirty="0">
                <a:solidFill>
                  <a:schemeClr val="accent1"/>
                </a:solidFill>
              </a:rPr>
              <a:t>the process by which DNA copies itself before a cell divides. 3 steps.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8" name="Picture 7" descr="Image result for dna replicatio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6" t="4083" r="2429" b="4059"/>
          <a:stretch/>
        </p:blipFill>
        <p:spPr bwMode="auto">
          <a:xfrm>
            <a:off x="7315200" y="1757056"/>
            <a:ext cx="4622800" cy="493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0479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en-CA" dirty="0"/>
              <a:t>DNA Replication (coordinated by enzymes)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4588"/>
            <a:ext cx="11176000" cy="5032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/>
              <a:t>DNA helix </a:t>
            </a:r>
            <a:r>
              <a:rPr lang="en-CA" b="1" u="sng" dirty="0"/>
              <a:t>unwinds, </a:t>
            </a:r>
            <a:r>
              <a:rPr lang="en-CA" dirty="0"/>
              <a:t>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Image result for dna repl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12" y="2227615"/>
            <a:ext cx="8897375" cy="394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87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7F44-C4B5-449B-9288-A7E9F1FD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Unzipping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1B24C-539A-4272-8FCC-747FF501C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Helicase </a:t>
            </a:r>
            <a:r>
              <a:rPr lang="en-US" b="1" u="sng" dirty="0"/>
              <a:t>unzips </a:t>
            </a:r>
            <a:r>
              <a:rPr lang="en-US" dirty="0"/>
              <a:t>the strands</a:t>
            </a:r>
          </a:p>
          <a:p>
            <a:r>
              <a:rPr lang="en-US" dirty="0"/>
              <a:t>Hydrogen bonds between the base pairs are broken and the two strands separate. </a:t>
            </a:r>
          </a:p>
          <a:p>
            <a:r>
              <a:rPr lang="en-US" dirty="0"/>
              <a:t>Each strand becomes a template for the attachment of </a:t>
            </a:r>
            <a:r>
              <a:rPr lang="en-US" i="1" dirty="0"/>
              <a:t>complementary</a:t>
            </a:r>
            <a:r>
              <a:rPr lang="en-US" dirty="0"/>
              <a:t> bases.</a:t>
            </a:r>
          </a:p>
          <a:p>
            <a:r>
              <a:rPr lang="en-US" dirty="0" err="1"/>
              <a:t>Eg.</a:t>
            </a:r>
            <a:r>
              <a:rPr lang="en-US" dirty="0"/>
              <a:t> T A C G T </a:t>
            </a:r>
            <a:r>
              <a:rPr lang="en-US" dirty="0" err="1"/>
              <a:t>T</a:t>
            </a:r>
            <a:r>
              <a:rPr lang="en-US" dirty="0"/>
              <a:t> will bind with A T G C A </a:t>
            </a:r>
            <a:r>
              <a:rPr lang="en-US" dirty="0" err="1"/>
              <a:t>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8075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en-CA" dirty="0"/>
              <a:t>DNA Replication (coordinated by enzymes)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4588"/>
            <a:ext cx="11176000" cy="5032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Enzyme DNA polymerase attaches </a:t>
            </a:r>
            <a:r>
              <a:rPr lang="en-CA" b="1" u="sng" dirty="0"/>
              <a:t>Complementary nucleotides </a:t>
            </a:r>
          </a:p>
          <a:p>
            <a:r>
              <a:rPr lang="en-CA" dirty="0">
                <a:solidFill>
                  <a:schemeClr val="accent1"/>
                </a:solidFill>
              </a:rPr>
              <a:t>Enzymes insert bases, provide covalent sugar-phosphate link to extend the growing DNA chains). </a:t>
            </a:r>
          </a:p>
          <a:p>
            <a:r>
              <a:rPr lang="en-CA" dirty="0"/>
              <a:t>Enzyme (DNA polymerase) “proof reads” the bases, repairs if necessary.</a:t>
            </a:r>
          </a:p>
          <a:p>
            <a:endParaRPr lang="en-CA" dirty="0"/>
          </a:p>
        </p:txBody>
      </p:sp>
      <p:pic>
        <p:nvPicPr>
          <p:cNvPr id="1026" name="Picture 2" descr="Image result for dna repl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91" y="3991680"/>
            <a:ext cx="6457452" cy="28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356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B89E-747F-4D3E-B690-68592355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DA04A-CCBC-4535-920C-59E0362E8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Enzyme Ligase links </a:t>
            </a:r>
            <a:r>
              <a:rPr lang="en-US"/>
              <a:t>up fragments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24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DNA Replication is “Semi-Conservative”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/>
              <a:t>DNA Replication is</a:t>
            </a:r>
            <a:r>
              <a:rPr lang="en-CA" b="1" dirty="0"/>
              <a:t> </a:t>
            </a:r>
            <a:r>
              <a:rPr lang="en-CA" b="1" u="sng" dirty="0"/>
              <a:t>Semi-conservative</a:t>
            </a:r>
            <a:r>
              <a:rPr lang="en-CA" b="1" dirty="0"/>
              <a:t> </a:t>
            </a:r>
            <a:r>
              <a:rPr lang="en-CA" dirty="0"/>
              <a:t>which  means that each of the two copies produced contain one of  </a:t>
            </a:r>
            <a:r>
              <a:rPr lang="en-CA" b="1" u="sng" dirty="0"/>
              <a:t>original</a:t>
            </a:r>
            <a:r>
              <a:rPr lang="en-CA" u="sng" dirty="0"/>
              <a:t> </a:t>
            </a:r>
            <a:r>
              <a:rPr lang="en-CA" dirty="0"/>
              <a:t>strand and one </a:t>
            </a:r>
            <a:r>
              <a:rPr lang="en-CA" b="1" u="sng" dirty="0"/>
              <a:t>new</a:t>
            </a:r>
            <a:r>
              <a:rPr lang="en-CA" dirty="0"/>
              <a:t> strand.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2" descr="Image result for dna replication">
            <a:extLst>
              <a:ext uri="{FF2B5EF4-FFF2-40B4-BE49-F238E27FC236}">
                <a16:creationId xmlns:a16="http://schemas.microsoft.com/office/drawing/2014/main" id="{FCEFB3CB-9B8D-4322-A92F-3C4C6B59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74" y="3626555"/>
            <a:ext cx="6457452" cy="28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76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44CF3-08EB-491B-B891-6FF36345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07659-6E3F-436F-BEB6-B98D73AAF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ea typeface="+mn-lt"/>
                <a:cs typeface="+mn-lt"/>
              </a:rPr>
              <a:t>DNA WS</a:t>
            </a:r>
          </a:p>
        </p:txBody>
      </p:sp>
    </p:spTree>
    <p:extLst>
      <p:ext uri="{BB962C8B-B14F-4D97-AF65-F5344CB8AC3E}">
        <p14:creationId xmlns:p14="http://schemas.microsoft.com/office/powerpoint/2010/main" val="331138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5F967-D037-464A-9E18-E92B8ED10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46" y="660494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en-US" altLang="en-US" dirty="0"/>
              <a:t>DNA</a:t>
            </a:r>
            <a:r>
              <a:rPr lang="en-US" altLang="en-US" sz="3600" dirty="0"/>
              <a:t> exists in a loose, </a:t>
            </a:r>
            <a:r>
              <a:rPr lang="en-US" altLang="en-US" dirty="0"/>
              <a:t>thread-like material called </a:t>
            </a:r>
            <a:r>
              <a:rPr lang="en-US" altLang="en-US" sz="3600" dirty="0"/>
              <a:t> </a:t>
            </a:r>
            <a:r>
              <a:rPr lang="en-US" altLang="en-US" sz="3600" b="1" u="sng" dirty="0"/>
              <a:t>chromatin.</a:t>
            </a:r>
            <a:endParaRPr lang="en-US" altLang="en-US" dirty="0"/>
          </a:p>
          <a:p>
            <a:pPr>
              <a:spcBef>
                <a:spcPct val="40000"/>
              </a:spcBef>
            </a:pPr>
            <a:r>
              <a:rPr lang="en-US" altLang="en-US" sz="3600" dirty="0"/>
              <a:t>Chromatin condenses into chromosomes just before a cell divides. </a:t>
            </a:r>
          </a:p>
          <a:p>
            <a:pPr marL="0" indent="0">
              <a:spcBef>
                <a:spcPct val="40000"/>
              </a:spcBef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3074" name="Picture 2" descr="Image result for chromatin">
            <a:extLst>
              <a:ext uri="{FF2B5EF4-FFF2-40B4-BE49-F238E27FC236}">
                <a16:creationId xmlns:a16="http://schemas.microsoft.com/office/drawing/2014/main" id="{574DFF8E-8985-4FA0-9C10-60F557524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11384" r="7675"/>
          <a:stretch/>
        </p:blipFill>
        <p:spPr bwMode="auto">
          <a:xfrm>
            <a:off x="1828801" y="2700705"/>
            <a:ext cx="9281946" cy="415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6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FB26-9F3B-4984-8D44-65337AE7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Chromatin?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575C2-014C-4F21-9314-D0C1556DE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7065" cy="43513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Chromatin is </a:t>
            </a:r>
            <a:r>
              <a:rPr lang="en-US" b="1" dirty="0">
                <a:solidFill>
                  <a:schemeClr val="accent1"/>
                </a:solidFill>
              </a:rPr>
              <a:t>a mixture of DNA and proteins </a:t>
            </a:r>
            <a:r>
              <a:rPr lang="en-US" dirty="0">
                <a:solidFill>
                  <a:schemeClr val="accent1"/>
                </a:solidFill>
              </a:rPr>
              <a:t>that form chromosomes. </a:t>
            </a:r>
          </a:p>
          <a:p>
            <a:r>
              <a:rPr lang="en-US" dirty="0">
                <a:solidFill>
                  <a:schemeClr val="accent1"/>
                </a:solidFill>
              </a:rPr>
              <a:t>A DNA molecule wraps around </a:t>
            </a:r>
            <a:r>
              <a:rPr lang="en-US" i="1" dirty="0">
                <a:solidFill>
                  <a:schemeClr val="accent1"/>
                </a:solidFill>
              </a:rPr>
              <a:t>histone proteins </a:t>
            </a:r>
            <a:r>
              <a:rPr lang="en-US" dirty="0">
                <a:solidFill>
                  <a:schemeClr val="accent1"/>
                </a:solidFill>
              </a:rPr>
              <a:t>to create tight loops known as </a:t>
            </a:r>
            <a:r>
              <a:rPr lang="en-US" i="1" dirty="0">
                <a:solidFill>
                  <a:schemeClr val="accent1"/>
                </a:solidFill>
              </a:rPr>
              <a:t>nucleosomes.</a:t>
            </a:r>
          </a:p>
        </p:txBody>
      </p:sp>
      <p:pic>
        <p:nvPicPr>
          <p:cNvPr id="1026" name="Picture 2" descr="chromatin fiber">
            <a:extLst>
              <a:ext uri="{FF2B5EF4-FFF2-40B4-BE49-F238E27FC236}">
                <a16:creationId xmlns:a16="http://schemas.microsoft.com/office/drawing/2014/main" id="{4374116A-7CED-4C31-AB6C-5B896E590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35" y="1027905"/>
            <a:ext cx="5887065" cy="54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1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5B32D-751B-4568-8DFC-E91CCD09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was the DNA </a:t>
            </a:r>
            <a:r>
              <a:rPr lang="en-CA" b="1" u="sng" dirty="0"/>
              <a:t>molecule</a:t>
            </a:r>
            <a:r>
              <a:rPr lang="en-CA" dirty="0"/>
              <a:t> “discovered”?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8CFE9-6390-40B5-B470-2566D3FF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CA" i="1" dirty="0">
                <a:solidFill>
                  <a:schemeClr val="accent1"/>
                </a:solidFill>
              </a:rPr>
              <a:t>DNA was first observed by a German biochemist named </a:t>
            </a:r>
            <a:r>
              <a:rPr lang="en-CA" i="1" dirty="0" err="1">
                <a:solidFill>
                  <a:schemeClr val="accent1"/>
                </a:solidFill>
              </a:rPr>
              <a:t>Frederich</a:t>
            </a:r>
            <a:r>
              <a:rPr lang="en-CA" i="1" dirty="0">
                <a:solidFill>
                  <a:schemeClr val="accent1"/>
                </a:solidFill>
              </a:rPr>
              <a:t> Miescher in </a:t>
            </a:r>
            <a:r>
              <a:rPr lang="en-CA" b="1" i="1" dirty="0">
                <a:solidFill>
                  <a:schemeClr val="accent1"/>
                </a:solidFill>
              </a:rPr>
              <a:t>1869. </a:t>
            </a:r>
          </a:p>
          <a:p>
            <a:pPr fontAlgn="base"/>
            <a:r>
              <a:rPr lang="en-CA" i="1" dirty="0">
                <a:solidFill>
                  <a:schemeClr val="accent1"/>
                </a:solidFill>
              </a:rPr>
              <a:t>But for many years, researchers did not realize the importance of this molecule. </a:t>
            </a:r>
          </a:p>
        </p:txBody>
      </p:sp>
    </p:spTree>
    <p:extLst>
      <p:ext uri="{BB962C8B-B14F-4D97-AF65-F5344CB8AC3E}">
        <p14:creationId xmlns:p14="http://schemas.microsoft.com/office/powerpoint/2010/main" val="231123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BE5FB-DE6A-4EDF-9264-719EC718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Structure: 1950 Rosalind Franklin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06A62-D9DD-497D-8ABB-582E6960A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Rosalind Franklin: DNA's unsung hero</a:t>
            </a:r>
          </a:p>
          <a:p>
            <a:r>
              <a:rPr lang="en-CA" dirty="0">
                <a:hlinkClick r:id="rId2"/>
              </a:rPr>
              <a:t>https://www.youtube.com/watch?v=BIP0lYrdirI</a:t>
            </a:r>
            <a:endParaRPr lang="en-CA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Discovered the twisted shape of DNA.</a:t>
            </a:r>
          </a:p>
          <a:p>
            <a:endParaRPr lang="en-US" dirty="0"/>
          </a:p>
          <a:p>
            <a:r>
              <a:rPr lang="en-US" dirty="0"/>
              <a:t>James Watson and Francis Crick built models.</a:t>
            </a:r>
          </a:p>
        </p:txBody>
      </p:sp>
    </p:spTree>
    <p:extLst>
      <p:ext uri="{BB962C8B-B14F-4D97-AF65-F5344CB8AC3E}">
        <p14:creationId xmlns:p14="http://schemas.microsoft.com/office/powerpoint/2010/main" val="199372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5B32D-751B-4568-8DFC-E91CCD09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DNA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8CFE9-6390-40B5-B470-2566D3FFD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/>
          </a:bodyPr>
          <a:lstStyle/>
          <a:p>
            <a:pPr fontAlgn="base"/>
            <a:r>
              <a:rPr lang="en-CA" i="1" dirty="0">
                <a:solidFill>
                  <a:schemeClr val="accent1"/>
                </a:solidFill>
              </a:rPr>
              <a:t>It was not until 1953 that James Watson, Francis Crick, Maurice </a:t>
            </a:r>
            <a:r>
              <a:rPr lang="en-CA" i="1" dirty="0" err="1">
                <a:solidFill>
                  <a:schemeClr val="accent1"/>
                </a:solidFill>
              </a:rPr>
              <a:t>Wilkins</a:t>
            </a:r>
            <a:r>
              <a:rPr lang="en-CA" i="1" dirty="0">
                <a:solidFill>
                  <a:schemeClr val="accent1"/>
                </a:solidFill>
              </a:rPr>
              <a:t> and Rosalind Franklin figured out the structure of DNA — a double helix — which they realized could carry biological information. </a:t>
            </a:r>
          </a:p>
          <a:p>
            <a:pPr fontAlgn="base"/>
            <a:r>
              <a:rPr lang="en-CA" i="1" dirty="0">
                <a:solidFill>
                  <a:schemeClr val="accent1"/>
                </a:solidFill>
              </a:rPr>
              <a:t>Watson, Crick and </a:t>
            </a:r>
            <a:r>
              <a:rPr lang="en-CA" i="1" dirty="0" err="1">
                <a:solidFill>
                  <a:schemeClr val="accent1"/>
                </a:solidFill>
              </a:rPr>
              <a:t>Wilkins</a:t>
            </a:r>
            <a:r>
              <a:rPr lang="en-CA" i="1" dirty="0">
                <a:solidFill>
                  <a:schemeClr val="accent1"/>
                </a:solidFill>
              </a:rPr>
              <a:t> were awarded the </a:t>
            </a:r>
            <a:r>
              <a:rPr lang="en-CA" i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Nobel Prize in Medicine</a:t>
            </a:r>
            <a:r>
              <a:rPr lang="en-CA" i="1" dirty="0">
                <a:solidFill>
                  <a:schemeClr val="accent1"/>
                </a:solidFill>
              </a:rPr>
              <a:t> in 1962 "for their discoveries concerning the molecular structure of nucleic acids and its significance for information transfer in living material." </a:t>
            </a:r>
          </a:p>
          <a:p>
            <a:pPr fontAlgn="base"/>
            <a:r>
              <a:rPr lang="en-CA" i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Franklin was not included in the award</a:t>
            </a:r>
            <a:r>
              <a:rPr lang="en-CA" i="1" dirty="0">
                <a:solidFill>
                  <a:schemeClr val="accent1"/>
                </a:solidFill>
              </a:rPr>
              <a:t>, although her work was integral to the research. </a:t>
            </a:r>
          </a:p>
          <a:p>
            <a:pPr fontAlgn="base"/>
            <a:endParaRPr lang="en-CA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2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1AB12-8D86-4E35-BEDC-4A794A3F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about DNA’s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73B4C-1D85-4760-953E-B80A83465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1928 British Scientist Frederick Griffith was studying two different strains of pneumonia bacteria. </a:t>
            </a:r>
          </a:p>
          <a:p>
            <a:r>
              <a:rPr lang="en-US" dirty="0"/>
              <a:t>Only one of the two caused the disease.</a:t>
            </a:r>
          </a:p>
          <a:p>
            <a:r>
              <a:rPr lang="en-US" dirty="0"/>
              <a:t>The cultures were visibly different from each other.</a:t>
            </a:r>
          </a:p>
          <a:p>
            <a:r>
              <a:rPr lang="en-US" dirty="0"/>
              <a:t>Disease-causing </a:t>
            </a:r>
            <a:r>
              <a:rPr lang="en-US" dirty="0">
                <a:sym typeface="Wingdings" panose="05000000000000000000" pitchFamily="2" charset="2"/>
              </a:rPr>
              <a:t> smooth colonies</a:t>
            </a:r>
          </a:p>
          <a:p>
            <a:r>
              <a:rPr lang="en-US" dirty="0">
                <a:sym typeface="Wingdings" panose="05000000000000000000" pitchFamily="2" charset="2"/>
              </a:rPr>
              <a:t>Harmless bacteria  rough colonies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DNA Experiments - DNA Structure and Replication">
            <a:extLst>
              <a:ext uri="{FF2B5EF4-FFF2-40B4-BE49-F238E27FC236}">
                <a16:creationId xmlns:a16="http://schemas.microsoft.com/office/drawing/2014/main" id="{DEA5FD1F-4ED4-4C07-B721-39FB78578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8" b="71982"/>
          <a:stretch/>
        </p:blipFill>
        <p:spPr bwMode="auto">
          <a:xfrm>
            <a:off x="7012727" y="5254418"/>
            <a:ext cx="4665537" cy="160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794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1214</Words>
  <Application>Microsoft Office PowerPoint</Application>
  <PresentationFormat>Widescreen</PresentationFormat>
  <Paragraphs>157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DNA STRUCTURE</vt:lpstr>
      <vt:lpstr>Learning Goals</vt:lpstr>
      <vt:lpstr>DNA (Deoxyribonucleic Acid)</vt:lpstr>
      <vt:lpstr>PowerPoint Presentation</vt:lpstr>
      <vt:lpstr>What is Chromatin?</vt:lpstr>
      <vt:lpstr>When was the DNA molecule “discovered”?</vt:lpstr>
      <vt:lpstr>DNA Structure: 1950 Rosalind Franklin</vt:lpstr>
      <vt:lpstr>DNA STRUCTURE</vt:lpstr>
      <vt:lpstr>How do we know about DNA’s function?</vt:lpstr>
      <vt:lpstr>Experiment</vt:lpstr>
      <vt:lpstr>Second Stage</vt:lpstr>
      <vt:lpstr>Second Stage</vt:lpstr>
      <vt:lpstr>PowerPoint Presentation</vt:lpstr>
      <vt:lpstr>Hypothesis</vt:lpstr>
      <vt:lpstr>Results: Transformation</vt:lpstr>
      <vt:lpstr>Conclusion</vt:lpstr>
      <vt:lpstr>1944. Oswald Avery, Maclyn McCarty, Colin MacLeod repeated the experiment. </vt:lpstr>
      <vt:lpstr>PowerPoint Presentation</vt:lpstr>
      <vt:lpstr>Alfred Hershey and Martha Chase, 1952</vt:lpstr>
      <vt:lpstr>Conclusion</vt:lpstr>
      <vt:lpstr>Video</vt:lpstr>
      <vt:lpstr>Nucleotides</vt:lpstr>
      <vt:lpstr>There are FOUR Nitrogenous Bases:</vt:lpstr>
      <vt:lpstr>DNA Structure</vt:lpstr>
      <vt:lpstr>DNA molecule shape</vt:lpstr>
      <vt:lpstr>The nitrogenous bases pair up in the middle:</vt:lpstr>
      <vt:lpstr>The base pairs are held together by hydrogen bonds </vt:lpstr>
      <vt:lpstr>Chargaff's Rule (Base Pair Rule):</vt:lpstr>
      <vt:lpstr>How can each cell have an exact copy of DNA? </vt:lpstr>
      <vt:lpstr>DNA REPLICATION = DNA Synthesis</vt:lpstr>
      <vt:lpstr>DNA Replication (coordinated by enzymes)</vt:lpstr>
      <vt:lpstr>Unzipping</vt:lpstr>
      <vt:lpstr>DNA Replication (coordinated by enzymes)</vt:lpstr>
      <vt:lpstr>PowerPoint Presentation</vt:lpstr>
      <vt:lpstr>DNA Replication is “Semi-Conservative”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STRUCTURE</dc:title>
  <dc:creator>Tammy Wilson</dc:creator>
  <cp:lastModifiedBy>Tammy Wilson</cp:lastModifiedBy>
  <cp:revision>1</cp:revision>
  <dcterms:created xsi:type="dcterms:W3CDTF">2021-10-17T18:44:12Z</dcterms:created>
  <dcterms:modified xsi:type="dcterms:W3CDTF">2022-10-06T03:30:45Z</dcterms:modified>
</cp:coreProperties>
</file>