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312" r:id="rId4"/>
    <p:sldId id="309" r:id="rId5"/>
    <p:sldId id="314" r:id="rId6"/>
    <p:sldId id="321" r:id="rId7"/>
    <p:sldId id="301" r:id="rId8"/>
    <p:sldId id="302" r:id="rId9"/>
    <p:sldId id="286" r:id="rId10"/>
    <p:sldId id="316" r:id="rId11"/>
    <p:sldId id="313" r:id="rId12"/>
    <p:sldId id="319" r:id="rId13"/>
    <p:sldId id="288" r:id="rId14"/>
    <p:sldId id="305" r:id="rId15"/>
    <p:sldId id="306" r:id="rId16"/>
    <p:sldId id="317" r:id="rId17"/>
    <p:sldId id="315" r:id="rId18"/>
    <p:sldId id="290" r:id="rId19"/>
    <p:sldId id="311" r:id="rId20"/>
    <p:sldId id="318" r:id="rId21"/>
    <p:sldId id="32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46BC1A-C9EC-4D89-AC6D-E3B28B64EB11}" v="6" dt="2020-02-23T02:11:13.160"/>
    <p1510:client id="{3E3359AF-F0B9-437A-8C37-2E5C64463BB9}" v="196" dt="2020-03-09T15:31:01.851"/>
    <p1510:client id="{EABC30F6-FE30-4DBE-AFB2-D09E5CCDEF1B}" v="56" dt="2020-03-01T19:18:21.0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239" autoAdjust="0"/>
    <p:restoredTop sz="76543" autoAdjust="0"/>
  </p:normalViewPr>
  <p:slideViewPr>
    <p:cSldViewPr snapToGrid="0">
      <p:cViewPr varScale="1">
        <p:scale>
          <a:sx n="48" d="100"/>
          <a:sy n="48" d="100"/>
        </p:scale>
        <p:origin x="36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my Wilson" userId="e3b55da62d900d7c" providerId="LiveId" clId="{0546BC1A-C9EC-4D89-AC6D-E3B28B64EB11}"/>
    <pc:docChg chg="custSel modSld">
      <pc:chgData name="Tammy Wilson" userId="e3b55da62d900d7c" providerId="LiveId" clId="{0546BC1A-C9EC-4D89-AC6D-E3B28B64EB11}" dt="2020-02-23T02:13:36.012" v="117" actId="20577"/>
      <pc:docMkLst>
        <pc:docMk/>
      </pc:docMkLst>
      <pc:sldChg chg="modSp">
        <pc:chgData name="Tammy Wilson" userId="e3b55da62d900d7c" providerId="LiveId" clId="{0546BC1A-C9EC-4D89-AC6D-E3B28B64EB11}" dt="2020-02-23T02:09:38.262" v="24" actId="20577"/>
        <pc:sldMkLst>
          <pc:docMk/>
          <pc:sldMk cId="2548898877" sldId="257"/>
        </pc:sldMkLst>
        <pc:spChg chg="mod">
          <ac:chgData name="Tammy Wilson" userId="e3b55da62d900d7c" providerId="LiveId" clId="{0546BC1A-C9EC-4D89-AC6D-E3B28B64EB11}" dt="2020-02-23T02:09:38.262" v="24" actId="20577"/>
          <ac:spMkLst>
            <pc:docMk/>
            <pc:sldMk cId="2548898877" sldId="257"/>
            <ac:spMk id="3" creationId="{00000000-0000-0000-0000-000000000000}"/>
          </ac:spMkLst>
        </pc:spChg>
      </pc:sldChg>
      <pc:sldChg chg="modSp">
        <pc:chgData name="Tammy Wilson" userId="e3b55da62d900d7c" providerId="LiveId" clId="{0546BC1A-C9EC-4D89-AC6D-E3B28B64EB11}" dt="2020-02-23T02:13:36.012" v="117" actId="20577"/>
        <pc:sldMkLst>
          <pc:docMk/>
          <pc:sldMk cId="2740433800" sldId="301"/>
        </pc:sldMkLst>
        <pc:spChg chg="mod">
          <ac:chgData name="Tammy Wilson" userId="e3b55da62d900d7c" providerId="LiveId" clId="{0546BC1A-C9EC-4D89-AC6D-E3B28B64EB11}" dt="2020-02-23T02:12:56.949" v="91" actId="20577"/>
          <ac:spMkLst>
            <pc:docMk/>
            <pc:sldMk cId="2740433800" sldId="301"/>
            <ac:spMk id="2" creationId="{00000000-0000-0000-0000-000000000000}"/>
          </ac:spMkLst>
        </pc:spChg>
        <pc:spChg chg="mod">
          <ac:chgData name="Tammy Wilson" userId="e3b55da62d900d7c" providerId="LiveId" clId="{0546BC1A-C9EC-4D89-AC6D-E3B28B64EB11}" dt="2020-02-23T02:13:36.012" v="117" actId="20577"/>
          <ac:spMkLst>
            <pc:docMk/>
            <pc:sldMk cId="2740433800" sldId="301"/>
            <ac:spMk id="3" creationId="{00000000-0000-0000-0000-000000000000}"/>
          </ac:spMkLst>
        </pc:spChg>
      </pc:sldChg>
      <pc:sldChg chg="modSp">
        <pc:chgData name="Tammy Wilson" userId="e3b55da62d900d7c" providerId="LiveId" clId="{0546BC1A-C9EC-4D89-AC6D-E3B28B64EB11}" dt="2020-02-23T02:10:00.349" v="33" actId="20577"/>
        <pc:sldMkLst>
          <pc:docMk/>
          <pc:sldMk cId="2903308306" sldId="312"/>
        </pc:sldMkLst>
        <pc:spChg chg="mod">
          <ac:chgData name="Tammy Wilson" userId="e3b55da62d900d7c" providerId="LiveId" clId="{0546BC1A-C9EC-4D89-AC6D-E3B28B64EB11}" dt="2020-02-23T02:10:00.349" v="33" actId="20577"/>
          <ac:spMkLst>
            <pc:docMk/>
            <pc:sldMk cId="2903308306" sldId="312"/>
            <ac:spMk id="3" creationId="{00000000-0000-0000-0000-000000000000}"/>
          </ac:spMkLst>
        </pc:spChg>
      </pc:sldChg>
      <pc:sldChg chg="modSp">
        <pc:chgData name="Tammy Wilson" userId="e3b55da62d900d7c" providerId="LiveId" clId="{0546BC1A-C9EC-4D89-AC6D-E3B28B64EB11}" dt="2020-02-23T02:11:18.907" v="43" actId="1076"/>
        <pc:sldMkLst>
          <pc:docMk/>
          <pc:sldMk cId="10296171" sldId="314"/>
        </pc:sldMkLst>
        <pc:spChg chg="mod">
          <ac:chgData name="Tammy Wilson" userId="e3b55da62d900d7c" providerId="LiveId" clId="{0546BC1A-C9EC-4D89-AC6D-E3B28B64EB11}" dt="2020-02-23T02:11:18.907" v="43" actId="1076"/>
          <ac:spMkLst>
            <pc:docMk/>
            <pc:sldMk cId="10296171" sldId="314"/>
            <ac:spMk id="2" creationId="{00000000-0000-0000-0000-000000000000}"/>
          </ac:spMkLst>
        </pc:spChg>
        <pc:spChg chg="mod">
          <ac:chgData name="Tammy Wilson" userId="e3b55da62d900d7c" providerId="LiveId" clId="{0546BC1A-C9EC-4D89-AC6D-E3B28B64EB11}" dt="2020-02-23T02:11:11.126" v="41" actId="1076"/>
          <ac:spMkLst>
            <pc:docMk/>
            <pc:sldMk cId="10296171" sldId="314"/>
            <ac:spMk id="3" creationId="{00000000-0000-0000-0000-000000000000}"/>
          </ac:spMkLst>
        </pc:spChg>
        <pc:picChg chg="mod">
          <ac:chgData name="Tammy Wilson" userId="e3b55da62d900d7c" providerId="LiveId" clId="{0546BC1A-C9EC-4D89-AC6D-E3B28B64EB11}" dt="2020-02-23T02:11:13.160" v="42" actId="1076"/>
          <ac:picMkLst>
            <pc:docMk/>
            <pc:sldMk cId="10296171" sldId="314"/>
            <ac:picMk id="4" creationId="{EDCAACF4-6F1B-47AE-ADFD-52DDAC788A57}"/>
          </ac:picMkLst>
        </pc:picChg>
      </pc:sldChg>
    </pc:docChg>
  </pc:docChgLst>
  <pc:docChgLst>
    <pc:chgData name="Tammy Wilson" userId="e3b55da62d900d7c" providerId="Windows Live" clId="Web-{EABC30F6-FE30-4DBE-AFB2-D09E5CCDEF1B}"/>
    <pc:docChg chg="modSld sldOrd">
      <pc:chgData name="Tammy Wilson" userId="e3b55da62d900d7c" providerId="Windows Live" clId="Web-{EABC30F6-FE30-4DBE-AFB2-D09E5CCDEF1B}" dt="2020-03-01T19:18:21.038" v="55" actId="20577"/>
      <pc:docMkLst>
        <pc:docMk/>
      </pc:docMkLst>
      <pc:sldChg chg="addSp delSp modSp">
        <pc:chgData name="Tammy Wilson" userId="e3b55da62d900d7c" providerId="Windows Live" clId="Web-{EABC30F6-FE30-4DBE-AFB2-D09E5CCDEF1B}" dt="2020-03-01T19:17:11.351" v="20" actId="14100"/>
        <pc:sldMkLst>
          <pc:docMk/>
          <pc:sldMk cId="3711504803" sldId="288"/>
        </pc:sldMkLst>
        <pc:spChg chg="del">
          <ac:chgData name="Tammy Wilson" userId="e3b55da62d900d7c" providerId="Windows Live" clId="Web-{EABC30F6-FE30-4DBE-AFB2-D09E5CCDEF1B}" dt="2020-03-01T19:16:58.164" v="18"/>
          <ac:spMkLst>
            <pc:docMk/>
            <pc:sldMk cId="3711504803" sldId="288"/>
            <ac:spMk id="2" creationId="{00000000-0000-0000-0000-000000000000}"/>
          </ac:spMkLst>
        </pc:spChg>
        <pc:spChg chg="mod">
          <ac:chgData name="Tammy Wilson" userId="e3b55da62d900d7c" providerId="Windows Live" clId="Web-{EABC30F6-FE30-4DBE-AFB2-D09E5CCDEF1B}" dt="2020-03-01T19:17:11.351" v="20" actId="14100"/>
          <ac:spMkLst>
            <pc:docMk/>
            <pc:sldMk cId="3711504803" sldId="288"/>
            <ac:spMk id="3" creationId="{00000000-0000-0000-0000-000000000000}"/>
          </ac:spMkLst>
        </pc:spChg>
        <pc:spChg chg="add del mod">
          <ac:chgData name="Tammy Wilson" userId="e3b55da62d900d7c" providerId="Windows Live" clId="Web-{EABC30F6-FE30-4DBE-AFB2-D09E5CCDEF1B}" dt="2020-03-01T19:17:01.352" v="19"/>
          <ac:spMkLst>
            <pc:docMk/>
            <pc:sldMk cId="3711504803" sldId="288"/>
            <ac:spMk id="6" creationId="{F1E4B9D6-B512-4C83-8BDC-1249B8EBD08E}"/>
          </ac:spMkLst>
        </pc:spChg>
      </pc:sldChg>
      <pc:sldChg chg="modSp">
        <pc:chgData name="Tammy Wilson" userId="e3b55da62d900d7c" providerId="Windows Live" clId="Web-{EABC30F6-FE30-4DBE-AFB2-D09E5CCDEF1B}" dt="2020-03-01T19:17:31.851" v="25" actId="1076"/>
        <pc:sldMkLst>
          <pc:docMk/>
          <pc:sldMk cId="1974766583" sldId="305"/>
        </pc:sldMkLst>
        <pc:spChg chg="mod">
          <ac:chgData name="Tammy Wilson" userId="e3b55da62d900d7c" providerId="Windows Live" clId="Web-{EABC30F6-FE30-4DBE-AFB2-D09E5CCDEF1B}" dt="2020-03-01T19:17:30.039" v="23" actId="20577"/>
          <ac:spMkLst>
            <pc:docMk/>
            <pc:sldMk cId="1974766583" sldId="305"/>
            <ac:spMk id="3" creationId="{00000000-0000-0000-0000-000000000000}"/>
          </ac:spMkLst>
        </pc:spChg>
        <pc:picChg chg="mod">
          <ac:chgData name="Tammy Wilson" userId="e3b55da62d900d7c" providerId="Windows Live" clId="Web-{EABC30F6-FE30-4DBE-AFB2-D09E5CCDEF1B}" dt="2020-03-01T19:17:31.851" v="25" actId="1076"/>
          <ac:picMkLst>
            <pc:docMk/>
            <pc:sldMk cId="1974766583" sldId="305"/>
            <ac:picMk id="4" creationId="{00000000-0000-0000-0000-000000000000}"/>
          </ac:picMkLst>
        </pc:picChg>
      </pc:sldChg>
      <pc:sldChg chg="modSp">
        <pc:chgData name="Tammy Wilson" userId="e3b55da62d900d7c" providerId="Windows Live" clId="Web-{EABC30F6-FE30-4DBE-AFB2-D09E5CCDEF1B}" dt="2020-03-01T19:18:21.022" v="54" actId="20577"/>
        <pc:sldMkLst>
          <pc:docMk/>
          <pc:sldMk cId="2837714007" sldId="306"/>
        </pc:sldMkLst>
        <pc:spChg chg="mod">
          <ac:chgData name="Tammy Wilson" userId="e3b55da62d900d7c" providerId="Windows Live" clId="Web-{EABC30F6-FE30-4DBE-AFB2-D09E5CCDEF1B}" dt="2020-03-01T19:18:21.022" v="54" actId="20577"/>
          <ac:spMkLst>
            <pc:docMk/>
            <pc:sldMk cId="2837714007" sldId="306"/>
            <ac:spMk id="3" creationId="{00000000-0000-0000-0000-000000000000}"/>
          </ac:spMkLst>
        </pc:spChg>
      </pc:sldChg>
      <pc:sldChg chg="modSp ord">
        <pc:chgData name="Tammy Wilson" userId="e3b55da62d900d7c" providerId="Windows Live" clId="Web-{EABC30F6-FE30-4DBE-AFB2-D09E5CCDEF1B}" dt="2020-03-01T19:09:29.993" v="7" actId="20577"/>
        <pc:sldMkLst>
          <pc:docMk/>
          <pc:sldMk cId="10296171" sldId="314"/>
        </pc:sldMkLst>
        <pc:spChg chg="mod">
          <ac:chgData name="Tammy Wilson" userId="e3b55da62d900d7c" providerId="Windows Live" clId="Web-{EABC30F6-FE30-4DBE-AFB2-D09E5CCDEF1B}" dt="2020-03-01T19:09:29.993" v="7" actId="20577"/>
          <ac:spMkLst>
            <pc:docMk/>
            <pc:sldMk cId="10296171" sldId="314"/>
            <ac:spMk id="3" creationId="{00000000-0000-0000-0000-000000000000}"/>
          </ac:spMkLst>
        </pc:spChg>
      </pc:sldChg>
    </pc:docChg>
  </pc:docChgLst>
  <pc:docChgLst>
    <pc:chgData name="Tammy Wilson" userId="e3b55da62d900d7c" providerId="LiveId" clId="{A16B3A4A-0730-4A1C-A863-E497E4981783}"/>
    <pc:docChg chg="undo custSel mod addSld delSld modSld sldOrd modMainMaster">
      <pc:chgData name="Tammy Wilson" userId="e3b55da62d900d7c" providerId="LiveId" clId="{A16B3A4A-0730-4A1C-A863-E497E4981783}" dt="2019-03-13T18:10:10.606" v="558" actId="20577"/>
      <pc:docMkLst>
        <pc:docMk/>
      </pc:docMkLst>
      <pc:sldChg chg="modSp">
        <pc:chgData name="Tammy Wilson" userId="e3b55da62d900d7c" providerId="LiveId" clId="{A16B3A4A-0730-4A1C-A863-E497E4981783}" dt="2019-03-13T17:49:15.438" v="316" actId="115"/>
        <pc:sldMkLst>
          <pc:docMk/>
          <pc:sldMk cId="2548898877" sldId="257"/>
        </pc:sldMkLst>
        <pc:spChg chg="mod">
          <ac:chgData name="Tammy Wilson" userId="e3b55da62d900d7c" providerId="LiveId" clId="{A16B3A4A-0730-4A1C-A863-E497E4981783}" dt="2019-03-13T17:48:36.488" v="309" actId="20577"/>
          <ac:spMkLst>
            <pc:docMk/>
            <pc:sldMk cId="2548898877" sldId="257"/>
            <ac:spMk id="2" creationId="{00000000-0000-0000-0000-000000000000}"/>
          </ac:spMkLst>
        </pc:spChg>
        <pc:spChg chg="mod">
          <ac:chgData name="Tammy Wilson" userId="e3b55da62d900d7c" providerId="LiveId" clId="{A16B3A4A-0730-4A1C-A863-E497E4981783}" dt="2019-03-13T17:49:15.438" v="316" actId="115"/>
          <ac:spMkLst>
            <pc:docMk/>
            <pc:sldMk cId="2548898877" sldId="257"/>
            <ac:spMk id="3" creationId="{00000000-0000-0000-0000-000000000000}"/>
          </ac:spMkLst>
        </pc:spChg>
      </pc:sldChg>
      <pc:sldChg chg="modSp">
        <pc:chgData name="Tammy Wilson" userId="e3b55da62d900d7c" providerId="LiveId" clId="{A16B3A4A-0730-4A1C-A863-E497E4981783}" dt="2019-03-13T17:55:54.493" v="368" actId="1076"/>
        <pc:sldMkLst>
          <pc:docMk/>
          <pc:sldMk cId="2141076292" sldId="286"/>
        </pc:sldMkLst>
        <pc:spChg chg="mod">
          <ac:chgData name="Tammy Wilson" userId="e3b55da62d900d7c" providerId="LiveId" clId="{A16B3A4A-0730-4A1C-A863-E497E4981783}" dt="2019-03-10T02:11:10.945" v="153" actId="20577"/>
          <ac:spMkLst>
            <pc:docMk/>
            <pc:sldMk cId="2141076292" sldId="286"/>
            <ac:spMk id="3" creationId="{00000000-0000-0000-0000-000000000000}"/>
          </ac:spMkLst>
        </pc:spChg>
        <pc:picChg chg="mod">
          <ac:chgData name="Tammy Wilson" userId="e3b55da62d900d7c" providerId="LiveId" clId="{A16B3A4A-0730-4A1C-A863-E497E4981783}" dt="2019-03-13T17:55:54.493" v="368" actId="1076"/>
          <ac:picMkLst>
            <pc:docMk/>
            <pc:sldMk cId="2141076292" sldId="286"/>
            <ac:picMk id="5" creationId="{B840AECA-3DC8-4424-A83F-B6087413FE5D}"/>
          </ac:picMkLst>
        </pc:picChg>
      </pc:sldChg>
      <pc:sldChg chg="modSp ord">
        <pc:chgData name="Tammy Wilson" userId="e3b55da62d900d7c" providerId="LiveId" clId="{A16B3A4A-0730-4A1C-A863-E497E4981783}" dt="2019-03-13T18:02:47.683" v="469" actId="115"/>
        <pc:sldMkLst>
          <pc:docMk/>
          <pc:sldMk cId="3711504803" sldId="288"/>
        </pc:sldMkLst>
        <pc:spChg chg="mod">
          <ac:chgData name="Tammy Wilson" userId="e3b55da62d900d7c" providerId="LiveId" clId="{A16B3A4A-0730-4A1C-A863-E497E4981783}" dt="2019-03-10T02:11:34.857" v="154" actId="14100"/>
          <ac:spMkLst>
            <pc:docMk/>
            <pc:sldMk cId="3711504803" sldId="288"/>
            <ac:spMk id="2" creationId="{00000000-0000-0000-0000-000000000000}"/>
          </ac:spMkLst>
        </pc:spChg>
        <pc:spChg chg="mod">
          <ac:chgData name="Tammy Wilson" userId="e3b55da62d900d7c" providerId="LiveId" clId="{A16B3A4A-0730-4A1C-A863-E497E4981783}" dt="2019-03-13T18:02:47.683" v="469" actId="115"/>
          <ac:spMkLst>
            <pc:docMk/>
            <pc:sldMk cId="3711504803" sldId="288"/>
            <ac:spMk id="3" creationId="{00000000-0000-0000-0000-000000000000}"/>
          </ac:spMkLst>
        </pc:spChg>
        <pc:picChg chg="mod">
          <ac:chgData name="Tammy Wilson" userId="e3b55da62d900d7c" providerId="LiveId" clId="{A16B3A4A-0730-4A1C-A863-E497E4981783}" dt="2019-03-10T02:14:44.245" v="221" actId="1076"/>
          <ac:picMkLst>
            <pc:docMk/>
            <pc:sldMk cId="3711504803" sldId="288"/>
            <ac:picMk id="4" creationId="{00000000-0000-0000-0000-000000000000}"/>
          </ac:picMkLst>
        </pc:picChg>
      </pc:sldChg>
      <pc:sldChg chg="modSp ord modNotesTx">
        <pc:chgData name="Tammy Wilson" userId="e3b55da62d900d7c" providerId="LiveId" clId="{A16B3A4A-0730-4A1C-A863-E497E4981783}" dt="2019-03-13T18:10:10.606" v="558" actId="20577"/>
        <pc:sldMkLst>
          <pc:docMk/>
          <pc:sldMk cId="2633001173" sldId="289"/>
        </pc:sldMkLst>
        <pc:spChg chg="mod">
          <ac:chgData name="Tammy Wilson" userId="e3b55da62d900d7c" providerId="LiveId" clId="{A16B3A4A-0730-4A1C-A863-E497E4981783}" dt="2019-03-13T18:08:47.302" v="482" actId="14100"/>
          <ac:spMkLst>
            <pc:docMk/>
            <pc:sldMk cId="2633001173" sldId="289"/>
            <ac:spMk id="2" creationId="{00000000-0000-0000-0000-000000000000}"/>
          </ac:spMkLst>
        </pc:spChg>
        <pc:spChg chg="mod">
          <ac:chgData name="Tammy Wilson" userId="e3b55da62d900d7c" providerId="LiveId" clId="{A16B3A4A-0730-4A1C-A863-E497E4981783}" dt="2019-03-13T18:10:10.606" v="558" actId="20577"/>
          <ac:spMkLst>
            <pc:docMk/>
            <pc:sldMk cId="2633001173" sldId="289"/>
            <ac:spMk id="3" creationId="{00000000-0000-0000-0000-000000000000}"/>
          </ac:spMkLst>
        </pc:spChg>
        <pc:picChg chg="mod">
          <ac:chgData name="Tammy Wilson" userId="e3b55da62d900d7c" providerId="LiveId" clId="{A16B3A4A-0730-4A1C-A863-E497E4981783}" dt="2019-03-13T18:00:11.830" v="463" actId="14100"/>
          <ac:picMkLst>
            <pc:docMk/>
            <pc:sldMk cId="2633001173" sldId="289"/>
            <ac:picMk id="2050" creationId="{00000000-0000-0000-0000-000000000000}"/>
          </ac:picMkLst>
        </pc:picChg>
      </pc:sldChg>
      <pc:sldChg chg="addSp delSp modSp mod setBg">
        <pc:chgData name="Tammy Wilson" userId="e3b55da62d900d7c" providerId="LiveId" clId="{A16B3A4A-0730-4A1C-A863-E497E4981783}" dt="2019-03-13T17:55:07.632" v="365" actId="1076"/>
        <pc:sldMkLst>
          <pc:docMk/>
          <pc:sldMk cId="2740433800" sldId="301"/>
        </pc:sldMkLst>
        <pc:spChg chg="mod">
          <ac:chgData name="Tammy Wilson" userId="e3b55da62d900d7c" providerId="LiveId" clId="{A16B3A4A-0730-4A1C-A863-E497E4981783}" dt="2019-03-13T17:54:56.276" v="361" actId="26606"/>
          <ac:spMkLst>
            <pc:docMk/>
            <pc:sldMk cId="2740433800" sldId="301"/>
            <ac:spMk id="2" creationId="{00000000-0000-0000-0000-000000000000}"/>
          </ac:spMkLst>
        </pc:spChg>
        <pc:spChg chg="mod">
          <ac:chgData name="Tammy Wilson" userId="e3b55da62d900d7c" providerId="LiveId" clId="{A16B3A4A-0730-4A1C-A863-E497E4981783}" dt="2019-03-13T17:55:00.510" v="362" actId="14100"/>
          <ac:spMkLst>
            <pc:docMk/>
            <pc:sldMk cId="2740433800" sldId="301"/>
            <ac:spMk id="3" creationId="{00000000-0000-0000-0000-000000000000}"/>
          </ac:spMkLst>
        </pc:spChg>
        <pc:spChg chg="add del">
          <ac:chgData name="Tammy Wilson" userId="e3b55da62d900d7c" providerId="LiveId" clId="{A16B3A4A-0730-4A1C-A863-E497E4981783}" dt="2019-03-13T17:54:56.276" v="361" actId="26606"/>
          <ac:spMkLst>
            <pc:docMk/>
            <pc:sldMk cId="2740433800" sldId="301"/>
            <ac:spMk id="71" creationId="{867D4867-5BA7-4462-B2F6-A23F4A622AA7}"/>
          </ac:spMkLst>
        </pc:spChg>
        <pc:picChg chg="del mod">
          <ac:chgData name="Tammy Wilson" userId="e3b55da62d900d7c" providerId="LiveId" clId="{A16B3A4A-0730-4A1C-A863-E497E4981783}" dt="2019-03-13T17:54:09.815" v="358" actId="478"/>
          <ac:picMkLst>
            <pc:docMk/>
            <pc:sldMk cId="2740433800" sldId="301"/>
            <ac:picMk id="4" creationId="{EDCAACF4-6F1B-47AE-ADFD-52DDAC788A57}"/>
          </ac:picMkLst>
        </pc:picChg>
        <pc:picChg chg="add mod">
          <ac:chgData name="Tammy Wilson" userId="e3b55da62d900d7c" providerId="LiveId" clId="{A16B3A4A-0730-4A1C-A863-E497E4981783}" dt="2019-03-13T17:55:07.632" v="365" actId="1076"/>
          <ac:picMkLst>
            <pc:docMk/>
            <pc:sldMk cId="2740433800" sldId="301"/>
            <ac:picMk id="2050" creationId="{94B280B2-B755-4785-A90E-0AC62E8DE196}"/>
          </ac:picMkLst>
        </pc:picChg>
      </pc:sldChg>
      <pc:sldChg chg="modSp">
        <pc:chgData name="Tammy Wilson" userId="e3b55da62d900d7c" providerId="LiveId" clId="{A16B3A4A-0730-4A1C-A863-E497E4981783}" dt="2019-03-10T02:09:17.147" v="105" actId="115"/>
        <pc:sldMkLst>
          <pc:docMk/>
          <pc:sldMk cId="2064361920" sldId="302"/>
        </pc:sldMkLst>
        <pc:spChg chg="mod">
          <ac:chgData name="Tammy Wilson" userId="e3b55da62d900d7c" providerId="LiveId" clId="{A16B3A4A-0730-4A1C-A863-E497E4981783}" dt="2019-03-10T02:09:17.147" v="105" actId="115"/>
          <ac:spMkLst>
            <pc:docMk/>
            <pc:sldMk cId="2064361920" sldId="302"/>
            <ac:spMk id="3" creationId="{00000000-0000-0000-0000-000000000000}"/>
          </ac:spMkLst>
        </pc:spChg>
      </pc:sldChg>
      <pc:sldChg chg="modSp">
        <pc:chgData name="Tammy Wilson" userId="e3b55da62d900d7c" providerId="LiveId" clId="{A16B3A4A-0730-4A1C-A863-E497E4981783}" dt="2019-03-10T02:15:31.331" v="228" actId="1076"/>
        <pc:sldMkLst>
          <pc:docMk/>
          <pc:sldMk cId="1974766583" sldId="305"/>
        </pc:sldMkLst>
        <pc:spChg chg="mod">
          <ac:chgData name="Tammy Wilson" userId="e3b55da62d900d7c" providerId="LiveId" clId="{A16B3A4A-0730-4A1C-A863-E497E4981783}" dt="2019-03-10T02:15:29.162" v="227" actId="113"/>
          <ac:spMkLst>
            <pc:docMk/>
            <pc:sldMk cId="1974766583" sldId="305"/>
            <ac:spMk id="3" creationId="{00000000-0000-0000-0000-000000000000}"/>
          </ac:spMkLst>
        </pc:spChg>
        <pc:picChg chg="mod">
          <ac:chgData name="Tammy Wilson" userId="e3b55da62d900d7c" providerId="LiveId" clId="{A16B3A4A-0730-4A1C-A863-E497E4981783}" dt="2019-03-10T02:15:31.331" v="228" actId="1076"/>
          <ac:picMkLst>
            <pc:docMk/>
            <pc:sldMk cId="1974766583" sldId="305"/>
            <ac:picMk id="4" creationId="{00000000-0000-0000-0000-000000000000}"/>
          </ac:picMkLst>
        </pc:picChg>
      </pc:sldChg>
      <pc:sldChg chg="delSp modSp">
        <pc:chgData name="Tammy Wilson" userId="e3b55da62d900d7c" providerId="LiveId" clId="{A16B3A4A-0730-4A1C-A863-E497E4981783}" dt="2019-03-13T18:05:21.682" v="478" actId="115"/>
        <pc:sldMkLst>
          <pc:docMk/>
          <pc:sldMk cId="2837714007" sldId="306"/>
        </pc:sldMkLst>
        <pc:spChg chg="mod">
          <ac:chgData name="Tammy Wilson" userId="e3b55da62d900d7c" providerId="LiveId" clId="{A16B3A4A-0730-4A1C-A863-E497E4981783}" dt="2019-03-13T18:05:21.682" v="478" actId="115"/>
          <ac:spMkLst>
            <pc:docMk/>
            <pc:sldMk cId="2837714007" sldId="306"/>
            <ac:spMk id="3" creationId="{00000000-0000-0000-0000-000000000000}"/>
          </ac:spMkLst>
        </pc:spChg>
        <pc:picChg chg="del">
          <ac:chgData name="Tammy Wilson" userId="e3b55da62d900d7c" providerId="LiveId" clId="{A16B3A4A-0730-4A1C-A863-E497E4981783}" dt="2019-03-13T18:05:11.081" v="476" actId="478"/>
          <ac:picMkLst>
            <pc:docMk/>
            <pc:sldMk cId="2837714007" sldId="306"/>
            <ac:picMk id="4" creationId="{00000000-0000-0000-0000-000000000000}"/>
          </ac:picMkLst>
        </pc:picChg>
      </pc:sldChg>
      <pc:sldChg chg="modSp">
        <pc:chgData name="Tammy Wilson" userId="e3b55da62d900d7c" providerId="LiveId" clId="{A16B3A4A-0730-4A1C-A863-E497E4981783}" dt="2019-03-13T17:50:53.541" v="341" actId="14100"/>
        <pc:sldMkLst>
          <pc:docMk/>
          <pc:sldMk cId="2355684412" sldId="309"/>
        </pc:sldMkLst>
        <pc:spChg chg="mod">
          <ac:chgData name="Tammy Wilson" userId="e3b55da62d900d7c" providerId="LiveId" clId="{A16B3A4A-0730-4A1C-A863-E497E4981783}" dt="2019-03-10T02:02:03.572" v="29"/>
          <ac:spMkLst>
            <pc:docMk/>
            <pc:sldMk cId="2355684412" sldId="309"/>
            <ac:spMk id="3" creationId="{D2C3AE66-0123-4BF5-BACE-5D1A3BA697C9}"/>
          </ac:spMkLst>
        </pc:spChg>
        <pc:picChg chg="mod">
          <ac:chgData name="Tammy Wilson" userId="e3b55da62d900d7c" providerId="LiveId" clId="{A16B3A4A-0730-4A1C-A863-E497E4981783}" dt="2019-03-13T17:50:53.541" v="341" actId="14100"/>
          <ac:picMkLst>
            <pc:docMk/>
            <pc:sldMk cId="2355684412" sldId="309"/>
            <ac:picMk id="4" creationId="{3A788A9A-D788-438E-9189-EC8A9FA357C7}"/>
          </ac:picMkLst>
        </pc:picChg>
      </pc:sldChg>
      <pc:sldChg chg="ord">
        <pc:chgData name="Tammy Wilson" userId="e3b55da62d900d7c" providerId="LiveId" clId="{A16B3A4A-0730-4A1C-A863-E497E4981783}" dt="2019-03-13T17:26:49.993" v="259"/>
        <pc:sldMkLst>
          <pc:docMk/>
          <pc:sldMk cId="950374565" sldId="311"/>
        </pc:sldMkLst>
      </pc:sldChg>
      <pc:sldChg chg="modSp add">
        <pc:chgData name="Tammy Wilson" userId="e3b55da62d900d7c" providerId="LiveId" clId="{A16B3A4A-0730-4A1C-A863-E497E4981783}" dt="2019-03-13T17:50:38.059" v="339" actId="20577"/>
        <pc:sldMkLst>
          <pc:docMk/>
          <pc:sldMk cId="2903308306" sldId="312"/>
        </pc:sldMkLst>
        <pc:spChg chg="mod">
          <ac:chgData name="Tammy Wilson" userId="e3b55da62d900d7c" providerId="LiveId" clId="{A16B3A4A-0730-4A1C-A863-E497E4981783}" dt="2019-03-13T17:49:32.808" v="324" actId="20577"/>
          <ac:spMkLst>
            <pc:docMk/>
            <pc:sldMk cId="2903308306" sldId="312"/>
            <ac:spMk id="2" creationId="{00000000-0000-0000-0000-000000000000}"/>
          </ac:spMkLst>
        </pc:spChg>
        <pc:spChg chg="mod">
          <ac:chgData name="Tammy Wilson" userId="e3b55da62d900d7c" providerId="LiveId" clId="{A16B3A4A-0730-4A1C-A863-E497E4981783}" dt="2019-03-13T17:50:38.059" v="339" actId="20577"/>
          <ac:spMkLst>
            <pc:docMk/>
            <pc:sldMk cId="2903308306" sldId="312"/>
            <ac:spMk id="3" creationId="{00000000-0000-0000-0000-000000000000}"/>
          </ac:spMkLst>
        </pc:spChg>
      </pc:sldChg>
      <pc:sldChg chg="addSp delSp modSp add">
        <pc:chgData name="Tammy Wilson" userId="e3b55da62d900d7c" providerId="LiveId" clId="{A16B3A4A-0730-4A1C-A863-E497E4981783}" dt="2019-03-13T17:35:48.263" v="292" actId="20577"/>
        <pc:sldMkLst>
          <pc:docMk/>
          <pc:sldMk cId="2767680564" sldId="313"/>
        </pc:sldMkLst>
        <pc:spChg chg="mod">
          <ac:chgData name="Tammy Wilson" userId="e3b55da62d900d7c" providerId="LiveId" clId="{A16B3A4A-0730-4A1C-A863-E497E4981783}" dt="2019-03-13T17:35:48.263" v="292" actId="20577"/>
          <ac:spMkLst>
            <pc:docMk/>
            <pc:sldMk cId="2767680564" sldId="313"/>
            <ac:spMk id="2" creationId="{A99FE0B3-0AA4-4A0C-8794-58FE0A7E6A9F}"/>
          </ac:spMkLst>
        </pc:spChg>
        <pc:spChg chg="del">
          <ac:chgData name="Tammy Wilson" userId="e3b55da62d900d7c" providerId="LiveId" clId="{A16B3A4A-0730-4A1C-A863-E497E4981783}" dt="2019-03-13T17:35:38.346" v="287"/>
          <ac:spMkLst>
            <pc:docMk/>
            <pc:sldMk cId="2767680564" sldId="313"/>
            <ac:spMk id="3" creationId="{089EC627-8249-45B3-8A43-40DAADB692B9}"/>
          </ac:spMkLst>
        </pc:spChg>
        <pc:picChg chg="add">
          <ac:chgData name="Tammy Wilson" userId="e3b55da62d900d7c" providerId="LiveId" clId="{A16B3A4A-0730-4A1C-A863-E497E4981783}" dt="2019-03-13T17:35:38.346" v="287"/>
          <ac:picMkLst>
            <pc:docMk/>
            <pc:sldMk cId="2767680564" sldId="313"/>
            <ac:picMk id="1026" creationId="{BDC61350-CE28-4068-958A-82BD57994C98}"/>
          </ac:picMkLst>
        </pc:picChg>
      </pc:sldChg>
      <pc:sldChg chg="modSp add ord">
        <pc:chgData name="Tammy Wilson" userId="e3b55da62d900d7c" providerId="LiveId" clId="{A16B3A4A-0730-4A1C-A863-E497E4981783}" dt="2019-03-13T17:53:43.700" v="357" actId="115"/>
        <pc:sldMkLst>
          <pc:docMk/>
          <pc:sldMk cId="10296171" sldId="314"/>
        </pc:sldMkLst>
        <pc:spChg chg="mod">
          <ac:chgData name="Tammy Wilson" userId="e3b55da62d900d7c" providerId="LiveId" clId="{A16B3A4A-0730-4A1C-A863-E497E4981783}" dt="2019-03-13T17:53:02.605" v="351" actId="20577"/>
          <ac:spMkLst>
            <pc:docMk/>
            <pc:sldMk cId="10296171" sldId="314"/>
            <ac:spMk id="2" creationId="{00000000-0000-0000-0000-000000000000}"/>
          </ac:spMkLst>
        </pc:spChg>
        <pc:spChg chg="mod">
          <ac:chgData name="Tammy Wilson" userId="e3b55da62d900d7c" providerId="LiveId" clId="{A16B3A4A-0730-4A1C-A863-E497E4981783}" dt="2019-03-13T17:53:43.700" v="357" actId="115"/>
          <ac:spMkLst>
            <pc:docMk/>
            <pc:sldMk cId="10296171" sldId="314"/>
            <ac:spMk id="3" creationId="{00000000-0000-0000-0000-000000000000}"/>
          </ac:spMkLst>
        </pc:spChg>
        <pc:picChg chg="mod">
          <ac:chgData name="Tammy Wilson" userId="e3b55da62d900d7c" providerId="LiveId" clId="{A16B3A4A-0730-4A1C-A863-E497E4981783}" dt="2019-03-13T17:52:55.276" v="350" actId="1076"/>
          <ac:picMkLst>
            <pc:docMk/>
            <pc:sldMk cId="10296171" sldId="314"/>
            <ac:picMk id="4" creationId="{EDCAACF4-6F1B-47AE-ADFD-52DDAC788A57}"/>
          </ac:picMkLst>
        </pc:picChg>
      </pc:sldChg>
      <pc:sldChg chg="add ord">
        <pc:chgData name="Tammy Wilson" userId="e3b55da62d900d7c" providerId="LiveId" clId="{A16B3A4A-0730-4A1C-A863-E497E4981783}" dt="2019-03-13T18:00:31.323" v="466"/>
        <pc:sldMkLst>
          <pc:docMk/>
          <pc:sldMk cId="4166662750" sldId="315"/>
        </pc:sldMkLst>
      </pc:sldChg>
      <pc:sldMasterChg chg="modSldLayout">
        <pc:chgData name="Tammy Wilson" userId="e3b55da62d900d7c" providerId="LiveId" clId="{A16B3A4A-0730-4A1C-A863-E497E4981783}" dt="2019-03-10T02:00:19.883" v="5" actId="255"/>
        <pc:sldMasterMkLst>
          <pc:docMk/>
          <pc:sldMasterMk cId="4124428368" sldId="2147483648"/>
        </pc:sldMasterMkLst>
        <pc:sldLayoutChg chg="modSp">
          <pc:chgData name="Tammy Wilson" userId="e3b55da62d900d7c" providerId="LiveId" clId="{A16B3A4A-0730-4A1C-A863-E497E4981783}" dt="2019-03-10T02:00:19.883" v="5" actId="255"/>
          <pc:sldLayoutMkLst>
            <pc:docMk/>
            <pc:sldMasterMk cId="4124428368" sldId="2147483648"/>
            <pc:sldLayoutMk cId="4263655676" sldId="2147483650"/>
          </pc:sldLayoutMkLst>
          <pc:spChg chg="mod">
            <ac:chgData name="Tammy Wilson" userId="e3b55da62d900d7c" providerId="LiveId" clId="{A16B3A4A-0730-4A1C-A863-E497E4981783}" dt="2019-03-10T02:00:14.508" v="4" actId="2711"/>
            <ac:spMkLst>
              <pc:docMk/>
              <pc:sldMasterMk cId="4124428368" sldId="2147483648"/>
              <pc:sldLayoutMk cId="4263655676" sldId="2147483650"/>
              <ac:spMk id="2" creationId="{00000000-0000-0000-0000-000000000000}"/>
            </ac:spMkLst>
          </pc:spChg>
          <pc:spChg chg="mod">
            <ac:chgData name="Tammy Wilson" userId="e3b55da62d900d7c" providerId="LiveId" clId="{A16B3A4A-0730-4A1C-A863-E497E4981783}" dt="2019-03-10T02:00:19.883" v="5" actId="255"/>
            <ac:spMkLst>
              <pc:docMk/>
              <pc:sldMasterMk cId="4124428368" sldId="2147483648"/>
              <pc:sldLayoutMk cId="4263655676" sldId="2147483650"/>
              <ac:spMk id="3" creationId="{00000000-0000-0000-0000-000000000000}"/>
            </ac:spMkLst>
          </pc:spChg>
        </pc:sldLayoutChg>
      </pc:sldMasterChg>
    </pc:docChg>
  </pc:docChgLst>
  <pc:docChgLst>
    <pc:chgData name="Tammy Wilson" userId="e3b55da62d900d7c" providerId="Windows Live" clId="Web-{3E3359AF-F0B9-437A-8C37-2E5C64463BB9}"/>
    <pc:docChg chg="addSld modSld">
      <pc:chgData name="Tammy Wilson" userId="e3b55da62d900d7c" providerId="Windows Live" clId="Web-{3E3359AF-F0B9-437A-8C37-2E5C64463BB9}" dt="2020-03-09T15:31:01.851" v="192" actId="20577"/>
      <pc:docMkLst>
        <pc:docMk/>
      </pc:docMkLst>
      <pc:sldChg chg="modSp">
        <pc:chgData name="Tammy Wilson" userId="e3b55da62d900d7c" providerId="Windows Live" clId="Web-{3E3359AF-F0B9-437A-8C37-2E5C64463BB9}" dt="2020-03-09T15:27:15.336" v="79" actId="1076"/>
        <pc:sldMkLst>
          <pc:docMk/>
          <pc:sldMk cId="2141076292" sldId="286"/>
        </pc:sldMkLst>
        <pc:spChg chg="mod">
          <ac:chgData name="Tammy Wilson" userId="e3b55da62d900d7c" providerId="Windows Live" clId="Web-{3E3359AF-F0B9-437A-8C37-2E5C64463BB9}" dt="2020-03-09T15:27:07.164" v="74" actId="14100"/>
          <ac:spMkLst>
            <pc:docMk/>
            <pc:sldMk cId="2141076292" sldId="286"/>
            <ac:spMk id="2" creationId="{00000000-0000-0000-0000-000000000000}"/>
          </ac:spMkLst>
        </pc:spChg>
        <pc:spChg chg="mod">
          <ac:chgData name="Tammy Wilson" userId="e3b55da62d900d7c" providerId="Windows Live" clId="Web-{3E3359AF-F0B9-437A-8C37-2E5C64463BB9}" dt="2020-03-09T15:27:10.945" v="75" actId="20577"/>
          <ac:spMkLst>
            <pc:docMk/>
            <pc:sldMk cId="2141076292" sldId="286"/>
            <ac:spMk id="3" creationId="{00000000-0000-0000-0000-000000000000}"/>
          </ac:spMkLst>
        </pc:spChg>
        <pc:picChg chg="mod">
          <ac:chgData name="Tammy Wilson" userId="e3b55da62d900d7c" providerId="Windows Live" clId="Web-{3E3359AF-F0B9-437A-8C37-2E5C64463BB9}" dt="2020-03-09T15:27:15.336" v="79" actId="1076"/>
          <ac:picMkLst>
            <pc:docMk/>
            <pc:sldMk cId="2141076292" sldId="286"/>
            <ac:picMk id="5" creationId="{B840AECA-3DC8-4424-A83F-B6087413FE5D}"/>
          </ac:picMkLst>
        </pc:picChg>
      </pc:sldChg>
      <pc:sldChg chg="modSp">
        <pc:chgData name="Tammy Wilson" userId="e3b55da62d900d7c" providerId="Windows Live" clId="Web-{3E3359AF-F0B9-437A-8C37-2E5C64463BB9}" dt="2020-03-09T15:31:01.569" v="190" actId="20577"/>
        <pc:sldMkLst>
          <pc:docMk/>
          <pc:sldMk cId="2633001173" sldId="289"/>
        </pc:sldMkLst>
        <pc:spChg chg="mod">
          <ac:chgData name="Tammy Wilson" userId="e3b55da62d900d7c" providerId="Windows Live" clId="Web-{3E3359AF-F0B9-437A-8C37-2E5C64463BB9}" dt="2020-03-09T15:31:01.569" v="190" actId="20577"/>
          <ac:spMkLst>
            <pc:docMk/>
            <pc:sldMk cId="2633001173" sldId="289"/>
            <ac:spMk id="3" creationId="{00000000-0000-0000-0000-000000000000}"/>
          </ac:spMkLst>
        </pc:spChg>
      </pc:sldChg>
      <pc:sldChg chg="modSp">
        <pc:chgData name="Tammy Wilson" userId="e3b55da62d900d7c" providerId="Windows Live" clId="Web-{3E3359AF-F0B9-437A-8C37-2E5C64463BB9}" dt="2020-03-09T15:26:25.289" v="45" actId="20577"/>
        <pc:sldMkLst>
          <pc:docMk/>
          <pc:sldMk cId="2064361920" sldId="302"/>
        </pc:sldMkLst>
        <pc:spChg chg="mod">
          <ac:chgData name="Tammy Wilson" userId="e3b55da62d900d7c" providerId="Windows Live" clId="Web-{3E3359AF-F0B9-437A-8C37-2E5C64463BB9}" dt="2020-03-09T15:26:25.289" v="45" actId="20577"/>
          <ac:spMkLst>
            <pc:docMk/>
            <pc:sldMk cId="2064361920" sldId="302"/>
            <ac:spMk id="3" creationId="{00000000-0000-0000-0000-000000000000}"/>
          </ac:spMkLst>
        </pc:spChg>
      </pc:sldChg>
      <pc:sldChg chg="modSp">
        <pc:chgData name="Tammy Wilson" userId="e3b55da62d900d7c" providerId="Windows Live" clId="Web-{3E3359AF-F0B9-437A-8C37-2E5C64463BB9}" dt="2020-03-09T15:30:01.491" v="182" actId="20577"/>
        <pc:sldMkLst>
          <pc:docMk/>
          <pc:sldMk cId="2837714007" sldId="306"/>
        </pc:sldMkLst>
        <pc:spChg chg="mod">
          <ac:chgData name="Tammy Wilson" userId="e3b55da62d900d7c" providerId="Windows Live" clId="Web-{3E3359AF-F0B9-437A-8C37-2E5C64463BB9}" dt="2020-03-09T15:30:01.491" v="182" actId="20577"/>
          <ac:spMkLst>
            <pc:docMk/>
            <pc:sldMk cId="2837714007" sldId="306"/>
            <ac:spMk id="3" creationId="{00000000-0000-0000-0000-000000000000}"/>
          </ac:spMkLst>
        </pc:spChg>
      </pc:sldChg>
      <pc:sldChg chg="modSp">
        <pc:chgData name="Tammy Wilson" userId="e3b55da62d900d7c" providerId="Windows Live" clId="Web-{3E3359AF-F0B9-437A-8C37-2E5C64463BB9}" dt="2020-03-09T15:25:20.742" v="32" actId="20577"/>
        <pc:sldMkLst>
          <pc:docMk/>
          <pc:sldMk cId="2903308306" sldId="312"/>
        </pc:sldMkLst>
        <pc:spChg chg="mod">
          <ac:chgData name="Tammy Wilson" userId="e3b55da62d900d7c" providerId="Windows Live" clId="Web-{3E3359AF-F0B9-437A-8C37-2E5C64463BB9}" dt="2020-03-09T15:25:20.742" v="32" actId="20577"/>
          <ac:spMkLst>
            <pc:docMk/>
            <pc:sldMk cId="2903308306" sldId="312"/>
            <ac:spMk id="3" creationId="{00000000-0000-0000-0000-000000000000}"/>
          </ac:spMkLst>
        </pc:spChg>
      </pc:sldChg>
      <pc:sldChg chg="modSp">
        <pc:chgData name="Tammy Wilson" userId="e3b55da62d900d7c" providerId="Windows Live" clId="Web-{3E3359AF-F0B9-437A-8C37-2E5C64463BB9}" dt="2020-03-09T15:25:00.758" v="27" actId="20577"/>
        <pc:sldMkLst>
          <pc:docMk/>
          <pc:sldMk cId="10296171" sldId="314"/>
        </pc:sldMkLst>
        <pc:spChg chg="mod">
          <ac:chgData name="Tammy Wilson" userId="e3b55da62d900d7c" providerId="Windows Live" clId="Web-{3E3359AF-F0B9-437A-8C37-2E5C64463BB9}" dt="2020-03-09T15:25:00.758" v="27" actId="20577"/>
          <ac:spMkLst>
            <pc:docMk/>
            <pc:sldMk cId="10296171" sldId="314"/>
            <ac:spMk id="3" creationId="{00000000-0000-0000-0000-000000000000}"/>
          </ac:spMkLst>
        </pc:spChg>
      </pc:sldChg>
      <pc:sldChg chg="modSp add replId">
        <pc:chgData name="Tammy Wilson" userId="e3b55da62d900d7c" providerId="Windows Live" clId="Web-{3E3359AF-F0B9-437A-8C37-2E5C64463BB9}" dt="2020-03-09T15:29:13.335" v="178" actId="20577"/>
        <pc:sldMkLst>
          <pc:docMk/>
          <pc:sldMk cId="2471757968" sldId="316"/>
        </pc:sldMkLst>
        <pc:spChg chg="mod">
          <ac:chgData name="Tammy Wilson" userId="e3b55da62d900d7c" providerId="Windows Live" clId="Web-{3E3359AF-F0B9-437A-8C37-2E5C64463BB9}" dt="2020-03-09T15:29:13.335" v="178" actId="20577"/>
          <ac:spMkLst>
            <pc:docMk/>
            <pc:sldMk cId="2471757968" sldId="316"/>
            <ac:spMk id="3" creationId="{00000000-0000-0000-0000-000000000000}"/>
          </ac:spMkLst>
        </pc:spChg>
        <pc:picChg chg="mod">
          <ac:chgData name="Tammy Wilson" userId="e3b55da62d900d7c" providerId="Windows Live" clId="Web-{3E3359AF-F0B9-437A-8C37-2E5C64463BB9}" dt="2020-03-09T15:28:43.335" v="159" actId="1076"/>
          <ac:picMkLst>
            <pc:docMk/>
            <pc:sldMk cId="2471757968" sldId="316"/>
            <ac:picMk id="5" creationId="{B840AECA-3DC8-4424-A83F-B6087413FE5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37CA2-1542-4640-AE3F-C8667D2C93C0}" type="datetimeFigureOut">
              <a:rPr lang="en-CA" smtClean="0"/>
              <a:pPr/>
              <a:t>2021-12-03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81A7F-C979-4117-AAE8-FBA8885C590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5400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81A7F-C979-4117-AAE8-FBA8885C590C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7640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81A7F-C979-4117-AAE8-FBA8885C590C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4897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List the functions of each section</a:t>
            </a:r>
            <a:r>
              <a:rPr lang="en-CA" baseline="0" dirty="0"/>
              <a:t> of sperm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81A7F-C979-4117-AAE8-FBA8885C590C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4437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List the functions of each section</a:t>
            </a:r>
            <a:r>
              <a:rPr lang="en-CA" baseline="0" dirty="0"/>
              <a:t> of sperm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81A7F-C979-4117-AAE8-FBA8885C590C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7600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connects ---- to urethra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81A7F-C979-4117-AAE8-FBA8885C590C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2936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Why so many?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81A7F-C979-4117-AAE8-FBA8885C590C}" type="slidenum">
              <a:rPr lang="en-CA" smtClean="0"/>
              <a:pPr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7015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purpose of …</a:t>
            </a:r>
          </a:p>
          <a:p>
            <a:r>
              <a:rPr lang="en-US" dirty="0"/>
              <a:t>How does function relate to form?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81A7F-C979-4117-AAE8-FBA8885C590C}" type="slidenum">
              <a:rPr lang="en-CA" smtClean="0"/>
              <a:pPr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7037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BE32-3CCA-461F-BC82-C3A0F64D050C}" type="datetimeFigureOut">
              <a:rPr lang="en-CA" smtClean="0"/>
              <a:pPr/>
              <a:t>2021-12-03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9E49-497B-416F-9839-044717E0BF4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6796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BE32-3CCA-461F-BC82-C3A0F64D050C}" type="datetimeFigureOut">
              <a:rPr lang="en-CA" smtClean="0"/>
              <a:pPr/>
              <a:t>2021-12-03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9E49-497B-416F-9839-044717E0BF4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087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BE32-3CCA-461F-BC82-C3A0F64D050C}" type="datetimeFigureOut">
              <a:rPr lang="en-CA" smtClean="0"/>
              <a:pPr/>
              <a:t>2021-12-03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9E49-497B-416F-9839-044717E0BF4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462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BE32-3CCA-461F-BC82-C3A0F64D050C}" type="datetimeFigureOut">
              <a:rPr lang="en-CA" smtClean="0"/>
              <a:pPr/>
              <a:t>2021-12-03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9E49-497B-416F-9839-044717E0BF4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365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BE32-3CCA-461F-BC82-C3A0F64D050C}" type="datetimeFigureOut">
              <a:rPr lang="en-CA" smtClean="0"/>
              <a:pPr/>
              <a:t>2021-12-03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9E49-497B-416F-9839-044717E0BF4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321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BE32-3CCA-461F-BC82-C3A0F64D050C}" type="datetimeFigureOut">
              <a:rPr lang="en-CA" smtClean="0"/>
              <a:pPr/>
              <a:t>2021-12-03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9E49-497B-416F-9839-044717E0BF4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6116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BE32-3CCA-461F-BC82-C3A0F64D050C}" type="datetimeFigureOut">
              <a:rPr lang="en-CA" smtClean="0"/>
              <a:pPr/>
              <a:t>2021-12-03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9E49-497B-416F-9839-044717E0BF4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743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BE32-3CCA-461F-BC82-C3A0F64D050C}" type="datetimeFigureOut">
              <a:rPr lang="en-CA" smtClean="0"/>
              <a:pPr/>
              <a:t>2021-12-03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9E49-497B-416F-9839-044717E0BF4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412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BE32-3CCA-461F-BC82-C3A0F64D050C}" type="datetimeFigureOut">
              <a:rPr lang="en-CA" smtClean="0"/>
              <a:pPr/>
              <a:t>2021-12-03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9E49-497B-416F-9839-044717E0BF4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8047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BE32-3CCA-461F-BC82-C3A0F64D050C}" type="datetimeFigureOut">
              <a:rPr lang="en-CA" smtClean="0"/>
              <a:pPr/>
              <a:t>2021-12-03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9E49-497B-416F-9839-044717E0BF4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822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BE32-3CCA-461F-BC82-C3A0F64D050C}" type="datetimeFigureOut">
              <a:rPr lang="en-CA" smtClean="0"/>
              <a:pPr/>
              <a:t>2021-12-03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9E49-497B-416F-9839-044717E0BF4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476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DBE32-3CCA-461F-BC82-C3A0F64D050C}" type="datetimeFigureOut">
              <a:rPr lang="en-CA" smtClean="0"/>
              <a:pPr/>
              <a:t>2021-12-03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E9E49-497B-416F-9839-044717E0BF4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442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Human Reproduction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Chapter 4</a:t>
            </a:r>
          </a:p>
          <a:p>
            <a:r>
              <a:rPr lang="en-CA" dirty="0"/>
              <a:t>Pages 108-119</a:t>
            </a:r>
          </a:p>
        </p:txBody>
      </p:sp>
    </p:spTree>
    <p:extLst>
      <p:ext uri="{BB962C8B-B14F-4D97-AF65-F5344CB8AC3E}">
        <p14:creationId xmlns:p14="http://schemas.microsoft.com/office/powerpoint/2010/main" val="2265353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Structure of Human Sperm Cell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2" y="1690688"/>
            <a:ext cx="12363090" cy="516731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endParaRPr lang="en-CA" dirty="0">
              <a:cs typeface="Calibri"/>
            </a:endParaRPr>
          </a:p>
          <a:p>
            <a:pPr marL="457200" lvl="1" indent="0">
              <a:buNone/>
            </a:pPr>
            <a:endParaRPr lang="en-CA" sz="3600" dirty="0"/>
          </a:p>
          <a:p>
            <a:pPr lvl="1"/>
            <a:endParaRPr lang="en-CA" sz="3600" dirty="0"/>
          </a:p>
          <a:p>
            <a:pPr lvl="1"/>
            <a:endParaRPr lang="en-CA" sz="3600" dirty="0"/>
          </a:p>
          <a:p>
            <a:pPr lvl="1"/>
            <a:endParaRPr lang="en-CA" sz="3600" dirty="0"/>
          </a:p>
          <a:p>
            <a:pPr lvl="1"/>
            <a:endParaRPr lang="en-CA" sz="3600" dirty="0"/>
          </a:p>
          <a:p>
            <a:pPr lvl="1"/>
            <a:endParaRPr lang="en-CA" sz="3600" dirty="0"/>
          </a:p>
          <a:p>
            <a:pPr lvl="1"/>
            <a:r>
              <a:rPr lang="en-CA" sz="3600" dirty="0"/>
              <a:t>Head – contains haploid nucleus, acrosome – contains enzymes</a:t>
            </a:r>
            <a:endParaRPr lang="en-CA" sz="3600" dirty="0">
              <a:cs typeface="Calibri"/>
            </a:endParaRPr>
          </a:p>
          <a:p>
            <a:pPr lvl="1"/>
            <a:r>
              <a:rPr lang="en-CA" sz="3600" dirty="0"/>
              <a:t>Middle piece – mitochondria (  )</a:t>
            </a:r>
            <a:endParaRPr lang="en-CA" sz="3600" dirty="0">
              <a:cs typeface="Calibri"/>
            </a:endParaRPr>
          </a:p>
          <a:p>
            <a:pPr lvl="1"/>
            <a:r>
              <a:rPr lang="en-CA" sz="3600" dirty="0"/>
              <a:t>Tail – is a flagellum (for locomotion)</a:t>
            </a:r>
            <a:endParaRPr lang="en-CA" dirty="0">
              <a:cs typeface="Calibri"/>
            </a:endParaRPr>
          </a:p>
          <a:p>
            <a:endParaRPr lang="en-CA" dirty="0"/>
          </a:p>
        </p:txBody>
      </p:sp>
      <p:pic>
        <p:nvPicPr>
          <p:cNvPr id="5" name="Picture 4" descr="Image result for sperm human">
            <a:extLst>
              <a:ext uri="{FF2B5EF4-FFF2-40B4-BE49-F238E27FC236}">
                <a16:creationId xmlns:a16="http://schemas.microsoft.com/office/drawing/2014/main" id="{B840AECA-3DC8-4424-A83F-B6087413F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55" y="1321956"/>
            <a:ext cx="7764924" cy="2795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757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FE0B3-0AA4-4A0C-8794-58FE0A7E6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Sperm are MUCH smaller than egg</a:t>
            </a:r>
          </a:p>
        </p:txBody>
      </p:sp>
      <p:pic>
        <p:nvPicPr>
          <p:cNvPr id="1026" name="Picture 2" descr="Image result for sperm surrounding egg">
            <a:extLst>
              <a:ext uri="{FF2B5EF4-FFF2-40B4-BE49-F238E27FC236}">
                <a16:creationId xmlns:a16="http://schemas.microsoft.com/office/drawing/2014/main" id="{BDC61350-CE28-4068-958A-82BD57994C9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339" y="1825625"/>
            <a:ext cx="549932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680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1" descr="male">
            <a:extLst>
              <a:ext uri="{FF2B5EF4-FFF2-40B4-BE49-F238E27FC236}">
                <a16:creationId xmlns:a16="http://schemas.microsoft.com/office/drawing/2014/main" id="{CBBC949F-F918-47D5-910A-4D102E55E0A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531" y="0"/>
            <a:ext cx="75834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125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540" y="494581"/>
            <a:ext cx="7073660" cy="636341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CA" dirty="0"/>
              <a:t>TESTES – (two outside body)</a:t>
            </a:r>
          </a:p>
          <a:p>
            <a:pPr lvl="1"/>
            <a:r>
              <a:rPr lang="en-CA" sz="3900" dirty="0"/>
              <a:t>Produce </a:t>
            </a:r>
            <a:r>
              <a:rPr lang="en-CA" sz="3900" b="1" u="sng" dirty="0"/>
              <a:t>sperm </a:t>
            </a:r>
            <a:r>
              <a:rPr lang="en-CA" sz="3900" dirty="0"/>
              <a:t>and</a:t>
            </a:r>
            <a:r>
              <a:rPr lang="en-CA" sz="3900" b="1" u="sng" dirty="0"/>
              <a:t> testosterone</a:t>
            </a:r>
          </a:p>
          <a:p>
            <a:r>
              <a:rPr lang="en-CA" sz="3900" dirty="0"/>
              <a:t>SCROTUM – sac containing </a:t>
            </a:r>
            <a:r>
              <a:rPr lang="en-CA" sz="3900" b="1" u="sng" dirty="0"/>
              <a:t>testes</a:t>
            </a:r>
          </a:p>
          <a:p>
            <a:r>
              <a:rPr lang="en-CA" sz="3900" dirty="0"/>
              <a:t>SEMINIFEROUS TUBULES – </a:t>
            </a:r>
          </a:p>
          <a:p>
            <a:pPr lvl="1"/>
            <a:r>
              <a:rPr lang="en-CA" sz="3900" dirty="0"/>
              <a:t>coiled tubes in testes</a:t>
            </a:r>
          </a:p>
          <a:p>
            <a:pPr lvl="1"/>
            <a:r>
              <a:rPr lang="en-CA" sz="3900" dirty="0"/>
              <a:t>Where diploid cells undergo meiosis </a:t>
            </a:r>
            <a:r>
              <a:rPr lang="en-CA" sz="3900" dirty="0">
                <a:sym typeface="Wingdings" panose="05000000000000000000" pitchFamily="2" charset="2"/>
              </a:rPr>
              <a:t></a:t>
            </a:r>
            <a:r>
              <a:rPr lang="en-CA" sz="3900" dirty="0"/>
              <a:t>haploid sperm                                                </a:t>
            </a:r>
            <a:endParaRPr lang="en-CA" sz="3900" dirty="0">
              <a:cs typeface="Calibri"/>
            </a:endParaRPr>
          </a:p>
          <a:p>
            <a:pPr lvl="1"/>
            <a:r>
              <a:rPr lang="en-CA" sz="3900" dirty="0"/>
              <a:t>EPIDIDYMIS – where mature sperm are </a:t>
            </a:r>
            <a:r>
              <a:rPr lang="en-CA" sz="3900" b="1" dirty="0"/>
              <a:t>stored.</a:t>
            </a:r>
            <a:endParaRPr lang="en-CA" b="1" dirty="0"/>
          </a:p>
        </p:txBody>
      </p:sp>
      <p:pic>
        <p:nvPicPr>
          <p:cNvPr id="4" name="Picture 21" descr="ma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92" y="1210515"/>
            <a:ext cx="6286500" cy="5647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504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Male Reproductive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504950"/>
            <a:ext cx="10953750" cy="46720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dirty="0"/>
              <a:t>VAS DEFERENS – tube carries</a:t>
            </a:r>
            <a:r>
              <a:rPr lang="en-CA" b="1" u="sng" dirty="0"/>
              <a:t> sperm</a:t>
            </a:r>
            <a:r>
              <a:rPr lang="en-CA" dirty="0"/>
              <a:t> to urethra</a:t>
            </a:r>
          </a:p>
          <a:p>
            <a:r>
              <a:rPr lang="en-CA" dirty="0"/>
              <a:t>URETHRA – tube leading to </a:t>
            </a:r>
            <a:r>
              <a:rPr lang="en-CA" b="1" u="sng" dirty="0"/>
              <a:t>outside</a:t>
            </a:r>
            <a:r>
              <a:rPr lang="en-CA" dirty="0"/>
              <a:t> of body</a:t>
            </a:r>
          </a:p>
          <a:p>
            <a:r>
              <a:rPr lang="en-CA" dirty="0"/>
              <a:t> 	located in the penis</a:t>
            </a:r>
          </a:p>
          <a:p>
            <a:r>
              <a:rPr lang="en-CA" dirty="0"/>
              <a:t>PENIS – specialized organ to enter 	                                                                      female during sexual intercourse</a:t>
            </a:r>
          </a:p>
        </p:txBody>
      </p:sp>
      <p:pic>
        <p:nvPicPr>
          <p:cNvPr id="4" name="Picture 21" descr="ma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740" y="2709743"/>
            <a:ext cx="6286500" cy="437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766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Accessory Glands: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504950"/>
            <a:ext cx="10953750" cy="46720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dirty="0"/>
              <a:t>Secrete </a:t>
            </a:r>
            <a:r>
              <a:rPr lang="en-CA" b="1" u="sng" dirty="0"/>
              <a:t>seminal fluid </a:t>
            </a:r>
            <a:r>
              <a:rPr lang="en-CA" dirty="0"/>
              <a:t>(sugar for energy) through ducts.</a:t>
            </a:r>
          </a:p>
          <a:p>
            <a:pPr lvl="1"/>
            <a:r>
              <a:rPr lang="en-CA" sz="3600" dirty="0"/>
              <a:t>Seminal vesicles</a:t>
            </a:r>
            <a:endParaRPr lang="en-CA" sz="3600" dirty="0">
              <a:cs typeface="Calibri"/>
            </a:endParaRPr>
          </a:p>
          <a:p>
            <a:pPr lvl="1"/>
            <a:r>
              <a:rPr lang="en-CA" sz="3600" dirty="0"/>
              <a:t>prostate gland</a:t>
            </a:r>
          </a:p>
          <a:p>
            <a:pPr lvl="1"/>
            <a:r>
              <a:rPr lang="en-CA" sz="3600" dirty="0"/>
              <a:t>Cowper’s gland</a:t>
            </a:r>
            <a:r>
              <a:rPr lang="en-CA" sz="3600" b="1" u="sng" dirty="0"/>
              <a:t> </a:t>
            </a:r>
            <a:r>
              <a:rPr lang="en-CA" sz="3600" dirty="0"/>
              <a:t>(Bulbourethral gland)</a:t>
            </a:r>
          </a:p>
          <a:p>
            <a:endParaRPr lang="en-CA" dirty="0"/>
          </a:p>
          <a:p>
            <a:r>
              <a:rPr lang="en-CA" dirty="0"/>
              <a:t>SPERM + SEMINAL FLUID = </a:t>
            </a:r>
            <a:r>
              <a:rPr lang="en-CA" b="1" u="sng" dirty="0"/>
              <a:t>SEMEN </a:t>
            </a:r>
          </a:p>
        </p:txBody>
      </p:sp>
      <p:pic>
        <p:nvPicPr>
          <p:cNvPr id="5122" name="Picture 2" descr="Marijuana makes men&amp;#39;s sperm &amp;#39;lazily swim in circles&amp;#39; | Daily Mail Online">
            <a:extLst>
              <a:ext uri="{FF2B5EF4-FFF2-40B4-BE49-F238E27FC236}">
                <a16:creationId xmlns:a16="http://schemas.microsoft.com/office/drawing/2014/main" id="{D8069B5F-2BC2-4B86-BB45-192694DA4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684" y="4249922"/>
            <a:ext cx="4341966" cy="2608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714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891" y="429491"/>
            <a:ext cx="4357255" cy="5719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DID YOU KNOW?</a:t>
            </a:r>
          </a:p>
          <a:p>
            <a:r>
              <a:rPr lang="en-US" dirty="0">
                <a:solidFill>
                  <a:srgbClr val="FF0000"/>
                </a:solidFill>
              </a:rPr>
              <a:t>Sperm </a:t>
            </a:r>
            <a:r>
              <a:rPr lang="en-CA" dirty="0">
                <a:solidFill>
                  <a:srgbClr val="FF0000"/>
                </a:solidFill>
              </a:rPr>
              <a:t>don’t actually travel </a:t>
            </a:r>
            <a:r>
              <a:rPr lang="en-CA" i="1" dirty="0">
                <a:solidFill>
                  <a:srgbClr val="FF0000"/>
                </a:solidFill>
              </a:rPr>
              <a:t>through </a:t>
            </a:r>
            <a:r>
              <a:rPr lang="en-CA" dirty="0">
                <a:solidFill>
                  <a:srgbClr val="FF0000"/>
                </a:solidFill>
              </a:rPr>
              <a:t>the accessory glands. </a:t>
            </a:r>
          </a:p>
          <a:p>
            <a:r>
              <a:rPr lang="en-CA" dirty="0">
                <a:solidFill>
                  <a:srgbClr val="FF0000"/>
                </a:solidFill>
              </a:rPr>
              <a:t>The glands secrete fluid through ducts that connect to the vas deferens. </a:t>
            </a:r>
          </a:p>
          <a:p>
            <a:r>
              <a:rPr lang="en-CA" dirty="0">
                <a:solidFill>
                  <a:srgbClr val="FF0000"/>
                </a:solidFill>
              </a:rPr>
              <a:t>Sperm don’t travel through bladder either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Male Accessory Glands and Sperm Function | IntechOp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604315"/>
            <a:ext cx="7620000" cy="59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Sperm Production and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5625"/>
            <a:ext cx="5372100" cy="4667250"/>
          </a:xfrm>
        </p:spPr>
        <p:txBody>
          <a:bodyPr>
            <a:normAutofit fontScale="92500" lnSpcReduction="20000"/>
          </a:bodyPr>
          <a:lstStyle/>
          <a:p>
            <a:r>
              <a:rPr lang="en-CA" dirty="0"/>
              <a:t>Sperm begin as diploid cells in seminiferous tubules</a:t>
            </a:r>
          </a:p>
          <a:p>
            <a:r>
              <a:rPr lang="en-CA" dirty="0"/>
              <a:t>Undergo mitosis to increase in number</a:t>
            </a:r>
          </a:p>
          <a:p>
            <a:r>
              <a:rPr lang="en-CA" dirty="0"/>
              <a:t>Gradually pushed closer to center</a:t>
            </a:r>
          </a:p>
          <a:p>
            <a:r>
              <a:rPr lang="en-CA" dirty="0"/>
              <a:t>Undergo meiosis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b="1" u="sng" dirty="0">
                <a:sym typeface="Wingdings" panose="05000000000000000000" pitchFamily="2" charset="2"/>
              </a:rPr>
              <a:t>haploid</a:t>
            </a:r>
          </a:p>
          <a:p>
            <a:r>
              <a:rPr lang="en-CA" dirty="0">
                <a:sym typeface="Wingdings" panose="05000000000000000000" pitchFamily="2" charset="2"/>
              </a:rPr>
              <a:t>Finish maturing in </a:t>
            </a:r>
            <a:r>
              <a:rPr lang="en-CA" b="1" u="sng" dirty="0">
                <a:sym typeface="Wingdings" panose="05000000000000000000" pitchFamily="2" charset="2"/>
              </a:rPr>
              <a:t>epididymis</a:t>
            </a:r>
          </a:p>
          <a:p>
            <a:r>
              <a:rPr lang="en-CA" dirty="0">
                <a:sym typeface="Wingdings" panose="05000000000000000000" pitchFamily="2" charset="2"/>
              </a:rPr>
              <a:t>200-300 million sperm produced each day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pic>
        <p:nvPicPr>
          <p:cNvPr id="2050" name="Picture 2" descr="Image result for seminiferous tubul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66"/>
          <a:stretch/>
        </p:blipFill>
        <p:spPr bwMode="auto">
          <a:xfrm>
            <a:off x="5676900" y="1498273"/>
            <a:ext cx="6000750" cy="490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6627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Check your Understanding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HW: Read pages 108-110</a:t>
            </a:r>
          </a:p>
          <a:p>
            <a:r>
              <a:rPr lang="en-CA" dirty="0"/>
              <a:t>Answer CYU p111</a:t>
            </a:r>
          </a:p>
          <a:p>
            <a:r>
              <a:rPr lang="en-CA" dirty="0"/>
              <a:t>What is</a:t>
            </a:r>
            <a:r>
              <a:rPr lang="en-US" dirty="0"/>
              <a:t> the purpose of the male reproductive system?</a:t>
            </a:r>
          </a:p>
          <a:p>
            <a:r>
              <a:rPr lang="en-US" dirty="0"/>
              <a:t>Identify each part and its function/contribution. </a:t>
            </a:r>
          </a:p>
          <a:p>
            <a:r>
              <a:rPr lang="en-US" dirty="0"/>
              <a:t>Discuss how a sperm cell </a:t>
            </a:r>
            <a:r>
              <a:rPr lang="en-US" i="1" dirty="0"/>
              <a:t>structure</a:t>
            </a:r>
            <a:r>
              <a:rPr lang="en-US" dirty="0"/>
              <a:t> is suited to its </a:t>
            </a:r>
            <a:r>
              <a:rPr lang="en-US" i="1" dirty="0"/>
              <a:t>function</a:t>
            </a:r>
            <a:r>
              <a:rPr lang="en-US" dirty="0"/>
              <a:t>, Know the path sperm takes from where it is produced, stored and leaves the body. </a:t>
            </a:r>
          </a:p>
          <a:p>
            <a:r>
              <a:rPr lang="en-US" dirty="0"/>
              <a:t>What structure does the sperm NOT pass through?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09648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Male Reproductive System</a:t>
            </a:r>
          </a:p>
        </p:txBody>
      </p:sp>
      <p:pic>
        <p:nvPicPr>
          <p:cNvPr id="4" name="Picture 2" descr="Image result for male reproductive system">
            <a:extLst>
              <a:ext uri="{FF2B5EF4-FFF2-40B4-BE49-F238E27FC236}">
                <a16:creationId xmlns:a16="http://schemas.microsoft.com/office/drawing/2014/main" id="{B2647CC3-4687-4F61-9AAB-363586C936F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1690688"/>
            <a:ext cx="6943725" cy="4528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374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Humans have both Primary and Secondary Sexual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5625"/>
            <a:ext cx="11582400" cy="4351338"/>
          </a:xfrm>
        </p:spPr>
        <p:txBody>
          <a:bodyPr>
            <a:normAutofit/>
          </a:bodyPr>
          <a:lstStyle/>
          <a:p>
            <a:r>
              <a:rPr lang="en-CA" b="1" dirty="0"/>
              <a:t>Primary Sex characteristics:</a:t>
            </a:r>
            <a:r>
              <a:rPr lang="en-CA" dirty="0"/>
              <a:t> </a:t>
            </a:r>
          </a:p>
          <a:p>
            <a:r>
              <a:rPr lang="en-CA" dirty="0"/>
              <a:t>present at </a:t>
            </a:r>
            <a:r>
              <a:rPr lang="en-CA" b="1" u="sng" dirty="0"/>
              <a:t>birth</a:t>
            </a:r>
            <a:r>
              <a:rPr lang="en-CA" dirty="0"/>
              <a:t>.</a:t>
            </a:r>
          </a:p>
          <a:p>
            <a:r>
              <a:rPr lang="en-CA" sz="3600" dirty="0"/>
              <a:t>structures </a:t>
            </a:r>
            <a:r>
              <a:rPr lang="en-CA" sz="3600" b="1" u="sng" dirty="0"/>
              <a:t>directly</a:t>
            </a:r>
            <a:r>
              <a:rPr lang="en-CA" sz="3600" dirty="0"/>
              <a:t> involved in reproduction </a:t>
            </a:r>
            <a:r>
              <a:rPr lang="en-CA" sz="3600" i="1" dirty="0"/>
              <a:t>(testes, ovaries, and external genitalia).</a:t>
            </a:r>
          </a:p>
          <a:p>
            <a:pPr lvl="1"/>
            <a:endParaRPr lang="en-CA" sz="2800" dirty="0"/>
          </a:p>
          <a:p>
            <a:r>
              <a:rPr lang="en-CA" b="1" dirty="0"/>
              <a:t>Secondary sex characteristics: </a:t>
            </a:r>
            <a:r>
              <a:rPr lang="en-CA" dirty="0"/>
              <a:t>other changes that occur during </a:t>
            </a:r>
            <a:r>
              <a:rPr lang="en-CA" b="1" u="sng" dirty="0"/>
              <a:t>puberty</a:t>
            </a:r>
            <a:r>
              <a:rPr lang="en-CA" dirty="0"/>
              <a:t> (</a:t>
            </a:r>
            <a:r>
              <a:rPr lang="en-CA" i="1" dirty="0"/>
              <a:t>changes in height and body shape).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48898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96B56-70D2-4BFE-B643-739048AF0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uman sperm cell labeling Diagram | Quizlet">
            <a:extLst>
              <a:ext uri="{FF2B5EF4-FFF2-40B4-BE49-F238E27FC236}">
                <a16:creationId xmlns:a16="http://schemas.microsoft.com/office/drawing/2014/main" id="{B025BE8C-3FE9-4103-B2F9-3F24632DA7D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4"/>
            <a:ext cx="9448800" cy="651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4322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BEFB0-8277-4AFF-A254-771453FF3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Simple male reproductive system diagram in 2021 | Reproductive system,  Nursing school memes, Human growth and development">
            <a:extLst>
              <a:ext uri="{FF2B5EF4-FFF2-40B4-BE49-F238E27FC236}">
                <a16:creationId xmlns:a16="http://schemas.microsoft.com/office/drawing/2014/main" id="{E1657972-197A-4BD7-9C4C-7EB5693EFC0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485" y="1825625"/>
            <a:ext cx="375302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953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Puberty?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47545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endParaRPr lang="en-CA" sz="2800" dirty="0"/>
          </a:p>
          <a:p>
            <a:r>
              <a:rPr lang="en-CA" dirty="0"/>
              <a:t>Puberty is the </a:t>
            </a:r>
            <a:r>
              <a:rPr lang="en-CA" b="1" u="sng" dirty="0"/>
              <a:t>maturation </a:t>
            </a:r>
            <a:r>
              <a:rPr lang="en-CA" dirty="0"/>
              <a:t>into an adult body capable of sexual reproduction.</a:t>
            </a:r>
          </a:p>
          <a:p>
            <a:r>
              <a:rPr lang="en-CA" dirty="0"/>
              <a:t>Average onset for males is </a:t>
            </a:r>
            <a:r>
              <a:rPr lang="en-CA" b="1" u="sng" dirty="0"/>
              <a:t>12 </a:t>
            </a:r>
            <a:r>
              <a:rPr lang="en-CA" b="1" u="sng" dirty="0" err="1"/>
              <a:t>yr</a:t>
            </a:r>
            <a:endParaRPr lang="en-CA" b="1" u="sng" dirty="0"/>
          </a:p>
          <a:p>
            <a:r>
              <a:rPr lang="en-CA" dirty="0"/>
              <a:t>Females: </a:t>
            </a:r>
            <a:r>
              <a:rPr lang="en-CA" b="1" u="sng" dirty="0"/>
              <a:t>11 </a:t>
            </a:r>
            <a:r>
              <a:rPr lang="en-CA" b="1" u="sng" dirty="0" err="1"/>
              <a:t>yr</a:t>
            </a:r>
            <a:endParaRPr lang="en-CA" b="1" u="sng" dirty="0"/>
          </a:p>
          <a:p>
            <a:r>
              <a:rPr lang="en-CA" dirty="0"/>
              <a:t>Until around 18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  <p:pic>
        <p:nvPicPr>
          <p:cNvPr id="1026" name="Picture 2" descr="Significance Of Puberty In Children | Child Development | Puberty girls  stages, Puberty girls, Puberty talk">
            <a:extLst>
              <a:ext uri="{FF2B5EF4-FFF2-40B4-BE49-F238E27FC236}">
                <a16:creationId xmlns:a16="http://schemas.microsoft.com/office/drawing/2014/main" id="{C3F365B6-2163-4EA0-B1C8-E38919538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3745593"/>
            <a:ext cx="5257800" cy="338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308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4EBB5-0790-4F37-B8A8-1DF7025D0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Puberty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3AE66-0123-4BF5-BACE-5D1A3BA69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Picture 2" descr="Image result for puberty images">
            <a:extLst>
              <a:ext uri="{FF2B5EF4-FFF2-40B4-BE49-F238E27FC236}">
                <a16:creationId xmlns:a16="http://schemas.microsoft.com/office/drawing/2014/main" id="{3A788A9A-D788-438E-9189-EC8A9FA357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10072"/>
            <a:ext cx="10744200" cy="5347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684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064" y="0"/>
            <a:ext cx="11800936" cy="1325563"/>
          </a:xfrm>
        </p:spPr>
        <p:txBody>
          <a:bodyPr/>
          <a:lstStyle/>
          <a:p>
            <a:r>
              <a:rPr lang="en-CA" dirty="0"/>
              <a:t>Male Secondary Sexual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064" y="3670466"/>
            <a:ext cx="11221528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n-CA" sz="2800" dirty="0"/>
              <a:t>Secondary characteristics in males help </a:t>
            </a:r>
            <a:r>
              <a:rPr lang="en-CA" sz="2800" b="1" u="sng" dirty="0"/>
              <a:t>distinguish</a:t>
            </a:r>
            <a:r>
              <a:rPr lang="en-CA" sz="2800" dirty="0"/>
              <a:t> male from female but not directly involved in reproduction:</a:t>
            </a:r>
          </a:p>
          <a:p>
            <a:pPr marL="228600" lvl="1">
              <a:spcBef>
                <a:spcPts val="1000"/>
              </a:spcBef>
            </a:pPr>
            <a:r>
              <a:rPr lang="en-CA" sz="3600" b="1" u="sng" dirty="0"/>
              <a:t>growth </a:t>
            </a:r>
            <a:r>
              <a:rPr lang="en-CA" sz="3600" dirty="0"/>
              <a:t>spurt; </a:t>
            </a:r>
          </a:p>
          <a:p>
            <a:pPr marL="228600" lvl="1">
              <a:spcBef>
                <a:spcPts val="1000"/>
              </a:spcBef>
            </a:pPr>
            <a:r>
              <a:rPr lang="en-CA" sz="3600" b="1" u="sng" dirty="0"/>
              <a:t>Hair </a:t>
            </a:r>
            <a:r>
              <a:rPr lang="en-CA" sz="3600" dirty="0"/>
              <a:t>growth </a:t>
            </a:r>
            <a:r>
              <a:rPr lang="en-CA" sz="3600" u="sng" dirty="0"/>
              <a:t>-</a:t>
            </a:r>
            <a:r>
              <a:rPr lang="en-CA" sz="3600" dirty="0"/>
              <a:t> Face, underarm, and pubic region</a:t>
            </a:r>
            <a:endParaRPr lang="en-CA" sz="3600" dirty="0">
              <a:cs typeface="Calibri"/>
            </a:endParaRPr>
          </a:p>
          <a:p>
            <a:pPr marL="228600" lvl="1">
              <a:spcBef>
                <a:spcPts val="1000"/>
              </a:spcBef>
            </a:pPr>
            <a:r>
              <a:rPr lang="en-CA" sz="3600" dirty="0"/>
              <a:t>d</a:t>
            </a:r>
            <a:r>
              <a:rPr lang="en-CA" sz="3600" b="1" u="sng" dirty="0"/>
              <a:t>eepening </a:t>
            </a:r>
            <a:r>
              <a:rPr lang="en-CA" sz="3600" dirty="0"/>
              <a:t>of voice. </a:t>
            </a:r>
          </a:p>
          <a:p>
            <a:pPr marL="228600" lvl="1">
              <a:spcBef>
                <a:spcPts val="1000"/>
              </a:spcBef>
            </a:pPr>
            <a:r>
              <a:rPr lang="en-CA" sz="3600" dirty="0"/>
              <a:t>Broader shoulders</a:t>
            </a:r>
          </a:p>
        </p:txBody>
      </p:sp>
      <p:pic>
        <p:nvPicPr>
          <p:cNvPr id="4" name="Picture 2" descr="Image result for puberty images">
            <a:extLst>
              <a:ext uri="{FF2B5EF4-FFF2-40B4-BE49-F238E27FC236}">
                <a16:creationId xmlns:a16="http://schemas.microsoft.com/office/drawing/2014/main" id="{EDCAACF4-6F1B-47AE-ADFD-52DDAC788A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2" r="16732" b="48505"/>
          <a:stretch/>
        </p:blipFill>
        <p:spPr bwMode="auto">
          <a:xfrm>
            <a:off x="2355744" y="985376"/>
            <a:ext cx="8666674" cy="271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6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CCDE5-6862-4AA4-A70A-90C9423E7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Puberty in Girls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3D9A2-87C5-4D3F-9AE9-566476C18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Growth </a:t>
            </a:r>
            <a:r>
              <a:rPr lang="en-US" dirty="0"/>
              <a:t>spurt</a:t>
            </a:r>
          </a:p>
          <a:p>
            <a:r>
              <a:rPr lang="en-US" b="1" u="sng" dirty="0"/>
              <a:t>Breast</a:t>
            </a:r>
            <a:r>
              <a:rPr lang="en-US" dirty="0"/>
              <a:t> development</a:t>
            </a:r>
          </a:p>
          <a:p>
            <a:r>
              <a:rPr lang="en-US" b="1" u="sng" dirty="0"/>
              <a:t>Widening</a:t>
            </a:r>
            <a:r>
              <a:rPr lang="en-US" dirty="0"/>
              <a:t> of the hips</a:t>
            </a:r>
          </a:p>
          <a:p>
            <a:r>
              <a:rPr lang="en-US" dirty="0"/>
              <a:t>Underarm and pubic </a:t>
            </a:r>
            <a:r>
              <a:rPr lang="en-US" b="1" u="sng" dirty="0"/>
              <a:t>hair</a:t>
            </a:r>
          </a:p>
        </p:txBody>
      </p:sp>
    </p:spTree>
    <p:extLst>
      <p:ext uri="{BB962C8B-B14F-4D97-AF65-F5344CB8AC3E}">
        <p14:creationId xmlns:p14="http://schemas.microsoft.com/office/powerpoint/2010/main" val="365669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792" y="365125"/>
            <a:ext cx="11800936" cy="1325563"/>
          </a:xfrm>
        </p:spPr>
        <p:txBody>
          <a:bodyPr/>
          <a:lstStyle/>
          <a:p>
            <a:r>
              <a:rPr lang="en-CA" dirty="0"/>
              <a:t>What initiates Secondary Sexual Characteristics?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205538" cy="4351338"/>
          </a:xfrm>
        </p:spPr>
        <p:txBody>
          <a:bodyPr>
            <a:noAutofit/>
          </a:bodyPr>
          <a:lstStyle/>
          <a:p>
            <a:pPr marL="228600" lvl="1">
              <a:spcBef>
                <a:spcPts val="1000"/>
              </a:spcBef>
            </a:pPr>
            <a:r>
              <a:rPr lang="en-CA" sz="3600"/>
              <a:t>In males, hormones </a:t>
            </a:r>
            <a:r>
              <a:rPr lang="en-CA" sz="3600" dirty="0"/>
              <a:t>released from the </a:t>
            </a:r>
            <a:r>
              <a:rPr lang="en-CA" sz="3600" b="1" u="sng" dirty="0"/>
              <a:t>pituitary gland </a:t>
            </a:r>
            <a:r>
              <a:rPr lang="en-CA" sz="3600" dirty="0"/>
              <a:t>in the brain stimulate the </a:t>
            </a:r>
            <a:r>
              <a:rPr lang="en-CA" sz="3600" b="1" u="sng" dirty="0"/>
              <a:t>testes</a:t>
            </a:r>
            <a:r>
              <a:rPr lang="en-CA" sz="3600" dirty="0"/>
              <a:t> to produce more male sex hormone called </a:t>
            </a:r>
            <a:r>
              <a:rPr lang="en-CA" sz="3600" b="1" u="sng" dirty="0"/>
              <a:t>testosterone</a:t>
            </a:r>
            <a:r>
              <a:rPr lang="en-CA" sz="3600" dirty="0"/>
              <a:t>. </a:t>
            </a:r>
          </a:p>
        </p:txBody>
      </p:sp>
      <p:pic>
        <p:nvPicPr>
          <p:cNvPr id="2050" name="Picture 2" descr="Image result for pituitary gland">
            <a:extLst>
              <a:ext uri="{FF2B5EF4-FFF2-40B4-BE49-F238E27FC236}">
                <a16:creationId xmlns:a16="http://schemas.microsoft.com/office/drawing/2014/main" id="{94B280B2-B755-4785-A90E-0AC62E8DE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738" y="1313065"/>
            <a:ext cx="4331018" cy="5179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433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Male Reproductive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6255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dirty="0"/>
              <a:t>The whole purpose of the male reproductive system is to </a:t>
            </a:r>
            <a:r>
              <a:rPr lang="en-CA" b="1" u="sng" dirty="0"/>
              <a:t>produce sperm </a:t>
            </a:r>
            <a:r>
              <a:rPr lang="en-CA" dirty="0"/>
              <a:t>AND to </a:t>
            </a:r>
            <a:r>
              <a:rPr lang="en-CA" b="1" u="sng" dirty="0"/>
              <a:t>deliver </a:t>
            </a:r>
            <a:r>
              <a:rPr lang="en-CA" dirty="0"/>
              <a:t>sperm to egg. </a:t>
            </a:r>
          </a:p>
          <a:p>
            <a:endParaRPr lang="en-CA" dirty="0"/>
          </a:p>
        </p:txBody>
      </p:sp>
      <p:pic>
        <p:nvPicPr>
          <p:cNvPr id="3078" name="Picture 6" descr="Image result for sperm human">
            <a:extLst>
              <a:ext uri="{FF2B5EF4-FFF2-40B4-BE49-F238E27FC236}">
                <a16:creationId xmlns:a16="http://schemas.microsoft.com/office/drawing/2014/main" id="{A06B44A1-1FEE-4ECD-AA61-856C91CE2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1825625"/>
            <a:ext cx="6478059" cy="4858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361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49486" cy="1325563"/>
          </a:xfrm>
        </p:spPr>
        <p:txBody>
          <a:bodyPr/>
          <a:lstStyle/>
          <a:p>
            <a:r>
              <a:rPr lang="en-CA" dirty="0"/>
              <a:t>Structure of Human Sperm Cell: Three Regions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96" y="1690688"/>
            <a:ext cx="10767204" cy="5167311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CA" dirty="0">
              <a:cs typeface="Calibri"/>
            </a:endParaRPr>
          </a:p>
          <a:p>
            <a:pPr marL="457200" lvl="1" indent="0">
              <a:buNone/>
            </a:pPr>
            <a:endParaRPr lang="en-CA" sz="3600" dirty="0"/>
          </a:p>
          <a:p>
            <a:pPr lvl="1"/>
            <a:endParaRPr lang="en-CA" sz="3600" dirty="0"/>
          </a:p>
          <a:p>
            <a:pPr lvl="1"/>
            <a:endParaRPr lang="en-CA" sz="3600" dirty="0"/>
          </a:p>
          <a:p>
            <a:pPr lvl="1"/>
            <a:endParaRPr lang="en-CA" sz="3600" dirty="0"/>
          </a:p>
          <a:p>
            <a:pPr lvl="1"/>
            <a:endParaRPr lang="en-CA" sz="3600" dirty="0"/>
          </a:p>
          <a:p>
            <a:pPr lvl="1"/>
            <a:endParaRPr lang="en-CA" sz="3600" dirty="0"/>
          </a:p>
          <a:p>
            <a:pPr lvl="1"/>
            <a:endParaRPr lang="en-CA" sz="3600" dirty="0"/>
          </a:p>
          <a:p>
            <a:pPr lvl="1"/>
            <a:endParaRPr lang="en-CA" sz="3600" dirty="0">
              <a:cs typeface="Calibri" panose="020F0502020204030204"/>
            </a:endParaRPr>
          </a:p>
          <a:p>
            <a:endParaRPr lang="en-CA" dirty="0"/>
          </a:p>
        </p:txBody>
      </p:sp>
      <p:pic>
        <p:nvPicPr>
          <p:cNvPr id="5" name="Picture 4" descr="Image result for sperm human">
            <a:extLst>
              <a:ext uri="{FF2B5EF4-FFF2-40B4-BE49-F238E27FC236}">
                <a16:creationId xmlns:a16="http://schemas.microsoft.com/office/drawing/2014/main" id="{B840AECA-3DC8-4424-A83F-B6087413F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23" y="1710145"/>
            <a:ext cx="11560546" cy="414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076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6455</TotalTime>
  <Words>460</Words>
  <Application>Microsoft Office PowerPoint</Application>
  <PresentationFormat>Widescreen</PresentationFormat>
  <Paragraphs>104</Paragraphs>
  <Slides>21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Human Reproduction</vt:lpstr>
      <vt:lpstr>Humans have both Primary and Secondary Sexual Characteristics</vt:lpstr>
      <vt:lpstr>What is Puberty?</vt:lpstr>
      <vt:lpstr>Puberty</vt:lpstr>
      <vt:lpstr>Male Secondary Sexual Characteristics</vt:lpstr>
      <vt:lpstr>Puberty in Girls</vt:lpstr>
      <vt:lpstr>What initiates Secondary Sexual Characteristics?</vt:lpstr>
      <vt:lpstr>Male Reproductive System</vt:lpstr>
      <vt:lpstr>Structure of Human Sperm Cell: Three Regions</vt:lpstr>
      <vt:lpstr>Structure of Human Sperm Cell</vt:lpstr>
      <vt:lpstr>Sperm are MUCH smaller than egg</vt:lpstr>
      <vt:lpstr>PowerPoint Presentation</vt:lpstr>
      <vt:lpstr>PowerPoint Presentation</vt:lpstr>
      <vt:lpstr>Male Reproductive Structures</vt:lpstr>
      <vt:lpstr>Accessory Glands:</vt:lpstr>
      <vt:lpstr>PowerPoint Presentation</vt:lpstr>
      <vt:lpstr>Sperm Production and Development</vt:lpstr>
      <vt:lpstr>Check your Understanding </vt:lpstr>
      <vt:lpstr>Male Reproductive System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Wilson</dc:creator>
  <cp:lastModifiedBy>Tammy Wilson</cp:lastModifiedBy>
  <cp:revision>106</cp:revision>
  <dcterms:created xsi:type="dcterms:W3CDTF">2017-12-29T01:20:18Z</dcterms:created>
  <dcterms:modified xsi:type="dcterms:W3CDTF">2021-12-04T01:22:53Z</dcterms:modified>
</cp:coreProperties>
</file>