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4" r:id="rId3"/>
    <p:sldId id="276" r:id="rId4"/>
    <p:sldId id="282" r:id="rId5"/>
    <p:sldId id="278" r:id="rId6"/>
    <p:sldId id="281" r:id="rId7"/>
    <p:sldId id="257" r:id="rId8"/>
    <p:sldId id="283" r:id="rId9"/>
    <p:sldId id="267" r:id="rId10"/>
    <p:sldId id="269" r:id="rId11"/>
    <p:sldId id="266" r:id="rId12"/>
    <p:sldId id="271" r:id="rId13"/>
    <p:sldId id="284" r:id="rId14"/>
    <p:sldId id="272" r:id="rId15"/>
    <p:sldId id="273" r:id="rId16"/>
    <p:sldId id="274" r:id="rId17"/>
    <p:sldId id="275" r:id="rId18"/>
    <p:sldId id="258" r:id="rId19"/>
    <p:sldId id="279" r:id="rId20"/>
    <p:sldId id="260" r:id="rId21"/>
    <p:sldId id="280" r:id="rId22"/>
    <p:sldId id="261" r:id="rId23"/>
    <p:sldId id="262" r:id="rId24"/>
    <p:sldId id="265" r:id="rId25"/>
    <p:sldId id="25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C1D63-2AF3-4DC8-A67F-3B76619360CE}" v="5" dt="2023-04-11T23:27:17.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5" autoAdjust="0"/>
    <p:restoredTop sz="94660"/>
  </p:normalViewPr>
  <p:slideViewPr>
    <p:cSldViewPr snapToGrid="0">
      <p:cViewPr varScale="1">
        <p:scale>
          <a:sx n="52" d="100"/>
          <a:sy n="52"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LiveId" clId="{4C8E1A41-8BAD-491E-AAE8-3151A495D9C6}"/>
    <pc:docChg chg="undo custSel addSld delSld modSld sldOrd modMainMaster">
      <pc:chgData name="Tammy Wilson" userId="e3b55da62d900d7c" providerId="LiveId" clId="{4C8E1A41-8BAD-491E-AAE8-3151A495D9C6}" dt="2021-09-18T22:39:24.407" v="2477" actId="20577"/>
      <pc:docMkLst>
        <pc:docMk/>
      </pc:docMkLst>
      <pc:sldChg chg="modSp">
        <pc:chgData name="Tammy Wilson" userId="e3b55da62d900d7c" providerId="LiveId" clId="{4C8E1A41-8BAD-491E-AAE8-3151A495D9C6}" dt="2021-09-17T16:21:13.958" v="31" actId="20577"/>
        <pc:sldMkLst>
          <pc:docMk/>
          <pc:sldMk cId="495088493" sldId="256"/>
        </pc:sldMkLst>
        <pc:spChg chg="mod">
          <ac:chgData name="Tammy Wilson" userId="e3b55da62d900d7c" providerId="LiveId" clId="{4C8E1A41-8BAD-491E-AAE8-3151A495D9C6}" dt="2021-09-17T16:21:13.958" v="31" actId="20577"/>
          <ac:spMkLst>
            <pc:docMk/>
            <pc:sldMk cId="495088493" sldId="256"/>
            <ac:spMk id="2" creationId="{360C9903-B8E4-42BE-9CEF-99103545C162}"/>
          </ac:spMkLst>
        </pc:spChg>
      </pc:sldChg>
      <pc:sldChg chg="modSp">
        <pc:chgData name="Tammy Wilson" userId="e3b55da62d900d7c" providerId="LiveId" clId="{4C8E1A41-8BAD-491E-AAE8-3151A495D9C6}" dt="2021-09-18T22:23:23.038" v="2095"/>
        <pc:sldMkLst>
          <pc:docMk/>
          <pc:sldMk cId="3484429694" sldId="257"/>
        </pc:sldMkLst>
        <pc:spChg chg="mod">
          <ac:chgData name="Tammy Wilson" userId="e3b55da62d900d7c" providerId="LiveId" clId="{4C8E1A41-8BAD-491E-AAE8-3151A495D9C6}" dt="2021-09-18T22:23:23.038" v="2095"/>
          <ac:spMkLst>
            <pc:docMk/>
            <pc:sldMk cId="3484429694" sldId="257"/>
            <ac:spMk id="2" creationId="{6C1B242B-D2BD-47AE-89BE-0801222820B5}"/>
          </ac:spMkLst>
        </pc:spChg>
        <pc:spChg chg="mod">
          <ac:chgData name="Tammy Wilson" userId="e3b55da62d900d7c" providerId="LiveId" clId="{4C8E1A41-8BAD-491E-AAE8-3151A495D9C6}" dt="2021-09-18T22:23:21.144" v="2094" actId="27636"/>
          <ac:spMkLst>
            <pc:docMk/>
            <pc:sldMk cId="3484429694" sldId="257"/>
            <ac:spMk id="3" creationId="{AE94B8BB-C38A-4627-9C3C-ADD26513C0AD}"/>
          </ac:spMkLst>
        </pc:spChg>
      </pc:sldChg>
      <pc:sldChg chg="addSp delSp modSp ord modNotesTx">
        <pc:chgData name="Tammy Wilson" userId="e3b55da62d900d7c" providerId="LiveId" clId="{4C8E1A41-8BAD-491E-AAE8-3151A495D9C6}" dt="2021-09-18T22:30:17.314" v="2207"/>
        <pc:sldMkLst>
          <pc:docMk/>
          <pc:sldMk cId="3900572589" sldId="258"/>
        </pc:sldMkLst>
        <pc:spChg chg="mod">
          <ac:chgData name="Tammy Wilson" userId="e3b55da62d900d7c" providerId="LiveId" clId="{4C8E1A41-8BAD-491E-AAE8-3151A495D9C6}" dt="2021-09-18T22:29:29.871" v="2202" actId="27636"/>
          <ac:spMkLst>
            <pc:docMk/>
            <pc:sldMk cId="3900572589" sldId="258"/>
            <ac:spMk id="2" creationId="{6C1B242B-D2BD-47AE-89BE-0801222820B5}"/>
          </ac:spMkLst>
        </pc:spChg>
        <pc:spChg chg="del">
          <ac:chgData name="Tammy Wilson" userId="e3b55da62d900d7c" providerId="LiveId" clId="{4C8E1A41-8BAD-491E-AAE8-3151A495D9C6}" dt="2021-09-18T21:47:42.930" v="1763"/>
          <ac:spMkLst>
            <pc:docMk/>
            <pc:sldMk cId="3900572589" sldId="258"/>
            <ac:spMk id="3" creationId="{AE94B8BB-C38A-4627-9C3C-ADD26513C0AD}"/>
          </ac:spMkLst>
        </pc:spChg>
        <pc:spChg chg="add del mod">
          <ac:chgData name="Tammy Wilson" userId="e3b55da62d900d7c" providerId="LiveId" clId="{4C8E1A41-8BAD-491E-AAE8-3151A495D9C6}" dt="2021-09-18T22:30:17.314" v="2207"/>
          <ac:spMkLst>
            <pc:docMk/>
            <pc:sldMk cId="3900572589" sldId="258"/>
            <ac:spMk id="4" creationId="{0E2F13BA-03DA-4515-B4B4-495CDF2A4ADD}"/>
          </ac:spMkLst>
        </pc:spChg>
        <pc:picChg chg="add mod">
          <ac:chgData name="Tammy Wilson" userId="e3b55da62d900d7c" providerId="LiveId" clId="{4C8E1A41-8BAD-491E-AAE8-3151A495D9C6}" dt="2021-09-18T22:29:27.769" v="2200" actId="14100"/>
          <ac:picMkLst>
            <pc:docMk/>
            <pc:sldMk cId="3900572589" sldId="258"/>
            <ac:picMk id="2050" creationId="{36B421CB-5ACA-4402-99EB-CDB51B42485B}"/>
          </ac:picMkLst>
        </pc:picChg>
      </pc:sldChg>
      <pc:sldChg chg="modSp del">
        <pc:chgData name="Tammy Wilson" userId="e3b55da62d900d7c" providerId="LiveId" clId="{4C8E1A41-8BAD-491E-AAE8-3151A495D9C6}" dt="2021-09-18T21:59:39.912" v="1841" actId="2696"/>
        <pc:sldMkLst>
          <pc:docMk/>
          <pc:sldMk cId="236813014" sldId="259"/>
        </pc:sldMkLst>
        <pc:spChg chg="mod">
          <ac:chgData name="Tammy Wilson" userId="e3b55da62d900d7c" providerId="LiveId" clId="{4C8E1A41-8BAD-491E-AAE8-3151A495D9C6}" dt="2021-09-17T16:30:16.147" v="194" actId="20577"/>
          <ac:spMkLst>
            <pc:docMk/>
            <pc:sldMk cId="236813014" sldId="259"/>
            <ac:spMk id="2" creationId="{6C1B242B-D2BD-47AE-89BE-0801222820B5}"/>
          </ac:spMkLst>
        </pc:spChg>
        <pc:spChg chg="mod">
          <ac:chgData name="Tammy Wilson" userId="e3b55da62d900d7c" providerId="LiveId" clId="{4C8E1A41-8BAD-491E-AAE8-3151A495D9C6}" dt="2021-09-17T16:31:17.011" v="197" actId="20577"/>
          <ac:spMkLst>
            <pc:docMk/>
            <pc:sldMk cId="236813014" sldId="259"/>
            <ac:spMk id="3" creationId="{AE94B8BB-C38A-4627-9C3C-ADD26513C0AD}"/>
          </ac:spMkLst>
        </pc:spChg>
      </pc:sldChg>
      <pc:sldChg chg="modSp add">
        <pc:chgData name="Tammy Wilson" userId="e3b55da62d900d7c" providerId="LiveId" clId="{4C8E1A41-8BAD-491E-AAE8-3151A495D9C6}" dt="2021-09-18T22:00:09.094" v="1850" actId="20577"/>
        <pc:sldMkLst>
          <pc:docMk/>
          <pc:sldMk cId="3207311376" sldId="259"/>
        </pc:sldMkLst>
        <pc:spChg chg="mod">
          <ac:chgData name="Tammy Wilson" userId="e3b55da62d900d7c" providerId="LiveId" clId="{4C8E1A41-8BAD-491E-AAE8-3151A495D9C6}" dt="2021-09-18T22:00:09.094" v="1850" actId="20577"/>
          <ac:spMkLst>
            <pc:docMk/>
            <pc:sldMk cId="3207311376" sldId="259"/>
            <ac:spMk id="2" creationId="{6C1B242B-D2BD-47AE-89BE-0801222820B5}"/>
          </ac:spMkLst>
        </pc:spChg>
        <pc:spChg chg="mod">
          <ac:chgData name="Tammy Wilson" userId="e3b55da62d900d7c" providerId="LiveId" clId="{4C8E1A41-8BAD-491E-AAE8-3151A495D9C6}" dt="2021-09-18T22:00:05.767" v="1844" actId="20577"/>
          <ac:spMkLst>
            <pc:docMk/>
            <pc:sldMk cId="3207311376" sldId="259"/>
            <ac:spMk id="3" creationId="{AE94B8BB-C38A-4627-9C3C-ADD26513C0AD}"/>
          </ac:spMkLst>
        </pc:spChg>
      </pc:sldChg>
      <pc:sldChg chg="modSp ord">
        <pc:chgData name="Tammy Wilson" userId="e3b55da62d900d7c" providerId="LiveId" clId="{4C8E1A41-8BAD-491E-AAE8-3151A495D9C6}" dt="2021-09-18T22:29:38.651" v="2204"/>
        <pc:sldMkLst>
          <pc:docMk/>
          <pc:sldMk cId="2054184953" sldId="260"/>
        </pc:sldMkLst>
        <pc:spChg chg="mod">
          <ac:chgData name="Tammy Wilson" userId="e3b55da62d900d7c" providerId="LiveId" clId="{4C8E1A41-8BAD-491E-AAE8-3151A495D9C6}" dt="2021-09-18T21:10:44.875" v="828" actId="20577"/>
          <ac:spMkLst>
            <pc:docMk/>
            <pc:sldMk cId="2054184953" sldId="260"/>
            <ac:spMk id="3" creationId="{AE94B8BB-C38A-4627-9C3C-ADD26513C0AD}"/>
          </ac:spMkLst>
        </pc:spChg>
      </pc:sldChg>
      <pc:sldChg chg="modSp">
        <pc:chgData name="Tammy Wilson" userId="e3b55da62d900d7c" providerId="LiveId" clId="{4C8E1A41-8BAD-491E-AAE8-3151A495D9C6}" dt="2021-09-18T22:34:04.305" v="2288" actId="115"/>
        <pc:sldMkLst>
          <pc:docMk/>
          <pc:sldMk cId="1640181685" sldId="261"/>
        </pc:sldMkLst>
        <pc:spChg chg="mod">
          <ac:chgData name="Tammy Wilson" userId="e3b55da62d900d7c" providerId="LiveId" clId="{4C8E1A41-8BAD-491E-AAE8-3151A495D9C6}" dt="2021-09-18T21:17:37.717" v="999" actId="20577"/>
          <ac:spMkLst>
            <pc:docMk/>
            <pc:sldMk cId="1640181685" sldId="261"/>
            <ac:spMk id="2" creationId="{6C1B242B-D2BD-47AE-89BE-0801222820B5}"/>
          </ac:spMkLst>
        </pc:spChg>
        <pc:spChg chg="mod">
          <ac:chgData name="Tammy Wilson" userId="e3b55da62d900d7c" providerId="LiveId" clId="{4C8E1A41-8BAD-491E-AAE8-3151A495D9C6}" dt="2021-09-18T22:34:04.305" v="2288" actId="115"/>
          <ac:spMkLst>
            <pc:docMk/>
            <pc:sldMk cId="1640181685" sldId="261"/>
            <ac:spMk id="3" creationId="{AE94B8BB-C38A-4627-9C3C-ADD26513C0AD}"/>
          </ac:spMkLst>
        </pc:spChg>
      </pc:sldChg>
      <pc:sldChg chg="modSp">
        <pc:chgData name="Tammy Wilson" userId="e3b55da62d900d7c" providerId="LiveId" clId="{4C8E1A41-8BAD-491E-AAE8-3151A495D9C6}" dt="2021-09-18T22:07:58.448" v="1917" actId="20577"/>
        <pc:sldMkLst>
          <pc:docMk/>
          <pc:sldMk cId="365911257" sldId="262"/>
        </pc:sldMkLst>
        <pc:spChg chg="mod">
          <ac:chgData name="Tammy Wilson" userId="e3b55da62d900d7c" providerId="LiveId" clId="{4C8E1A41-8BAD-491E-AAE8-3151A495D9C6}" dt="2021-09-18T22:07:58.448" v="1917" actId="20577"/>
          <ac:spMkLst>
            <pc:docMk/>
            <pc:sldMk cId="365911257" sldId="262"/>
            <ac:spMk id="3" creationId="{AE94B8BB-C38A-4627-9C3C-ADD26513C0AD}"/>
          </ac:spMkLst>
        </pc:spChg>
      </pc:sldChg>
      <pc:sldChg chg="del">
        <pc:chgData name="Tammy Wilson" userId="e3b55da62d900d7c" providerId="LiveId" clId="{4C8E1A41-8BAD-491E-AAE8-3151A495D9C6}" dt="2021-09-18T22:00:19.249" v="1851" actId="2696"/>
        <pc:sldMkLst>
          <pc:docMk/>
          <pc:sldMk cId="241265155" sldId="263"/>
        </pc:sldMkLst>
      </pc:sldChg>
      <pc:sldChg chg="modSp add">
        <pc:chgData name="Tammy Wilson" userId="e3b55da62d900d7c" providerId="LiveId" clId="{4C8E1A41-8BAD-491E-AAE8-3151A495D9C6}" dt="2021-09-18T22:17:14.200" v="1953" actId="113"/>
        <pc:sldMkLst>
          <pc:docMk/>
          <pc:sldMk cId="4248181225" sldId="264"/>
        </pc:sldMkLst>
        <pc:spChg chg="mod">
          <ac:chgData name="Tammy Wilson" userId="e3b55da62d900d7c" providerId="LiveId" clId="{4C8E1A41-8BAD-491E-AAE8-3151A495D9C6}" dt="2021-09-18T21:19:29.345" v="1038" actId="114"/>
          <ac:spMkLst>
            <pc:docMk/>
            <pc:sldMk cId="4248181225" sldId="264"/>
            <ac:spMk id="2" creationId="{0850CE6A-3273-4C6F-A372-96E86BB1B1A5}"/>
          </ac:spMkLst>
        </pc:spChg>
        <pc:spChg chg="mod">
          <ac:chgData name="Tammy Wilson" userId="e3b55da62d900d7c" providerId="LiveId" clId="{4C8E1A41-8BAD-491E-AAE8-3151A495D9C6}" dt="2021-09-18T22:17:14.200" v="1953" actId="113"/>
          <ac:spMkLst>
            <pc:docMk/>
            <pc:sldMk cId="4248181225" sldId="264"/>
            <ac:spMk id="3" creationId="{FDBB4B77-B515-4EF6-8B97-C76DCA41D9AC}"/>
          </ac:spMkLst>
        </pc:spChg>
      </pc:sldChg>
      <pc:sldChg chg="modSp add">
        <pc:chgData name="Tammy Wilson" userId="e3b55da62d900d7c" providerId="LiveId" clId="{4C8E1A41-8BAD-491E-AAE8-3151A495D9C6}" dt="2021-09-18T22:39:24.407" v="2477" actId="20577"/>
        <pc:sldMkLst>
          <pc:docMk/>
          <pc:sldMk cId="3302146227" sldId="265"/>
        </pc:sldMkLst>
        <pc:spChg chg="mod">
          <ac:chgData name="Tammy Wilson" userId="e3b55da62d900d7c" providerId="LiveId" clId="{4C8E1A41-8BAD-491E-AAE8-3151A495D9C6}" dt="2021-09-17T16:22:15.657" v="63" actId="20577"/>
          <ac:spMkLst>
            <pc:docMk/>
            <pc:sldMk cId="3302146227" sldId="265"/>
            <ac:spMk id="2" creationId="{67BA6114-84F3-4F4D-948D-D5EDEF323C96}"/>
          </ac:spMkLst>
        </pc:spChg>
        <pc:spChg chg="mod">
          <ac:chgData name="Tammy Wilson" userId="e3b55da62d900d7c" providerId="LiveId" clId="{4C8E1A41-8BAD-491E-AAE8-3151A495D9C6}" dt="2021-09-18T22:39:24.407" v="2477" actId="20577"/>
          <ac:spMkLst>
            <pc:docMk/>
            <pc:sldMk cId="3302146227" sldId="265"/>
            <ac:spMk id="3" creationId="{731841BE-96E7-4CC5-8E36-8E22FDFC85DC}"/>
          </ac:spMkLst>
        </pc:spChg>
      </pc:sldChg>
      <pc:sldChg chg="addSp modSp add">
        <pc:chgData name="Tammy Wilson" userId="e3b55da62d900d7c" providerId="LiveId" clId="{4C8E1A41-8BAD-491E-AAE8-3151A495D9C6}" dt="2021-09-18T22:26:52.259" v="2107" actId="207"/>
        <pc:sldMkLst>
          <pc:docMk/>
          <pc:sldMk cId="2352230498" sldId="266"/>
        </pc:sldMkLst>
        <pc:spChg chg="mod">
          <ac:chgData name="Tammy Wilson" userId="e3b55da62d900d7c" providerId="LiveId" clId="{4C8E1A41-8BAD-491E-AAE8-3151A495D9C6}" dt="2021-09-17T16:26:29.822" v="135" actId="20577"/>
          <ac:spMkLst>
            <pc:docMk/>
            <pc:sldMk cId="2352230498" sldId="266"/>
            <ac:spMk id="2" creationId="{BCA3965C-E429-4F30-8D06-BEE3D7DCD7A7}"/>
          </ac:spMkLst>
        </pc:spChg>
        <pc:spChg chg="mod">
          <ac:chgData name="Tammy Wilson" userId="e3b55da62d900d7c" providerId="LiveId" clId="{4C8E1A41-8BAD-491E-AAE8-3151A495D9C6}" dt="2021-09-18T22:26:52.259" v="2107" actId="207"/>
          <ac:spMkLst>
            <pc:docMk/>
            <pc:sldMk cId="2352230498" sldId="266"/>
            <ac:spMk id="3" creationId="{3B1EBF5B-12D1-4D51-8CA0-3C96D1ED5C0E}"/>
          </ac:spMkLst>
        </pc:spChg>
        <pc:picChg chg="add mod">
          <ac:chgData name="Tammy Wilson" userId="e3b55da62d900d7c" providerId="LiveId" clId="{4C8E1A41-8BAD-491E-AAE8-3151A495D9C6}" dt="2021-09-18T21:31:53.663" v="1423" actId="1076"/>
          <ac:picMkLst>
            <pc:docMk/>
            <pc:sldMk cId="2352230498" sldId="266"/>
            <ac:picMk id="1026" creationId="{AB86B7EA-0D90-4B25-8E15-5A4B131E7F58}"/>
          </ac:picMkLst>
        </pc:picChg>
      </pc:sldChg>
      <pc:sldChg chg="modSp add">
        <pc:chgData name="Tammy Wilson" userId="e3b55da62d900d7c" providerId="LiveId" clId="{4C8E1A41-8BAD-491E-AAE8-3151A495D9C6}" dt="2021-09-18T22:24:51.259" v="2104" actId="115"/>
        <pc:sldMkLst>
          <pc:docMk/>
          <pc:sldMk cId="776116718" sldId="267"/>
        </pc:sldMkLst>
        <pc:spChg chg="mod">
          <ac:chgData name="Tammy Wilson" userId="e3b55da62d900d7c" providerId="LiveId" clId="{4C8E1A41-8BAD-491E-AAE8-3151A495D9C6}" dt="2021-09-18T21:29:17.060" v="1285"/>
          <ac:spMkLst>
            <pc:docMk/>
            <pc:sldMk cId="776116718" sldId="267"/>
            <ac:spMk id="2" creationId="{31AC391D-BE9C-4B37-A130-8A872DCE200E}"/>
          </ac:spMkLst>
        </pc:spChg>
        <pc:spChg chg="mod">
          <ac:chgData name="Tammy Wilson" userId="e3b55da62d900d7c" providerId="LiveId" clId="{4C8E1A41-8BAD-491E-AAE8-3151A495D9C6}" dt="2021-09-18T22:24:51.259" v="2104" actId="115"/>
          <ac:spMkLst>
            <pc:docMk/>
            <pc:sldMk cId="776116718" sldId="267"/>
            <ac:spMk id="3" creationId="{1570B620-8DF3-4DE4-B2E6-B186D00B4E6F}"/>
          </ac:spMkLst>
        </pc:spChg>
      </pc:sldChg>
      <pc:sldChg chg="add del">
        <pc:chgData name="Tammy Wilson" userId="e3b55da62d900d7c" providerId="LiveId" clId="{4C8E1A41-8BAD-491E-AAE8-3151A495D9C6}" dt="2021-09-18T21:30:21.750" v="1386" actId="2696"/>
        <pc:sldMkLst>
          <pc:docMk/>
          <pc:sldMk cId="1674434889" sldId="268"/>
        </pc:sldMkLst>
      </pc:sldChg>
      <pc:sldChg chg="modSp add ord">
        <pc:chgData name="Tammy Wilson" userId="e3b55da62d900d7c" providerId="LiveId" clId="{4C8E1A41-8BAD-491E-AAE8-3151A495D9C6}" dt="2021-09-18T21:33:31.392" v="1509" actId="207"/>
        <pc:sldMkLst>
          <pc:docMk/>
          <pc:sldMk cId="3298894875" sldId="269"/>
        </pc:sldMkLst>
        <pc:spChg chg="mod">
          <ac:chgData name="Tammy Wilson" userId="e3b55da62d900d7c" providerId="LiveId" clId="{4C8E1A41-8BAD-491E-AAE8-3151A495D9C6}" dt="2021-09-18T21:32:41.586" v="1449" actId="20577"/>
          <ac:spMkLst>
            <pc:docMk/>
            <pc:sldMk cId="3298894875" sldId="269"/>
            <ac:spMk id="2" creationId="{527D5CDA-028F-46CC-8960-DF137E1E6803}"/>
          </ac:spMkLst>
        </pc:spChg>
        <pc:spChg chg="mod">
          <ac:chgData name="Tammy Wilson" userId="e3b55da62d900d7c" providerId="LiveId" clId="{4C8E1A41-8BAD-491E-AAE8-3151A495D9C6}" dt="2021-09-18T21:33:31.392" v="1509" actId="207"/>
          <ac:spMkLst>
            <pc:docMk/>
            <pc:sldMk cId="3298894875" sldId="269"/>
            <ac:spMk id="3" creationId="{2C6C7C3B-35F1-4B03-87D9-BA307461EC09}"/>
          </ac:spMkLst>
        </pc:spChg>
      </pc:sldChg>
      <pc:sldChg chg="modSp add del ord">
        <pc:chgData name="Tammy Wilson" userId="e3b55da62d900d7c" providerId="LiveId" clId="{4C8E1A41-8BAD-491E-AAE8-3151A495D9C6}" dt="2021-09-18T21:35:06.582" v="1541" actId="2696"/>
        <pc:sldMkLst>
          <pc:docMk/>
          <pc:sldMk cId="3539082689" sldId="270"/>
        </pc:sldMkLst>
        <pc:spChg chg="mod">
          <ac:chgData name="Tammy Wilson" userId="e3b55da62d900d7c" providerId="LiveId" clId="{4C8E1A41-8BAD-491E-AAE8-3151A495D9C6}" dt="2021-09-18T21:33:51.507" v="1526" actId="20577"/>
          <ac:spMkLst>
            <pc:docMk/>
            <pc:sldMk cId="3539082689" sldId="270"/>
            <ac:spMk id="2" creationId="{C0C0005B-AD0D-4C95-9670-1B8B893831FB}"/>
          </ac:spMkLst>
        </pc:spChg>
        <pc:spChg chg="mod">
          <ac:chgData name="Tammy Wilson" userId="e3b55da62d900d7c" providerId="LiveId" clId="{4C8E1A41-8BAD-491E-AAE8-3151A495D9C6}" dt="2021-09-18T21:34:13.636" v="1529"/>
          <ac:spMkLst>
            <pc:docMk/>
            <pc:sldMk cId="3539082689" sldId="270"/>
            <ac:spMk id="3" creationId="{32B6F3AC-48CA-4EA1-9E81-E312BB454891}"/>
          </ac:spMkLst>
        </pc:spChg>
      </pc:sldChg>
      <pc:sldChg chg="modSp add">
        <pc:chgData name="Tammy Wilson" userId="e3b55da62d900d7c" providerId="LiveId" clId="{4C8E1A41-8BAD-491E-AAE8-3151A495D9C6}" dt="2021-09-18T22:27:04.048" v="2127" actId="20577"/>
        <pc:sldMkLst>
          <pc:docMk/>
          <pc:sldMk cId="4288570330" sldId="271"/>
        </pc:sldMkLst>
        <pc:spChg chg="mod">
          <ac:chgData name="Tammy Wilson" userId="e3b55da62d900d7c" providerId="LiveId" clId="{4C8E1A41-8BAD-491E-AAE8-3151A495D9C6}" dt="2021-09-17T16:32:16.905" v="234" actId="20577"/>
          <ac:spMkLst>
            <pc:docMk/>
            <pc:sldMk cId="4288570330" sldId="271"/>
            <ac:spMk id="2" creationId="{ABF01A1C-A667-4AFA-AD0C-1B186A05CCC1}"/>
          </ac:spMkLst>
        </pc:spChg>
        <pc:spChg chg="mod">
          <ac:chgData name="Tammy Wilson" userId="e3b55da62d900d7c" providerId="LiveId" clId="{4C8E1A41-8BAD-491E-AAE8-3151A495D9C6}" dt="2021-09-18T22:27:04.048" v="2127" actId="20577"/>
          <ac:spMkLst>
            <pc:docMk/>
            <pc:sldMk cId="4288570330" sldId="271"/>
            <ac:spMk id="3" creationId="{F0E9696F-F73F-492C-BFAE-18306C358557}"/>
          </ac:spMkLst>
        </pc:spChg>
      </pc:sldChg>
      <pc:sldChg chg="modSp add">
        <pc:chgData name="Tammy Wilson" userId="e3b55da62d900d7c" providerId="LiveId" clId="{4C8E1A41-8BAD-491E-AAE8-3151A495D9C6}" dt="2021-09-18T21:39:35.324" v="1568" actId="14100"/>
        <pc:sldMkLst>
          <pc:docMk/>
          <pc:sldMk cId="4288364738" sldId="272"/>
        </pc:sldMkLst>
        <pc:spChg chg="mod">
          <ac:chgData name="Tammy Wilson" userId="e3b55da62d900d7c" providerId="LiveId" clId="{4C8E1A41-8BAD-491E-AAE8-3151A495D9C6}" dt="2021-09-17T16:33:21.853" v="281" actId="20577"/>
          <ac:spMkLst>
            <pc:docMk/>
            <pc:sldMk cId="4288364738" sldId="272"/>
            <ac:spMk id="2" creationId="{ABF01A1C-A667-4AFA-AD0C-1B186A05CCC1}"/>
          </ac:spMkLst>
        </pc:spChg>
        <pc:spChg chg="mod">
          <ac:chgData name="Tammy Wilson" userId="e3b55da62d900d7c" providerId="LiveId" clId="{4C8E1A41-8BAD-491E-AAE8-3151A495D9C6}" dt="2021-09-18T21:39:35.324" v="1568" actId="14100"/>
          <ac:spMkLst>
            <pc:docMk/>
            <pc:sldMk cId="4288364738" sldId="272"/>
            <ac:spMk id="3" creationId="{F0E9696F-F73F-492C-BFAE-18306C358557}"/>
          </ac:spMkLst>
        </pc:spChg>
      </pc:sldChg>
      <pc:sldChg chg="modSp add ord">
        <pc:chgData name="Tammy Wilson" userId="e3b55da62d900d7c" providerId="LiveId" clId="{4C8E1A41-8BAD-491E-AAE8-3151A495D9C6}" dt="2021-09-18T22:27:47.091" v="2128"/>
        <pc:sldMkLst>
          <pc:docMk/>
          <pc:sldMk cId="3668523009" sldId="273"/>
        </pc:sldMkLst>
        <pc:spChg chg="mod">
          <ac:chgData name="Tammy Wilson" userId="e3b55da62d900d7c" providerId="LiveId" clId="{4C8E1A41-8BAD-491E-AAE8-3151A495D9C6}" dt="2021-09-17T16:33:29.767" v="296" actId="20577"/>
          <ac:spMkLst>
            <pc:docMk/>
            <pc:sldMk cId="3668523009" sldId="273"/>
            <ac:spMk id="2" creationId="{ABF01A1C-A667-4AFA-AD0C-1B186A05CCC1}"/>
          </ac:spMkLst>
        </pc:spChg>
        <pc:spChg chg="mod">
          <ac:chgData name="Tammy Wilson" userId="e3b55da62d900d7c" providerId="LiveId" clId="{4C8E1A41-8BAD-491E-AAE8-3151A495D9C6}" dt="2021-09-18T21:39:56.253" v="1574" actId="115"/>
          <ac:spMkLst>
            <pc:docMk/>
            <pc:sldMk cId="3668523009" sldId="273"/>
            <ac:spMk id="3" creationId="{F0E9696F-F73F-492C-BFAE-18306C358557}"/>
          </ac:spMkLst>
        </pc:spChg>
      </pc:sldChg>
      <pc:sldChg chg="modSp add ord">
        <pc:chgData name="Tammy Wilson" userId="e3b55da62d900d7c" providerId="LiveId" clId="{4C8E1A41-8BAD-491E-AAE8-3151A495D9C6}" dt="2021-09-18T22:27:48.323" v="2129"/>
        <pc:sldMkLst>
          <pc:docMk/>
          <pc:sldMk cId="989267278" sldId="274"/>
        </pc:sldMkLst>
        <pc:spChg chg="mod">
          <ac:chgData name="Tammy Wilson" userId="e3b55da62d900d7c" providerId="LiveId" clId="{4C8E1A41-8BAD-491E-AAE8-3151A495D9C6}" dt="2021-09-17T16:33:43.466" v="310" actId="20577"/>
          <ac:spMkLst>
            <pc:docMk/>
            <pc:sldMk cId="989267278" sldId="274"/>
            <ac:spMk id="2" creationId="{ABF01A1C-A667-4AFA-AD0C-1B186A05CCC1}"/>
          </ac:spMkLst>
        </pc:spChg>
        <pc:spChg chg="mod">
          <ac:chgData name="Tammy Wilson" userId="e3b55da62d900d7c" providerId="LiveId" clId="{4C8E1A41-8BAD-491E-AAE8-3151A495D9C6}" dt="2021-09-18T21:40:04.671" v="1575" actId="20577"/>
          <ac:spMkLst>
            <pc:docMk/>
            <pc:sldMk cId="989267278" sldId="274"/>
            <ac:spMk id="3" creationId="{F0E9696F-F73F-492C-BFAE-18306C358557}"/>
          </ac:spMkLst>
        </pc:spChg>
      </pc:sldChg>
      <pc:sldChg chg="modSp add">
        <pc:chgData name="Tammy Wilson" userId="e3b55da62d900d7c" providerId="LiveId" clId="{4C8E1A41-8BAD-491E-AAE8-3151A495D9C6}" dt="2021-09-18T21:42:20.720" v="1761" actId="115"/>
        <pc:sldMkLst>
          <pc:docMk/>
          <pc:sldMk cId="4039498054" sldId="275"/>
        </pc:sldMkLst>
        <pc:spChg chg="mod">
          <ac:chgData name="Tammy Wilson" userId="e3b55da62d900d7c" providerId="LiveId" clId="{4C8E1A41-8BAD-491E-AAE8-3151A495D9C6}" dt="2021-09-18T21:40:46.507" v="1617" actId="313"/>
          <ac:spMkLst>
            <pc:docMk/>
            <pc:sldMk cId="4039498054" sldId="275"/>
            <ac:spMk id="2" creationId="{ABF01A1C-A667-4AFA-AD0C-1B186A05CCC1}"/>
          </ac:spMkLst>
        </pc:spChg>
        <pc:spChg chg="mod">
          <ac:chgData name="Tammy Wilson" userId="e3b55da62d900d7c" providerId="LiveId" clId="{4C8E1A41-8BAD-491E-AAE8-3151A495D9C6}" dt="2021-09-18T21:42:20.720" v="1761" actId="115"/>
          <ac:spMkLst>
            <pc:docMk/>
            <pc:sldMk cId="4039498054" sldId="275"/>
            <ac:spMk id="3" creationId="{F0E9696F-F73F-492C-BFAE-18306C358557}"/>
          </ac:spMkLst>
        </pc:spChg>
      </pc:sldChg>
      <pc:sldChg chg="modSp add">
        <pc:chgData name="Tammy Wilson" userId="e3b55da62d900d7c" providerId="LiveId" clId="{4C8E1A41-8BAD-491E-AAE8-3151A495D9C6}" dt="2021-09-18T21:24:31.521" v="1186" actId="115"/>
        <pc:sldMkLst>
          <pc:docMk/>
          <pc:sldMk cId="1665857490" sldId="276"/>
        </pc:sldMkLst>
        <pc:spChg chg="mod">
          <ac:chgData name="Tammy Wilson" userId="e3b55da62d900d7c" providerId="LiveId" clId="{4C8E1A41-8BAD-491E-AAE8-3151A495D9C6}" dt="2021-09-18T21:19:34.349" v="1039" actId="114"/>
          <ac:spMkLst>
            <pc:docMk/>
            <pc:sldMk cId="1665857490" sldId="276"/>
            <ac:spMk id="2" creationId="{EAE2BD97-DA19-477A-973E-806CDFC05BCF}"/>
          </ac:spMkLst>
        </pc:spChg>
        <pc:spChg chg="mod">
          <ac:chgData name="Tammy Wilson" userId="e3b55da62d900d7c" providerId="LiveId" clId="{4C8E1A41-8BAD-491E-AAE8-3151A495D9C6}" dt="2021-09-18T21:24:31.521" v="1186" actId="115"/>
          <ac:spMkLst>
            <pc:docMk/>
            <pc:sldMk cId="1665857490" sldId="276"/>
            <ac:spMk id="3" creationId="{7F645918-6271-49F4-B69C-3B9FBD0EB71A}"/>
          </ac:spMkLst>
        </pc:spChg>
      </pc:sldChg>
      <pc:sldChg chg="addSp delSp modSp add">
        <pc:chgData name="Tammy Wilson" userId="e3b55da62d900d7c" providerId="LiveId" clId="{4C8E1A41-8BAD-491E-AAE8-3151A495D9C6}" dt="2021-09-18T22:17:47.419" v="1954" actId="115"/>
        <pc:sldMkLst>
          <pc:docMk/>
          <pc:sldMk cId="3562841998" sldId="277"/>
        </pc:sldMkLst>
        <pc:spChg chg="mod">
          <ac:chgData name="Tammy Wilson" userId="e3b55da62d900d7c" providerId="LiveId" clId="{4C8E1A41-8BAD-491E-AAE8-3151A495D9C6}" dt="2021-09-18T21:20:15.625" v="1094" actId="20577"/>
          <ac:spMkLst>
            <pc:docMk/>
            <pc:sldMk cId="3562841998" sldId="277"/>
            <ac:spMk id="2" creationId="{86DF4E7F-765C-411F-AF99-B6D89C7EEE12}"/>
          </ac:spMkLst>
        </pc:spChg>
        <pc:spChg chg="mod">
          <ac:chgData name="Tammy Wilson" userId="e3b55da62d900d7c" providerId="LiveId" clId="{4C8E1A41-8BAD-491E-AAE8-3151A495D9C6}" dt="2021-09-18T22:17:47.419" v="1954" actId="115"/>
          <ac:spMkLst>
            <pc:docMk/>
            <pc:sldMk cId="3562841998" sldId="277"/>
            <ac:spMk id="3" creationId="{6162C28D-BD24-4123-94FE-4D83D8C218E9}"/>
          </ac:spMkLst>
        </pc:spChg>
        <pc:picChg chg="add del">
          <ac:chgData name="Tammy Wilson" userId="e3b55da62d900d7c" providerId="LiveId" clId="{4C8E1A41-8BAD-491E-AAE8-3151A495D9C6}" dt="2021-09-18T21:02:14.277" v="505" actId="478"/>
          <ac:picMkLst>
            <pc:docMk/>
            <pc:sldMk cId="3562841998" sldId="277"/>
            <ac:picMk id="4" creationId="{E6CD45A0-95D6-4162-869F-9329FBFCEA23}"/>
          </ac:picMkLst>
        </pc:picChg>
        <pc:picChg chg="add mod">
          <ac:chgData name="Tammy Wilson" userId="e3b55da62d900d7c" providerId="LiveId" clId="{4C8E1A41-8BAD-491E-AAE8-3151A495D9C6}" dt="2021-09-18T21:21:53.695" v="1148" actId="1076"/>
          <ac:picMkLst>
            <pc:docMk/>
            <pc:sldMk cId="3562841998" sldId="277"/>
            <ac:picMk id="5" creationId="{1E0B2D15-D6E1-4477-915D-5054565FEF95}"/>
          </ac:picMkLst>
        </pc:picChg>
      </pc:sldChg>
      <pc:sldChg chg="modSp add">
        <pc:chgData name="Tammy Wilson" userId="e3b55da62d900d7c" providerId="LiveId" clId="{4C8E1A41-8BAD-491E-AAE8-3151A495D9C6}" dt="2021-09-18T21:07:15.449" v="783" actId="20577"/>
        <pc:sldMkLst>
          <pc:docMk/>
          <pc:sldMk cId="1516316939" sldId="278"/>
        </pc:sldMkLst>
        <pc:spChg chg="mod">
          <ac:chgData name="Tammy Wilson" userId="e3b55da62d900d7c" providerId="LiveId" clId="{4C8E1A41-8BAD-491E-AAE8-3151A495D9C6}" dt="2021-09-18T21:04:58.583" v="540" actId="20577"/>
          <ac:spMkLst>
            <pc:docMk/>
            <pc:sldMk cId="1516316939" sldId="278"/>
            <ac:spMk id="2" creationId="{C91824BF-5348-48CE-AECD-F7ADC43DAEFA}"/>
          </ac:spMkLst>
        </pc:spChg>
        <pc:spChg chg="mod">
          <ac:chgData name="Tammy Wilson" userId="e3b55da62d900d7c" providerId="LiveId" clId="{4C8E1A41-8BAD-491E-AAE8-3151A495D9C6}" dt="2021-09-18T21:07:15.449" v="783" actId="20577"/>
          <ac:spMkLst>
            <pc:docMk/>
            <pc:sldMk cId="1516316939" sldId="278"/>
            <ac:spMk id="3" creationId="{24A4E8CC-FE66-4215-A0CB-CED0871E7562}"/>
          </ac:spMkLst>
        </pc:spChg>
      </pc:sldChg>
      <pc:sldChg chg="addSp delSp modSp add ord">
        <pc:chgData name="Tammy Wilson" userId="e3b55da62d900d7c" providerId="LiveId" clId="{4C8E1A41-8BAD-491E-AAE8-3151A495D9C6}" dt="2021-09-18T22:29:36.883" v="2203"/>
        <pc:sldMkLst>
          <pc:docMk/>
          <pc:sldMk cId="2209282714" sldId="279"/>
        </pc:sldMkLst>
        <pc:spChg chg="mod">
          <ac:chgData name="Tammy Wilson" userId="e3b55da62d900d7c" providerId="LiveId" clId="{4C8E1A41-8BAD-491E-AAE8-3151A495D9C6}" dt="2021-09-18T21:10:58.896" v="844" actId="20577"/>
          <ac:spMkLst>
            <pc:docMk/>
            <pc:sldMk cId="2209282714" sldId="279"/>
            <ac:spMk id="2" creationId="{71807B03-A7B3-483E-8AA4-528DBBD19ABE}"/>
          </ac:spMkLst>
        </pc:spChg>
        <pc:spChg chg="mod">
          <ac:chgData name="Tammy Wilson" userId="e3b55da62d900d7c" providerId="LiveId" clId="{4C8E1A41-8BAD-491E-AAE8-3151A495D9C6}" dt="2021-09-18T21:16:25.571" v="983" actId="1076"/>
          <ac:spMkLst>
            <pc:docMk/>
            <pc:sldMk cId="2209282714" sldId="279"/>
            <ac:spMk id="3" creationId="{2B0C82AD-9B73-4D89-A522-7D599F4E8F6C}"/>
          </ac:spMkLst>
        </pc:spChg>
        <pc:picChg chg="add del mod">
          <ac:chgData name="Tammy Wilson" userId="e3b55da62d900d7c" providerId="LiveId" clId="{4C8E1A41-8BAD-491E-AAE8-3151A495D9C6}" dt="2021-09-18T21:12:55.914" v="906" actId="478"/>
          <ac:picMkLst>
            <pc:docMk/>
            <pc:sldMk cId="2209282714" sldId="279"/>
            <ac:picMk id="1026" creationId="{BCDEB02A-4B69-46F9-A543-61BBC28CEEC9}"/>
          </ac:picMkLst>
        </pc:picChg>
        <pc:picChg chg="add del mod">
          <ac:chgData name="Tammy Wilson" userId="e3b55da62d900d7c" providerId="LiveId" clId="{4C8E1A41-8BAD-491E-AAE8-3151A495D9C6}" dt="2021-09-18T21:12:55.057" v="905" actId="478"/>
          <ac:picMkLst>
            <pc:docMk/>
            <pc:sldMk cId="2209282714" sldId="279"/>
            <ac:picMk id="1028" creationId="{07DADEE8-8EA4-4577-B83E-365BD4CA9034}"/>
          </ac:picMkLst>
        </pc:picChg>
        <pc:picChg chg="add mod">
          <ac:chgData name="Tammy Wilson" userId="e3b55da62d900d7c" providerId="LiveId" clId="{4C8E1A41-8BAD-491E-AAE8-3151A495D9C6}" dt="2021-09-18T21:13:51.147" v="929" actId="1076"/>
          <ac:picMkLst>
            <pc:docMk/>
            <pc:sldMk cId="2209282714" sldId="279"/>
            <ac:picMk id="1030" creationId="{C6ACDA6B-F008-46F5-B27E-D5EDFC2D1831}"/>
          </ac:picMkLst>
        </pc:picChg>
      </pc:sldChg>
      <pc:sldChg chg="modSp add">
        <pc:chgData name="Tammy Wilson" userId="e3b55da62d900d7c" providerId="LiveId" clId="{4C8E1A41-8BAD-491E-AAE8-3151A495D9C6}" dt="2021-09-18T22:29:13.563" v="2181"/>
        <pc:sldMkLst>
          <pc:docMk/>
          <pc:sldMk cId="1212850661" sldId="280"/>
        </pc:sldMkLst>
        <pc:spChg chg="mod">
          <ac:chgData name="Tammy Wilson" userId="e3b55da62d900d7c" providerId="LiveId" clId="{4C8E1A41-8BAD-491E-AAE8-3151A495D9C6}" dt="2021-09-18T22:29:13.563" v="2181"/>
          <ac:spMkLst>
            <pc:docMk/>
            <pc:sldMk cId="1212850661" sldId="280"/>
            <ac:spMk id="2" creationId="{A5D73842-3F3C-4FFB-8F49-00D8B03F17F4}"/>
          </ac:spMkLst>
        </pc:spChg>
        <pc:spChg chg="mod">
          <ac:chgData name="Tammy Wilson" userId="e3b55da62d900d7c" providerId="LiveId" clId="{4C8E1A41-8BAD-491E-AAE8-3151A495D9C6}" dt="2021-09-18T22:28:42.352" v="2130" actId="20577"/>
          <ac:spMkLst>
            <pc:docMk/>
            <pc:sldMk cId="1212850661" sldId="280"/>
            <ac:spMk id="3" creationId="{EEB3FCD5-4B81-4FE2-806F-9CB52AC51BE1}"/>
          </ac:spMkLst>
        </pc:spChg>
      </pc:sldChg>
      <pc:sldChg chg="modSp add">
        <pc:chgData name="Tammy Wilson" userId="e3b55da62d900d7c" providerId="LiveId" clId="{4C8E1A41-8BAD-491E-AAE8-3151A495D9C6}" dt="2021-09-18T22:23:12.941" v="2092" actId="20577"/>
        <pc:sldMkLst>
          <pc:docMk/>
          <pc:sldMk cId="156491563" sldId="281"/>
        </pc:sldMkLst>
        <pc:spChg chg="mod">
          <ac:chgData name="Tammy Wilson" userId="e3b55da62d900d7c" providerId="LiveId" clId="{4C8E1A41-8BAD-491E-AAE8-3151A495D9C6}" dt="2021-09-18T22:22:51.229" v="2021" actId="20577"/>
          <ac:spMkLst>
            <pc:docMk/>
            <pc:sldMk cId="156491563" sldId="281"/>
            <ac:spMk id="2" creationId="{637FD468-7E41-493B-BD20-461058D36638}"/>
          </ac:spMkLst>
        </pc:spChg>
        <pc:spChg chg="mod">
          <ac:chgData name="Tammy Wilson" userId="e3b55da62d900d7c" providerId="LiveId" clId="{4C8E1A41-8BAD-491E-AAE8-3151A495D9C6}" dt="2021-09-18T22:23:12.941" v="2092" actId="20577"/>
          <ac:spMkLst>
            <pc:docMk/>
            <pc:sldMk cId="156491563" sldId="281"/>
            <ac:spMk id="3" creationId="{F2CF558E-4192-4718-B440-B83643CF0408}"/>
          </ac:spMkLst>
        </pc:spChg>
      </pc:sldChg>
      <pc:sldMasterChg chg="modSldLayout">
        <pc:chgData name="Tammy Wilson" userId="e3b55da62d900d7c" providerId="LiveId" clId="{4C8E1A41-8BAD-491E-AAE8-3151A495D9C6}" dt="2021-09-18T20:58:21.979" v="470" actId="255"/>
        <pc:sldMasterMkLst>
          <pc:docMk/>
          <pc:sldMasterMk cId="3718044484" sldId="2147483648"/>
        </pc:sldMasterMkLst>
        <pc:sldLayoutChg chg="modSp">
          <pc:chgData name="Tammy Wilson" userId="e3b55da62d900d7c" providerId="LiveId" clId="{4C8E1A41-8BAD-491E-AAE8-3151A495D9C6}" dt="2021-09-18T20:58:21.979" v="470" actId="255"/>
          <pc:sldLayoutMkLst>
            <pc:docMk/>
            <pc:sldMasterMk cId="3718044484" sldId="2147483648"/>
            <pc:sldLayoutMk cId="1360658409" sldId="2147483650"/>
          </pc:sldLayoutMkLst>
          <pc:spChg chg="mod">
            <ac:chgData name="Tammy Wilson" userId="e3b55da62d900d7c" providerId="LiveId" clId="{4C8E1A41-8BAD-491E-AAE8-3151A495D9C6}" dt="2021-09-18T20:58:15.496" v="469" actId="2711"/>
            <ac:spMkLst>
              <pc:docMk/>
              <pc:sldMasterMk cId="3718044484" sldId="2147483648"/>
              <pc:sldLayoutMk cId="1360658409" sldId="2147483650"/>
              <ac:spMk id="2" creationId="{47FA56C9-9921-436C-8756-C0F34E512AB9}"/>
            </ac:spMkLst>
          </pc:spChg>
          <pc:spChg chg="mod">
            <ac:chgData name="Tammy Wilson" userId="e3b55da62d900d7c" providerId="LiveId" clId="{4C8E1A41-8BAD-491E-AAE8-3151A495D9C6}" dt="2021-09-18T20:58:21.979" v="470" actId="255"/>
            <ac:spMkLst>
              <pc:docMk/>
              <pc:sldMasterMk cId="3718044484" sldId="2147483648"/>
              <pc:sldLayoutMk cId="1360658409" sldId="2147483650"/>
              <ac:spMk id="3" creationId="{A8C446B3-398D-40AE-9C2C-1596B5D5656D}"/>
            </ac:spMkLst>
          </pc:spChg>
        </pc:sldLayoutChg>
      </pc:sldMasterChg>
    </pc:docChg>
  </pc:docChgLst>
  <pc:docChgLst>
    <pc:chgData name="Tammy Wilson" userId="e3b55da62d900d7c" providerId="LiveId" clId="{876C1D63-2AF3-4DC8-A67F-3B76619360CE}"/>
    <pc:docChg chg="custSel addSld delSld modSld sldOrd">
      <pc:chgData name="Tammy Wilson" userId="e3b55da62d900d7c" providerId="LiveId" clId="{876C1D63-2AF3-4DC8-A67F-3B76619360CE}" dt="2023-04-11T23:38:46.857" v="484" actId="20577"/>
      <pc:docMkLst>
        <pc:docMk/>
      </pc:docMkLst>
      <pc:sldChg chg="modSp mod">
        <pc:chgData name="Tammy Wilson" userId="e3b55da62d900d7c" providerId="LiveId" clId="{876C1D63-2AF3-4DC8-A67F-3B76619360CE}" dt="2023-04-11T23:26:42.314" v="349" actId="27636"/>
        <pc:sldMkLst>
          <pc:docMk/>
          <pc:sldMk cId="3484429694" sldId="257"/>
        </pc:sldMkLst>
        <pc:spChg chg="mod">
          <ac:chgData name="Tammy Wilson" userId="e3b55da62d900d7c" providerId="LiveId" clId="{876C1D63-2AF3-4DC8-A67F-3B76619360CE}" dt="2023-04-02T23:15:08.873" v="39" actId="14100"/>
          <ac:spMkLst>
            <pc:docMk/>
            <pc:sldMk cId="3484429694" sldId="257"/>
            <ac:spMk id="2" creationId="{6C1B242B-D2BD-47AE-89BE-0801222820B5}"/>
          </ac:spMkLst>
        </pc:spChg>
        <pc:spChg chg="mod">
          <ac:chgData name="Tammy Wilson" userId="e3b55da62d900d7c" providerId="LiveId" clId="{876C1D63-2AF3-4DC8-A67F-3B76619360CE}" dt="2023-04-11T23:26:42.314" v="349" actId="27636"/>
          <ac:spMkLst>
            <pc:docMk/>
            <pc:sldMk cId="3484429694" sldId="257"/>
            <ac:spMk id="3" creationId="{AE94B8BB-C38A-4627-9C3C-ADD26513C0AD}"/>
          </ac:spMkLst>
        </pc:spChg>
      </pc:sldChg>
      <pc:sldChg chg="modSp mod">
        <pc:chgData name="Tammy Wilson" userId="e3b55da62d900d7c" providerId="LiveId" clId="{876C1D63-2AF3-4DC8-A67F-3B76619360CE}" dt="2023-04-11T23:38:46.857" v="484" actId="20577"/>
        <pc:sldMkLst>
          <pc:docMk/>
          <pc:sldMk cId="1640181685" sldId="261"/>
        </pc:sldMkLst>
        <pc:spChg chg="mod">
          <ac:chgData name="Tammy Wilson" userId="e3b55da62d900d7c" providerId="LiveId" clId="{876C1D63-2AF3-4DC8-A67F-3B76619360CE}" dt="2023-04-11T23:38:46.857" v="484" actId="20577"/>
          <ac:spMkLst>
            <pc:docMk/>
            <pc:sldMk cId="1640181685" sldId="261"/>
            <ac:spMk id="3" creationId="{AE94B8BB-C38A-4627-9C3C-ADD26513C0AD}"/>
          </ac:spMkLst>
        </pc:spChg>
      </pc:sldChg>
      <pc:sldChg chg="modSp mod">
        <pc:chgData name="Tammy Wilson" userId="e3b55da62d900d7c" providerId="LiveId" clId="{876C1D63-2AF3-4DC8-A67F-3B76619360CE}" dt="2023-04-11T23:17:30.696" v="170" actId="115"/>
        <pc:sldMkLst>
          <pc:docMk/>
          <pc:sldMk cId="4248181225" sldId="264"/>
        </pc:sldMkLst>
        <pc:spChg chg="mod">
          <ac:chgData name="Tammy Wilson" userId="e3b55da62d900d7c" providerId="LiveId" clId="{876C1D63-2AF3-4DC8-A67F-3B76619360CE}" dt="2023-04-11T23:13:20.516" v="85" actId="20577"/>
          <ac:spMkLst>
            <pc:docMk/>
            <pc:sldMk cId="4248181225" sldId="264"/>
            <ac:spMk id="2" creationId="{0850CE6A-3273-4C6F-A372-96E86BB1B1A5}"/>
          </ac:spMkLst>
        </pc:spChg>
        <pc:spChg chg="mod">
          <ac:chgData name="Tammy Wilson" userId="e3b55da62d900d7c" providerId="LiveId" clId="{876C1D63-2AF3-4DC8-A67F-3B76619360CE}" dt="2023-04-11T23:17:30.696" v="170" actId="115"/>
          <ac:spMkLst>
            <pc:docMk/>
            <pc:sldMk cId="4248181225" sldId="264"/>
            <ac:spMk id="3" creationId="{FDBB4B77-B515-4EF6-8B97-C76DCA41D9AC}"/>
          </ac:spMkLst>
        </pc:spChg>
      </pc:sldChg>
      <pc:sldChg chg="modSp mod">
        <pc:chgData name="Tammy Wilson" userId="e3b55da62d900d7c" providerId="LiveId" clId="{876C1D63-2AF3-4DC8-A67F-3B76619360CE}" dt="2023-04-11T23:29:44.693" v="404" actId="20577"/>
        <pc:sldMkLst>
          <pc:docMk/>
          <pc:sldMk cId="776116718" sldId="267"/>
        </pc:sldMkLst>
        <pc:spChg chg="mod">
          <ac:chgData name="Tammy Wilson" userId="e3b55da62d900d7c" providerId="LiveId" clId="{876C1D63-2AF3-4DC8-A67F-3B76619360CE}" dt="2023-04-02T23:16:49.726" v="57" actId="21"/>
          <ac:spMkLst>
            <pc:docMk/>
            <pc:sldMk cId="776116718" sldId="267"/>
            <ac:spMk id="2" creationId="{31AC391D-BE9C-4B37-A130-8A872DCE200E}"/>
          </ac:spMkLst>
        </pc:spChg>
        <pc:spChg chg="mod">
          <ac:chgData name="Tammy Wilson" userId="e3b55da62d900d7c" providerId="LiveId" clId="{876C1D63-2AF3-4DC8-A67F-3B76619360CE}" dt="2023-04-11T23:29:44.693" v="404" actId="20577"/>
          <ac:spMkLst>
            <pc:docMk/>
            <pc:sldMk cId="776116718" sldId="267"/>
            <ac:spMk id="3" creationId="{1570B620-8DF3-4DE4-B2E6-B186D00B4E6F}"/>
          </ac:spMkLst>
        </pc:spChg>
        <pc:picChg chg="mod">
          <ac:chgData name="Tammy Wilson" userId="e3b55da62d900d7c" providerId="LiveId" clId="{876C1D63-2AF3-4DC8-A67F-3B76619360CE}" dt="2023-04-02T23:17:15.910" v="63" actId="1076"/>
          <ac:picMkLst>
            <pc:docMk/>
            <pc:sldMk cId="776116718" sldId="267"/>
            <ac:picMk id="3074" creationId="{B0F3086F-C930-408D-8C63-88BB672EC53D}"/>
          </ac:picMkLst>
        </pc:picChg>
      </pc:sldChg>
      <pc:sldChg chg="modSp mod">
        <pc:chgData name="Tammy Wilson" userId="e3b55da62d900d7c" providerId="LiveId" clId="{876C1D63-2AF3-4DC8-A67F-3B76619360CE}" dt="2023-04-11T23:32:39.585" v="421" actId="20577"/>
        <pc:sldMkLst>
          <pc:docMk/>
          <pc:sldMk cId="4288570330" sldId="271"/>
        </pc:sldMkLst>
        <pc:spChg chg="mod">
          <ac:chgData name="Tammy Wilson" userId="e3b55da62d900d7c" providerId="LiveId" clId="{876C1D63-2AF3-4DC8-A67F-3B76619360CE}" dt="2023-04-11T23:32:39.585" v="421" actId="20577"/>
          <ac:spMkLst>
            <pc:docMk/>
            <pc:sldMk cId="4288570330" sldId="271"/>
            <ac:spMk id="3" creationId="{F0E9696F-F73F-492C-BFAE-18306C358557}"/>
          </ac:spMkLst>
        </pc:spChg>
      </pc:sldChg>
      <pc:sldChg chg="modSp mod ord">
        <pc:chgData name="Tammy Wilson" userId="e3b55da62d900d7c" providerId="LiveId" clId="{876C1D63-2AF3-4DC8-A67F-3B76619360CE}" dt="2023-04-11T23:34:43.791" v="472" actId="20577"/>
        <pc:sldMkLst>
          <pc:docMk/>
          <pc:sldMk cId="4288364738" sldId="272"/>
        </pc:sldMkLst>
        <pc:spChg chg="mod">
          <ac:chgData name="Tammy Wilson" userId="e3b55da62d900d7c" providerId="LiveId" clId="{876C1D63-2AF3-4DC8-A67F-3B76619360CE}" dt="2023-04-11T23:34:43.791" v="472" actId="20577"/>
          <ac:spMkLst>
            <pc:docMk/>
            <pc:sldMk cId="4288364738" sldId="272"/>
            <ac:spMk id="2" creationId="{ABF01A1C-A667-4AFA-AD0C-1B186A05CCC1}"/>
          </ac:spMkLst>
        </pc:spChg>
      </pc:sldChg>
      <pc:sldChg chg="modSp mod">
        <pc:chgData name="Tammy Wilson" userId="e3b55da62d900d7c" providerId="LiveId" clId="{876C1D63-2AF3-4DC8-A67F-3B76619360CE}" dt="2023-04-11T23:21:19.717" v="292" actId="20577"/>
        <pc:sldMkLst>
          <pc:docMk/>
          <pc:sldMk cId="1665857490" sldId="276"/>
        </pc:sldMkLst>
        <pc:spChg chg="mod">
          <ac:chgData name="Tammy Wilson" userId="e3b55da62d900d7c" providerId="LiveId" clId="{876C1D63-2AF3-4DC8-A67F-3B76619360CE}" dt="2023-04-02T23:11:57.827" v="1" actId="14100"/>
          <ac:spMkLst>
            <pc:docMk/>
            <pc:sldMk cId="1665857490" sldId="276"/>
            <ac:spMk id="2" creationId="{EAE2BD97-DA19-477A-973E-806CDFC05BCF}"/>
          </ac:spMkLst>
        </pc:spChg>
        <pc:spChg chg="mod">
          <ac:chgData name="Tammy Wilson" userId="e3b55da62d900d7c" providerId="LiveId" clId="{876C1D63-2AF3-4DC8-A67F-3B76619360CE}" dt="2023-04-11T23:21:19.717" v="292" actId="20577"/>
          <ac:spMkLst>
            <pc:docMk/>
            <pc:sldMk cId="1665857490" sldId="276"/>
            <ac:spMk id="3" creationId="{7F645918-6271-49F4-B69C-3B9FBD0EB71A}"/>
          </ac:spMkLst>
        </pc:spChg>
      </pc:sldChg>
      <pc:sldChg chg="delSp modSp del mod">
        <pc:chgData name="Tammy Wilson" userId="e3b55da62d900d7c" providerId="LiveId" clId="{876C1D63-2AF3-4DC8-A67F-3B76619360CE}" dt="2023-04-11T23:20:30.672" v="239" actId="47"/>
        <pc:sldMkLst>
          <pc:docMk/>
          <pc:sldMk cId="3562841998" sldId="277"/>
        </pc:sldMkLst>
        <pc:spChg chg="mod">
          <ac:chgData name="Tammy Wilson" userId="e3b55da62d900d7c" providerId="LiveId" clId="{876C1D63-2AF3-4DC8-A67F-3B76619360CE}" dt="2023-04-11T23:20:18.126" v="235" actId="21"/>
          <ac:spMkLst>
            <pc:docMk/>
            <pc:sldMk cId="3562841998" sldId="277"/>
            <ac:spMk id="3" creationId="{6162C28D-BD24-4123-94FE-4D83D8C218E9}"/>
          </ac:spMkLst>
        </pc:spChg>
        <pc:picChg chg="del">
          <ac:chgData name="Tammy Wilson" userId="e3b55da62d900d7c" providerId="LiveId" clId="{876C1D63-2AF3-4DC8-A67F-3B76619360CE}" dt="2023-04-02T23:13:08.034" v="16" actId="478"/>
          <ac:picMkLst>
            <pc:docMk/>
            <pc:sldMk cId="3562841998" sldId="277"/>
            <ac:picMk id="5" creationId="{1E0B2D15-D6E1-4477-915D-5054565FEF95}"/>
          </ac:picMkLst>
        </pc:picChg>
      </pc:sldChg>
      <pc:sldChg chg="modSp mod">
        <pc:chgData name="Tammy Wilson" userId="e3b55da62d900d7c" providerId="LiveId" clId="{876C1D63-2AF3-4DC8-A67F-3B76619360CE}" dt="2023-04-11T23:22:11.494" v="305" actId="20577"/>
        <pc:sldMkLst>
          <pc:docMk/>
          <pc:sldMk cId="1516316939" sldId="278"/>
        </pc:sldMkLst>
        <pc:spChg chg="mod">
          <ac:chgData name="Tammy Wilson" userId="e3b55da62d900d7c" providerId="LiveId" clId="{876C1D63-2AF3-4DC8-A67F-3B76619360CE}" dt="2023-04-11T23:22:11.494" v="305" actId="20577"/>
          <ac:spMkLst>
            <pc:docMk/>
            <pc:sldMk cId="1516316939" sldId="278"/>
            <ac:spMk id="2" creationId="{C91824BF-5348-48CE-AECD-F7ADC43DAEFA}"/>
          </ac:spMkLst>
        </pc:spChg>
      </pc:sldChg>
      <pc:sldChg chg="modSp mod">
        <pc:chgData name="Tammy Wilson" userId="e3b55da62d900d7c" providerId="LiveId" clId="{876C1D63-2AF3-4DC8-A67F-3B76619360CE}" dt="2023-04-02T23:15:27.756" v="40" actId="20577"/>
        <pc:sldMkLst>
          <pc:docMk/>
          <pc:sldMk cId="156491563" sldId="281"/>
        </pc:sldMkLst>
        <pc:spChg chg="mod">
          <ac:chgData name="Tammy Wilson" userId="e3b55da62d900d7c" providerId="LiveId" clId="{876C1D63-2AF3-4DC8-A67F-3B76619360CE}" dt="2023-04-02T23:15:27.756" v="40" actId="20577"/>
          <ac:spMkLst>
            <pc:docMk/>
            <pc:sldMk cId="156491563" sldId="281"/>
            <ac:spMk id="2" creationId="{637FD468-7E41-493B-BD20-461058D36638}"/>
          </ac:spMkLst>
        </pc:spChg>
        <pc:spChg chg="mod">
          <ac:chgData name="Tammy Wilson" userId="e3b55da62d900d7c" providerId="LiveId" clId="{876C1D63-2AF3-4DC8-A67F-3B76619360CE}" dt="2023-04-02T23:14:49.197" v="37" actId="20577"/>
          <ac:spMkLst>
            <pc:docMk/>
            <pc:sldMk cId="156491563" sldId="281"/>
            <ac:spMk id="3" creationId="{F2CF558E-4192-4718-B440-B83643CF0408}"/>
          </ac:spMkLst>
        </pc:spChg>
      </pc:sldChg>
      <pc:sldChg chg="modSp add mod">
        <pc:chgData name="Tammy Wilson" userId="e3b55da62d900d7c" providerId="LiveId" clId="{876C1D63-2AF3-4DC8-A67F-3B76619360CE}" dt="2023-04-11T23:20:39.237" v="250" actId="20577"/>
        <pc:sldMkLst>
          <pc:docMk/>
          <pc:sldMk cId="738508896" sldId="282"/>
        </pc:sldMkLst>
        <pc:spChg chg="mod">
          <ac:chgData name="Tammy Wilson" userId="e3b55da62d900d7c" providerId="LiveId" clId="{876C1D63-2AF3-4DC8-A67F-3B76619360CE}" dt="2023-04-11T23:20:39.237" v="250" actId="20577"/>
          <ac:spMkLst>
            <pc:docMk/>
            <pc:sldMk cId="738508896" sldId="282"/>
            <ac:spMk id="2" creationId="{86DF4E7F-765C-411F-AF99-B6D89C7EEE12}"/>
          </ac:spMkLst>
        </pc:spChg>
        <pc:spChg chg="mod">
          <ac:chgData name="Tammy Wilson" userId="e3b55da62d900d7c" providerId="LiveId" clId="{876C1D63-2AF3-4DC8-A67F-3B76619360CE}" dt="2023-04-02T23:13:34.851" v="20" actId="21"/>
          <ac:spMkLst>
            <pc:docMk/>
            <pc:sldMk cId="738508896" sldId="282"/>
            <ac:spMk id="3" creationId="{6162C28D-BD24-4123-94FE-4D83D8C218E9}"/>
          </ac:spMkLst>
        </pc:spChg>
        <pc:picChg chg="mod modCrop">
          <ac:chgData name="Tammy Wilson" userId="e3b55da62d900d7c" providerId="LiveId" clId="{876C1D63-2AF3-4DC8-A67F-3B76619360CE}" dt="2023-04-02T23:13:53.693" v="26" actId="1076"/>
          <ac:picMkLst>
            <pc:docMk/>
            <pc:sldMk cId="738508896" sldId="282"/>
            <ac:picMk id="5" creationId="{1E0B2D15-D6E1-4477-915D-5054565FEF95}"/>
          </ac:picMkLst>
        </pc:picChg>
      </pc:sldChg>
      <pc:sldChg chg="modSp add mod">
        <pc:chgData name="Tammy Wilson" userId="e3b55da62d900d7c" providerId="LiveId" clId="{876C1D63-2AF3-4DC8-A67F-3B76619360CE}" dt="2023-04-11T23:27:17.464" v="378" actId="14100"/>
        <pc:sldMkLst>
          <pc:docMk/>
          <pc:sldMk cId="119582525" sldId="283"/>
        </pc:sldMkLst>
        <pc:spChg chg="mod">
          <ac:chgData name="Tammy Wilson" userId="e3b55da62d900d7c" providerId="LiveId" clId="{876C1D63-2AF3-4DC8-A67F-3B76619360CE}" dt="2023-04-11T23:26:55.831" v="367" actId="20577"/>
          <ac:spMkLst>
            <pc:docMk/>
            <pc:sldMk cId="119582525" sldId="283"/>
            <ac:spMk id="2" creationId="{6C1B242B-D2BD-47AE-89BE-0801222820B5}"/>
          </ac:spMkLst>
        </pc:spChg>
        <pc:spChg chg="mod">
          <ac:chgData name="Tammy Wilson" userId="e3b55da62d900d7c" providerId="LiveId" clId="{876C1D63-2AF3-4DC8-A67F-3B76619360CE}" dt="2023-04-11T23:27:14.065" v="377" actId="27636"/>
          <ac:spMkLst>
            <pc:docMk/>
            <pc:sldMk cId="119582525" sldId="283"/>
            <ac:spMk id="3" creationId="{AE94B8BB-C38A-4627-9C3C-ADD26513C0AD}"/>
          </ac:spMkLst>
        </pc:spChg>
        <pc:picChg chg="mod">
          <ac:chgData name="Tammy Wilson" userId="e3b55da62d900d7c" providerId="LiveId" clId="{876C1D63-2AF3-4DC8-A67F-3B76619360CE}" dt="2023-04-11T23:27:17.464" v="378" actId="14100"/>
          <ac:picMkLst>
            <pc:docMk/>
            <pc:sldMk cId="119582525" sldId="283"/>
            <ac:picMk id="2052" creationId="{645F60AF-1789-4C80-AF94-23ED0A2253B3}"/>
          </ac:picMkLst>
        </pc:picChg>
      </pc:sldChg>
      <pc:sldChg chg="modSp new mod">
        <pc:chgData name="Tammy Wilson" userId="e3b55da62d900d7c" providerId="LiveId" clId="{876C1D63-2AF3-4DC8-A67F-3B76619360CE}" dt="2023-04-11T23:33:42.972" v="465" actId="20577"/>
        <pc:sldMkLst>
          <pc:docMk/>
          <pc:sldMk cId="1675101949" sldId="284"/>
        </pc:sldMkLst>
        <pc:spChg chg="mod">
          <ac:chgData name="Tammy Wilson" userId="e3b55da62d900d7c" providerId="LiveId" clId="{876C1D63-2AF3-4DC8-A67F-3B76619360CE}" dt="2023-04-11T23:33:42.972" v="465" actId="20577"/>
          <ac:spMkLst>
            <pc:docMk/>
            <pc:sldMk cId="1675101949" sldId="284"/>
            <ac:spMk id="2" creationId="{E6D2BED9-825B-86C9-9B29-AECCF8F90E0F}"/>
          </ac:spMkLst>
        </pc:spChg>
      </pc:sldChg>
    </pc:docChg>
  </pc:docChgLst>
  <pc:docChgLst>
    <pc:chgData name="Tammy Wilson" userId="e3b55da62d900d7c" providerId="LiveId" clId="{B03A31F3-262B-4E6A-B7C2-E709EE79DD11}"/>
    <pc:docChg chg="custSel modSld">
      <pc:chgData name="Tammy Wilson" userId="e3b55da62d900d7c" providerId="LiveId" clId="{B03A31F3-262B-4E6A-B7C2-E709EE79DD11}" dt="2021-11-01T19:25:48.406" v="81" actId="207"/>
      <pc:docMkLst>
        <pc:docMk/>
      </pc:docMkLst>
      <pc:sldChg chg="addSp delSp modSp">
        <pc:chgData name="Tammy Wilson" userId="e3b55da62d900d7c" providerId="LiveId" clId="{B03A31F3-262B-4E6A-B7C2-E709EE79DD11}" dt="2021-11-01T19:22:49.578" v="72" actId="14100"/>
        <pc:sldMkLst>
          <pc:docMk/>
          <pc:sldMk cId="3484429694" sldId="257"/>
        </pc:sldMkLst>
        <pc:spChg chg="mod">
          <ac:chgData name="Tammy Wilson" userId="e3b55da62d900d7c" providerId="LiveId" clId="{B03A31F3-262B-4E6A-B7C2-E709EE79DD11}" dt="2021-11-01T19:21:45.043" v="66" actId="14100"/>
          <ac:spMkLst>
            <pc:docMk/>
            <pc:sldMk cId="3484429694" sldId="257"/>
            <ac:spMk id="2" creationId="{6C1B242B-D2BD-47AE-89BE-0801222820B5}"/>
          </ac:spMkLst>
        </pc:spChg>
        <pc:spChg chg="mod">
          <ac:chgData name="Tammy Wilson" userId="e3b55da62d900d7c" providerId="LiveId" clId="{B03A31F3-262B-4E6A-B7C2-E709EE79DD11}" dt="2021-10-27T23:59:36.021" v="27" actId="207"/>
          <ac:spMkLst>
            <pc:docMk/>
            <pc:sldMk cId="3484429694" sldId="257"/>
            <ac:spMk id="3" creationId="{AE94B8BB-C38A-4627-9C3C-ADD26513C0AD}"/>
          </ac:spMkLst>
        </pc:spChg>
        <pc:picChg chg="add del mod">
          <ac:chgData name="Tammy Wilson" userId="e3b55da62d900d7c" providerId="LiveId" clId="{B03A31F3-262B-4E6A-B7C2-E709EE79DD11}" dt="2021-11-01T19:21:59.372" v="68" actId="478"/>
          <ac:picMkLst>
            <pc:docMk/>
            <pc:sldMk cId="3484429694" sldId="257"/>
            <ac:picMk id="2050" creationId="{A4EECFE7-D4CF-47C2-8D51-29EF0817797A}"/>
          </ac:picMkLst>
        </pc:picChg>
        <pc:picChg chg="add mod">
          <ac:chgData name="Tammy Wilson" userId="e3b55da62d900d7c" providerId="LiveId" clId="{B03A31F3-262B-4E6A-B7C2-E709EE79DD11}" dt="2021-11-01T19:22:49.578" v="72" actId="14100"/>
          <ac:picMkLst>
            <pc:docMk/>
            <pc:sldMk cId="3484429694" sldId="257"/>
            <ac:picMk id="2052" creationId="{645F60AF-1789-4C80-AF94-23ED0A2253B3}"/>
          </ac:picMkLst>
        </pc:picChg>
      </pc:sldChg>
      <pc:sldChg chg="modSp">
        <pc:chgData name="Tammy Wilson" userId="e3b55da62d900d7c" providerId="LiveId" clId="{B03A31F3-262B-4E6A-B7C2-E709EE79DD11}" dt="2021-10-27T23:52:26.047" v="4" actId="115"/>
        <pc:sldMkLst>
          <pc:docMk/>
          <pc:sldMk cId="4248181225" sldId="264"/>
        </pc:sldMkLst>
        <pc:spChg chg="mod">
          <ac:chgData name="Tammy Wilson" userId="e3b55da62d900d7c" providerId="LiveId" clId="{B03A31F3-262B-4E6A-B7C2-E709EE79DD11}" dt="2021-10-27T23:52:26.047" v="4" actId="115"/>
          <ac:spMkLst>
            <pc:docMk/>
            <pc:sldMk cId="4248181225" sldId="264"/>
            <ac:spMk id="3" creationId="{FDBB4B77-B515-4EF6-8B97-C76DCA41D9AC}"/>
          </ac:spMkLst>
        </pc:spChg>
      </pc:sldChg>
      <pc:sldChg chg="modSp">
        <pc:chgData name="Tammy Wilson" userId="e3b55da62d900d7c" providerId="LiveId" clId="{B03A31F3-262B-4E6A-B7C2-E709EE79DD11}" dt="2021-11-01T19:25:48.406" v="81" actId="207"/>
        <pc:sldMkLst>
          <pc:docMk/>
          <pc:sldMk cId="3302146227" sldId="265"/>
        </pc:sldMkLst>
        <pc:spChg chg="mod">
          <ac:chgData name="Tammy Wilson" userId="e3b55da62d900d7c" providerId="LiveId" clId="{B03A31F3-262B-4E6A-B7C2-E709EE79DD11}" dt="2021-11-01T19:25:48.406" v="81" actId="207"/>
          <ac:spMkLst>
            <pc:docMk/>
            <pc:sldMk cId="3302146227" sldId="265"/>
            <ac:spMk id="3" creationId="{731841BE-96E7-4CC5-8E36-8E22FDFC85DC}"/>
          </ac:spMkLst>
        </pc:spChg>
      </pc:sldChg>
      <pc:sldChg chg="addSp modSp">
        <pc:chgData name="Tammy Wilson" userId="e3b55da62d900d7c" providerId="LiveId" clId="{B03A31F3-262B-4E6A-B7C2-E709EE79DD11}" dt="2021-11-01T19:23:35.763" v="75" actId="1076"/>
        <pc:sldMkLst>
          <pc:docMk/>
          <pc:sldMk cId="776116718" sldId="267"/>
        </pc:sldMkLst>
        <pc:spChg chg="mod">
          <ac:chgData name="Tammy Wilson" userId="e3b55da62d900d7c" providerId="LiveId" clId="{B03A31F3-262B-4E6A-B7C2-E709EE79DD11}" dt="2021-10-28T00:00:54.622" v="53" actId="20577"/>
          <ac:spMkLst>
            <pc:docMk/>
            <pc:sldMk cId="776116718" sldId="267"/>
            <ac:spMk id="3" creationId="{1570B620-8DF3-4DE4-B2E6-B186D00B4E6F}"/>
          </ac:spMkLst>
        </pc:spChg>
        <pc:picChg chg="add mod">
          <ac:chgData name="Tammy Wilson" userId="e3b55da62d900d7c" providerId="LiveId" clId="{B03A31F3-262B-4E6A-B7C2-E709EE79DD11}" dt="2021-11-01T19:23:35.763" v="75" actId="1076"/>
          <ac:picMkLst>
            <pc:docMk/>
            <pc:sldMk cId="776116718" sldId="267"/>
            <ac:picMk id="3074" creationId="{B0F3086F-C930-408D-8C63-88BB672EC53D}"/>
          </ac:picMkLst>
        </pc:picChg>
      </pc:sldChg>
      <pc:sldChg chg="modSp">
        <pc:chgData name="Tammy Wilson" userId="e3b55da62d900d7c" providerId="LiveId" clId="{B03A31F3-262B-4E6A-B7C2-E709EE79DD11}" dt="2021-10-28T00:01:38.248" v="55" actId="115"/>
        <pc:sldMkLst>
          <pc:docMk/>
          <pc:sldMk cId="4288570330" sldId="271"/>
        </pc:sldMkLst>
        <pc:spChg chg="mod">
          <ac:chgData name="Tammy Wilson" userId="e3b55da62d900d7c" providerId="LiveId" clId="{B03A31F3-262B-4E6A-B7C2-E709EE79DD11}" dt="2021-10-28T00:01:38.248" v="55" actId="115"/>
          <ac:spMkLst>
            <pc:docMk/>
            <pc:sldMk cId="4288570330" sldId="271"/>
            <ac:spMk id="3" creationId="{F0E9696F-F73F-492C-BFAE-18306C358557}"/>
          </ac:spMkLst>
        </pc:spChg>
      </pc:sldChg>
      <pc:sldChg chg="addSp modSp">
        <pc:chgData name="Tammy Wilson" userId="e3b55da62d900d7c" providerId="LiveId" clId="{B03A31F3-262B-4E6A-B7C2-E709EE79DD11}" dt="2021-11-01T19:25:18.861" v="80" actId="14100"/>
        <pc:sldMkLst>
          <pc:docMk/>
          <pc:sldMk cId="4288364738" sldId="272"/>
        </pc:sldMkLst>
        <pc:spChg chg="mod">
          <ac:chgData name="Tammy Wilson" userId="e3b55da62d900d7c" providerId="LiveId" clId="{B03A31F3-262B-4E6A-B7C2-E709EE79DD11}" dt="2021-11-01T19:25:05.404" v="77" actId="1076"/>
          <ac:spMkLst>
            <pc:docMk/>
            <pc:sldMk cId="4288364738" sldId="272"/>
            <ac:spMk id="3" creationId="{F0E9696F-F73F-492C-BFAE-18306C358557}"/>
          </ac:spMkLst>
        </pc:spChg>
        <pc:picChg chg="add mod">
          <ac:chgData name="Tammy Wilson" userId="e3b55da62d900d7c" providerId="LiveId" clId="{B03A31F3-262B-4E6A-B7C2-E709EE79DD11}" dt="2021-11-01T19:25:18.861" v="80" actId="14100"/>
          <ac:picMkLst>
            <pc:docMk/>
            <pc:sldMk cId="4288364738" sldId="272"/>
            <ac:picMk id="4098" creationId="{6452385F-7228-4858-9462-2B816C82E22C}"/>
          </ac:picMkLst>
        </pc:picChg>
      </pc:sldChg>
      <pc:sldChg chg="modSp">
        <pc:chgData name="Tammy Wilson" userId="e3b55da62d900d7c" providerId="LiveId" clId="{B03A31F3-262B-4E6A-B7C2-E709EE79DD11}" dt="2021-10-28T00:02:00.074" v="56" actId="207"/>
        <pc:sldMkLst>
          <pc:docMk/>
          <pc:sldMk cId="3668523009" sldId="273"/>
        </pc:sldMkLst>
        <pc:spChg chg="mod">
          <ac:chgData name="Tammy Wilson" userId="e3b55da62d900d7c" providerId="LiveId" clId="{B03A31F3-262B-4E6A-B7C2-E709EE79DD11}" dt="2021-10-28T00:02:00.074" v="56" actId="207"/>
          <ac:spMkLst>
            <pc:docMk/>
            <pc:sldMk cId="3668523009" sldId="273"/>
            <ac:spMk id="3" creationId="{F0E9696F-F73F-492C-BFAE-18306C358557}"/>
          </ac:spMkLst>
        </pc:spChg>
      </pc:sldChg>
      <pc:sldChg chg="modSp">
        <pc:chgData name="Tammy Wilson" userId="e3b55da62d900d7c" providerId="LiveId" clId="{B03A31F3-262B-4E6A-B7C2-E709EE79DD11}" dt="2021-10-28T00:02:04.144" v="57" actId="207"/>
        <pc:sldMkLst>
          <pc:docMk/>
          <pc:sldMk cId="989267278" sldId="274"/>
        </pc:sldMkLst>
        <pc:spChg chg="mod">
          <ac:chgData name="Tammy Wilson" userId="e3b55da62d900d7c" providerId="LiveId" clId="{B03A31F3-262B-4E6A-B7C2-E709EE79DD11}" dt="2021-10-28T00:02:04.144" v="57" actId="207"/>
          <ac:spMkLst>
            <pc:docMk/>
            <pc:sldMk cId="989267278" sldId="274"/>
            <ac:spMk id="3" creationId="{F0E9696F-F73F-492C-BFAE-18306C358557}"/>
          </ac:spMkLst>
        </pc:spChg>
      </pc:sldChg>
      <pc:sldChg chg="modSp">
        <pc:chgData name="Tammy Wilson" userId="e3b55da62d900d7c" providerId="LiveId" clId="{B03A31F3-262B-4E6A-B7C2-E709EE79DD11}" dt="2021-10-27T23:53:06.842" v="5" actId="207"/>
        <pc:sldMkLst>
          <pc:docMk/>
          <pc:sldMk cId="1665857490" sldId="276"/>
        </pc:sldMkLst>
        <pc:spChg chg="mod">
          <ac:chgData name="Tammy Wilson" userId="e3b55da62d900d7c" providerId="LiveId" clId="{B03A31F3-262B-4E6A-B7C2-E709EE79DD11}" dt="2021-10-27T23:53:06.842" v="5" actId="207"/>
          <ac:spMkLst>
            <pc:docMk/>
            <pc:sldMk cId="1665857490" sldId="276"/>
            <ac:spMk id="3" creationId="{7F645918-6271-49F4-B69C-3B9FBD0EB71A}"/>
          </ac:spMkLst>
        </pc:spChg>
      </pc:sldChg>
      <pc:sldChg chg="modSp">
        <pc:chgData name="Tammy Wilson" userId="e3b55da62d900d7c" providerId="LiveId" clId="{B03A31F3-262B-4E6A-B7C2-E709EE79DD11}" dt="2021-10-27T23:56:12.174" v="7" actId="115"/>
        <pc:sldMkLst>
          <pc:docMk/>
          <pc:sldMk cId="1516316939" sldId="278"/>
        </pc:sldMkLst>
        <pc:spChg chg="mod">
          <ac:chgData name="Tammy Wilson" userId="e3b55da62d900d7c" providerId="LiveId" clId="{B03A31F3-262B-4E6A-B7C2-E709EE79DD11}" dt="2021-10-27T23:56:12.174" v="7" actId="115"/>
          <ac:spMkLst>
            <pc:docMk/>
            <pc:sldMk cId="1516316939" sldId="278"/>
            <ac:spMk id="3" creationId="{24A4E8CC-FE66-4215-A0CB-CED0871E7562}"/>
          </ac:spMkLst>
        </pc:spChg>
      </pc:sldChg>
      <pc:sldChg chg="modSp">
        <pc:chgData name="Tammy Wilson" userId="e3b55da62d900d7c" providerId="LiveId" clId="{B03A31F3-262B-4E6A-B7C2-E709EE79DD11}" dt="2021-10-28T00:03:49.980" v="58" actId="207"/>
        <pc:sldMkLst>
          <pc:docMk/>
          <pc:sldMk cId="2209282714" sldId="279"/>
        </pc:sldMkLst>
        <pc:spChg chg="mod">
          <ac:chgData name="Tammy Wilson" userId="e3b55da62d900d7c" providerId="LiveId" clId="{B03A31F3-262B-4E6A-B7C2-E709EE79DD11}" dt="2021-10-28T00:03:49.980" v="58" actId="207"/>
          <ac:spMkLst>
            <pc:docMk/>
            <pc:sldMk cId="2209282714" sldId="279"/>
            <ac:spMk id="3" creationId="{2B0C82AD-9B73-4D89-A522-7D599F4E8F6C}"/>
          </ac:spMkLst>
        </pc:spChg>
      </pc:sldChg>
      <pc:sldChg chg="addSp modSp">
        <pc:chgData name="Tammy Wilson" userId="e3b55da62d900d7c" providerId="LiveId" clId="{B03A31F3-262B-4E6A-B7C2-E709EE79DD11}" dt="2021-11-01T19:20:31.844" v="62" actId="14100"/>
        <pc:sldMkLst>
          <pc:docMk/>
          <pc:sldMk cId="156491563" sldId="281"/>
        </pc:sldMkLst>
        <pc:picChg chg="add mod">
          <ac:chgData name="Tammy Wilson" userId="e3b55da62d900d7c" providerId="LiveId" clId="{B03A31F3-262B-4E6A-B7C2-E709EE79DD11}" dt="2021-11-01T19:20:31.844" v="62" actId="14100"/>
          <ac:picMkLst>
            <pc:docMk/>
            <pc:sldMk cId="156491563" sldId="281"/>
            <ac:picMk id="1026" creationId="{55EF38BA-0A63-4246-9BFF-E139D8DCC09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0660D-830E-427A-8657-F12F293240B1}" type="datetimeFigureOut">
              <a:rPr lang="en-US" smtClean="0"/>
              <a:t>4/11/2023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71FF22-F309-4635-9225-3CB170D2893B}" type="slidenum">
              <a:rPr lang="en-US" smtClean="0"/>
              <a:t>‹#›</a:t>
            </a:fld>
            <a:endParaRPr lang="en-US"/>
          </a:p>
        </p:txBody>
      </p:sp>
    </p:spTree>
    <p:extLst>
      <p:ext uri="{BB962C8B-B14F-4D97-AF65-F5344CB8AC3E}">
        <p14:creationId xmlns:p14="http://schemas.microsoft.com/office/powerpoint/2010/main" val="398332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18min</a:t>
            </a:r>
          </a:p>
        </p:txBody>
      </p:sp>
      <p:sp>
        <p:nvSpPr>
          <p:cNvPr id="4" name="Slide Number Placeholder 3"/>
          <p:cNvSpPr>
            <a:spLocks noGrp="1"/>
          </p:cNvSpPr>
          <p:nvPr>
            <p:ph type="sldNum" sz="quarter" idx="5"/>
          </p:nvPr>
        </p:nvSpPr>
        <p:spPr/>
        <p:txBody>
          <a:bodyPr/>
          <a:lstStyle/>
          <a:p>
            <a:fld id="{2071FF22-F309-4635-9225-3CB170D2893B}" type="slidenum">
              <a:rPr lang="en-US" smtClean="0"/>
              <a:t>18</a:t>
            </a:fld>
            <a:endParaRPr lang="en-US"/>
          </a:p>
        </p:txBody>
      </p:sp>
    </p:spTree>
    <p:extLst>
      <p:ext uri="{BB962C8B-B14F-4D97-AF65-F5344CB8AC3E}">
        <p14:creationId xmlns:p14="http://schemas.microsoft.com/office/powerpoint/2010/main" val="61087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mastermind of what it described as "the most sophisticated, professionalized and successful doping program that sport has ever seen." The report detailed numerous blood test results that proved Armstrong was guilty of </a:t>
            </a:r>
            <a:r>
              <a:rPr lang="en-US" b="1" dirty="0"/>
              <a:t>blood doping</a:t>
            </a:r>
            <a:r>
              <a:rPr lang="en-US" dirty="0"/>
              <a:t>, as well as over US$1 million in payments to Ferrari.</a:t>
            </a:r>
          </a:p>
          <a:p>
            <a:endParaRPr lang="en-US" dirty="0"/>
          </a:p>
        </p:txBody>
      </p:sp>
      <p:sp>
        <p:nvSpPr>
          <p:cNvPr id="4" name="Slide Number Placeholder 3"/>
          <p:cNvSpPr>
            <a:spLocks noGrp="1"/>
          </p:cNvSpPr>
          <p:nvPr>
            <p:ph type="sldNum" sz="quarter" idx="5"/>
          </p:nvPr>
        </p:nvSpPr>
        <p:spPr/>
        <p:txBody>
          <a:bodyPr/>
          <a:lstStyle/>
          <a:p>
            <a:fld id="{2071FF22-F309-4635-9225-3CB170D2893B}" type="slidenum">
              <a:rPr lang="en-US" smtClean="0"/>
              <a:t>19</a:t>
            </a:fld>
            <a:endParaRPr lang="en-US"/>
          </a:p>
        </p:txBody>
      </p:sp>
    </p:spTree>
    <p:extLst>
      <p:ext uri="{BB962C8B-B14F-4D97-AF65-F5344CB8AC3E}">
        <p14:creationId xmlns:p14="http://schemas.microsoft.com/office/powerpoint/2010/main" val="2439689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EPO is produced naturally in the body, mostly by the kidneys. It stimulates the bone marrow to produce red blood cells. If the body does not produce enough EPO, severe anemia can occur.</a:t>
            </a:r>
          </a:p>
          <a:p>
            <a:endParaRPr lang="en-US" dirty="0"/>
          </a:p>
        </p:txBody>
      </p:sp>
      <p:sp>
        <p:nvSpPr>
          <p:cNvPr id="4" name="Slide Number Placeholder 3"/>
          <p:cNvSpPr>
            <a:spLocks noGrp="1"/>
          </p:cNvSpPr>
          <p:nvPr>
            <p:ph type="sldNum" sz="quarter" idx="5"/>
          </p:nvPr>
        </p:nvSpPr>
        <p:spPr/>
        <p:txBody>
          <a:bodyPr/>
          <a:lstStyle/>
          <a:p>
            <a:fld id="{2071FF22-F309-4635-9225-3CB170D2893B}" type="slidenum">
              <a:rPr lang="en-US" smtClean="0"/>
              <a:t>22</a:t>
            </a:fld>
            <a:endParaRPr lang="en-US"/>
          </a:p>
        </p:txBody>
      </p:sp>
    </p:spTree>
    <p:extLst>
      <p:ext uri="{BB962C8B-B14F-4D97-AF65-F5344CB8AC3E}">
        <p14:creationId xmlns:p14="http://schemas.microsoft.com/office/powerpoint/2010/main" val="2335831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Synthesis, Communicate, evaluate. </a:t>
            </a:r>
          </a:p>
          <a:p>
            <a:endParaRPr lang="en-US" dirty="0"/>
          </a:p>
        </p:txBody>
      </p:sp>
      <p:sp>
        <p:nvSpPr>
          <p:cNvPr id="4" name="Slide Number Placeholder 3"/>
          <p:cNvSpPr>
            <a:spLocks noGrp="1"/>
          </p:cNvSpPr>
          <p:nvPr>
            <p:ph type="sldNum" sz="quarter" idx="5"/>
          </p:nvPr>
        </p:nvSpPr>
        <p:spPr/>
        <p:txBody>
          <a:bodyPr/>
          <a:lstStyle/>
          <a:p>
            <a:fld id="{2071FF22-F309-4635-9225-3CB170D2893B}" type="slidenum">
              <a:rPr lang="en-US" smtClean="0"/>
              <a:t>24</a:t>
            </a:fld>
            <a:endParaRPr lang="en-US"/>
          </a:p>
        </p:txBody>
      </p:sp>
    </p:spTree>
    <p:extLst>
      <p:ext uri="{BB962C8B-B14F-4D97-AF65-F5344CB8AC3E}">
        <p14:creationId xmlns:p14="http://schemas.microsoft.com/office/powerpoint/2010/main" val="324287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A330C-A88B-421C-9AAF-52AB758246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F4AA0-2C2D-44CC-8897-CAA0AE3979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A1E67-C7AD-49C7-B4F2-55B30CE68372}"/>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5" name="Footer Placeholder 4">
            <a:extLst>
              <a:ext uri="{FF2B5EF4-FFF2-40B4-BE49-F238E27FC236}">
                <a16:creationId xmlns:a16="http://schemas.microsoft.com/office/drawing/2014/main" id="{59969577-F592-4DF3-8792-B397A7846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41286-D673-4509-ABCC-EA90FD259C96}"/>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07509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3865-2310-4CBD-8A3A-4DD7C79819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CAF8FA-A145-4059-AC7E-D79E3B1380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2EEB5-F0DE-4E0F-BC0B-DCDF13779EC2}"/>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5" name="Footer Placeholder 4">
            <a:extLst>
              <a:ext uri="{FF2B5EF4-FFF2-40B4-BE49-F238E27FC236}">
                <a16:creationId xmlns:a16="http://schemas.microsoft.com/office/drawing/2014/main" id="{DFDD550A-2141-4BF4-A895-9D9279CD6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686A0-ADCC-4AC5-AE6F-447F7886F251}"/>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26603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817E8-3A04-4A22-AE59-1E55AC05DE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AAE995-5A5D-4061-8047-B9CE68202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2A95D-F3F9-40B4-9F2A-70A9508D54C5}"/>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5" name="Footer Placeholder 4">
            <a:extLst>
              <a:ext uri="{FF2B5EF4-FFF2-40B4-BE49-F238E27FC236}">
                <a16:creationId xmlns:a16="http://schemas.microsoft.com/office/drawing/2014/main" id="{7C4DC301-3171-457E-B7DF-4C50A4B02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FEF24-2A70-410C-B210-F391723F2126}"/>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196646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56C9-9921-436C-8756-C0F34E512AB9}"/>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8C446B3-398D-40AE-9C2C-1596B5D5656D}"/>
              </a:ext>
            </a:extLst>
          </p:cNvPr>
          <p:cNvSpPr>
            <a:spLocks noGrp="1"/>
          </p:cNvSpPr>
          <p:nvPr>
            <p:ph idx="1"/>
          </p:nvPr>
        </p:nvSpPr>
        <p:spPr/>
        <p:txBody>
          <a:bodyPr/>
          <a:lstStyle>
            <a:lvl1pPr>
              <a:defRPr sz="3600"/>
            </a:lvl1pPr>
            <a:lvl2pPr>
              <a:defRPr sz="3600"/>
            </a:lvl2pPr>
            <a:lvl3pPr>
              <a:defRPr sz="3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729DC0-25D9-498B-8166-71DC9C3C08AE}"/>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5" name="Footer Placeholder 4">
            <a:extLst>
              <a:ext uri="{FF2B5EF4-FFF2-40B4-BE49-F238E27FC236}">
                <a16:creationId xmlns:a16="http://schemas.microsoft.com/office/drawing/2014/main" id="{CE4A3174-7F01-48FF-9A45-06A17ABD4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CE4CE-DAD9-49A2-A883-1A847BCF4E6B}"/>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136065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4685-9E3E-4299-B963-0A9C33DA09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2861B-C9DF-4F62-ACA6-59488E9CF0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E8F758-8C64-48CD-B2B0-91B6BAF99671}"/>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5" name="Footer Placeholder 4">
            <a:extLst>
              <a:ext uri="{FF2B5EF4-FFF2-40B4-BE49-F238E27FC236}">
                <a16:creationId xmlns:a16="http://schemas.microsoft.com/office/drawing/2014/main" id="{0204F837-E4DE-4A36-A950-1ED80F7B2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D1733-4D93-492C-B61C-8E6F3D505AC1}"/>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776113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29B43-5901-49C9-851D-C0C08196F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D8BBFC-FFA6-4625-B011-CC40DA26FE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66E07-1497-41F3-BE29-8703B8C789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25CD4-1CBE-48C2-B1AD-43BBB770C1DF}"/>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6" name="Footer Placeholder 5">
            <a:extLst>
              <a:ext uri="{FF2B5EF4-FFF2-40B4-BE49-F238E27FC236}">
                <a16:creationId xmlns:a16="http://schemas.microsoft.com/office/drawing/2014/main" id="{7146DB08-BA35-4F5E-8401-303557F303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9D7E2-3789-4C4C-86DE-0193677BB78B}"/>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58432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1B40-B282-4C9A-8CE0-3240DB5ED9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73C7F5-9287-4448-ACBF-36AF9DD6FB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804544-C504-4939-B3FD-2CEFC0D83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00FA73-E549-4829-AA95-723C13E73B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223419-8F14-49CB-9998-4D893EA357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46A3ED-F864-485F-AB47-BE88103A80BE}"/>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8" name="Footer Placeholder 7">
            <a:extLst>
              <a:ext uri="{FF2B5EF4-FFF2-40B4-BE49-F238E27FC236}">
                <a16:creationId xmlns:a16="http://schemas.microsoft.com/office/drawing/2014/main" id="{6002AF8D-C85C-4167-8241-FE71E1FC99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59DE35-3FA2-40A3-BD87-AA93E95A3BD8}"/>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97113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5E74B-F640-4539-BD66-B60D7B3B4B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611351-727E-4A8E-B9F1-F66334B4BAA7}"/>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4" name="Footer Placeholder 3">
            <a:extLst>
              <a:ext uri="{FF2B5EF4-FFF2-40B4-BE49-F238E27FC236}">
                <a16:creationId xmlns:a16="http://schemas.microsoft.com/office/drawing/2014/main" id="{16F3FD87-E4C0-4D8D-B158-9718B1D987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43A57A-3C82-4ADB-97A1-75A231AB1EFB}"/>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80679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F8E7B0-4131-4A68-B38A-3FEFC313B9AE}"/>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3" name="Footer Placeholder 2">
            <a:extLst>
              <a:ext uri="{FF2B5EF4-FFF2-40B4-BE49-F238E27FC236}">
                <a16:creationId xmlns:a16="http://schemas.microsoft.com/office/drawing/2014/main" id="{2093BF35-2467-49DC-AED8-6AB889D3F6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3E72ED-748C-440A-9C8F-60A9FE3D4788}"/>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244064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FDC1D-B237-469D-A26A-F4F4415A5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5011DA-7257-4858-8076-40FA805B13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C167F5-AC03-43BF-AFE5-542B78AD2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0352EA-7762-4A02-975B-3ADA72458EF0}"/>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6" name="Footer Placeholder 5">
            <a:extLst>
              <a:ext uri="{FF2B5EF4-FFF2-40B4-BE49-F238E27FC236}">
                <a16:creationId xmlns:a16="http://schemas.microsoft.com/office/drawing/2014/main" id="{BC2015DA-F795-4ECE-B121-E9D491834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A8C17-E15A-40E2-9BC6-EDA2BB4EE435}"/>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214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11A60-66A2-4DAB-87F4-5EF3699AA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B6B27A-4F4E-467D-ABEA-2DE4AFBA5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DAC3B4-49F9-46DA-9DE8-D5157A3DC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C5430-33FA-4E7B-844D-270A019FA554}"/>
              </a:ext>
            </a:extLst>
          </p:cNvPr>
          <p:cNvSpPr>
            <a:spLocks noGrp="1"/>
          </p:cNvSpPr>
          <p:nvPr>
            <p:ph type="dt" sz="half" idx="10"/>
          </p:nvPr>
        </p:nvSpPr>
        <p:spPr/>
        <p:txBody>
          <a:bodyPr/>
          <a:lstStyle/>
          <a:p>
            <a:fld id="{BAD3EDFF-F3F1-40D6-885D-A694D017707E}" type="datetimeFigureOut">
              <a:rPr lang="en-US" smtClean="0"/>
              <a:t>4/11/2023</a:t>
            </a:fld>
            <a:endParaRPr lang="en-US"/>
          </a:p>
        </p:txBody>
      </p:sp>
      <p:sp>
        <p:nvSpPr>
          <p:cNvPr id="6" name="Footer Placeholder 5">
            <a:extLst>
              <a:ext uri="{FF2B5EF4-FFF2-40B4-BE49-F238E27FC236}">
                <a16:creationId xmlns:a16="http://schemas.microsoft.com/office/drawing/2014/main" id="{CF62969C-48D2-4513-BBCF-1D3E2FFD33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24F8C-CB39-4731-8E1D-C5F061453305}"/>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78110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23F3A5-B343-4C59-851C-7B078A85E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44E8A0-C51E-43E3-8DC3-081521B3C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EE83B-387E-43E3-A604-0321B5382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EDFF-F3F1-40D6-885D-A694D017707E}" type="datetimeFigureOut">
              <a:rPr lang="en-US" smtClean="0"/>
              <a:t>4/11/2023</a:t>
            </a:fld>
            <a:endParaRPr lang="en-US"/>
          </a:p>
        </p:txBody>
      </p:sp>
      <p:sp>
        <p:nvSpPr>
          <p:cNvPr id="5" name="Footer Placeholder 4">
            <a:extLst>
              <a:ext uri="{FF2B5EF4-FFF2-40B4-BE49-F238E27FC236}">
                <a16:creationId xmlns:a16="http://schemas.microsoft.com/office/drawing/2014/main" id="{63CB75C7-A45C-4CC7-B255-55339E317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B9AE96-0299-4C3A-A4B6-B2DA611D2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184A0-8534-43E1-970B-AAB4160BF900}" type="slidenum">
              <a:rPr lang="en-US" smtClean="0"/>
              <a:t>‹#›</a:t>
            </a:fld>
            <a:endParaRPr lang="en-US"/>
          </a:p>
        </p:txBody>
      </p:sp>
    </p:spTree>
    <p:extLst>
      <p:ext uri="{BB962C8B-B14F-4D97-AF65-F5344CB8AC3E}">
        <p14:creationId xmlns:p14="http://schemas.microsoft.com/office/powerpoint/2010/main" val="371804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kidshealth.org/en/teens/hepatitis.html" TargetMode="External"/><Relationship Id="rId2" Type="http://schemas.openxmlformats.org/officeDocument/2006/relationships/hyperlink" Target="https://kidshealth.org/en/teens/std-hiv.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tu.be/wzvZNQKowMU" TargetMode="External"/><Relationship Id="rId2" Type="http://schemas.openxmlformats.org/officeDocument/2006/relationships/hyperlink" Target="https://youtu.be/N_0PSZ59Aw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cience.org.au/curious/people-medicine/drugs-spor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kidshealth.org/en/teens/steroid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9903-B8E4-42BE-9CEF-99103545C162}"/>
              </a:ext>
            </a:extLst>
          </p:cNvPr>
          <p:cNvSpPr>
            <a:spLocks noGrp="1"/>
          </p:cNvSpPr>
          <p:nvPr>
            <p:ph type="ctrTitle"/>
          </p:nvPr>
        </p:nvSpPr>
        <p:spPr/>
        <p:txBody>
          <a:bodyPr/>
          <a:lstStyle/>
          <a:p>
            <a:r>
              <a:rPr lang="en-US" dirty="0"/>
              <a:t>SUPPLEMENTS AND SUBSTANCES </a:t>
            </a:r>
          </a:p>
        </p:txBody>
      </p:sp>
      <p:sp>
        <p:nvSpPr>
          <p:cNvPr id="3" name="Subtitle 2">
            <a:extLst>
              <a:ext uri="{FF2B5EF4-FFF2-40B4-BE49-F238E27FC236}">
                <a16:creationId xmlns:a16="http://schemas.microsoft.com/office/drawing/2014/main" id="{AEA42A59-BBC9-4988-9EBD-9D1CE74C454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95088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D5CDA-028F-46CC-8960-DF137E1E6803}"/>
              </a:ext>
            </a:extLst>
          </p:cNvPr>
          <p:cNvSpPr>
            <a:spLocks noGrp="1"/>
          </p:cNvSpPr>
          <p:nvPr>
            <p:ph type="title"/>
          </p:nvPr>
        </p:nvSpPr>
        <p:spPr/>
        <p:txBody>
          <a:bodyPr/>
          <a:lstStyle/>
          <a:p>
            <a:r>
              <a:rPr lang="en-US" dirty="0"/>
              <a:t>How do you take them?</a:t>
            </a:r>
          </a:p>
        </p:txBody>
      </p:sp>
      <p:sp>
        <p:nvSpPr>
          <p:cNvPr id="3" name="Content Placeholder 2">
            <a:extLst>
              <a:ext uri="{FF2B5EF4-FFF2-40B4-BE49-F238E27FC236}">
                <a16:creationId xmlns:a16="http://schemas.microsoft.com/office/drawing/2014/main" id="{2C6C7C3B-35F1-4B03-87D9-BA307461EC09}"/>
              </a:ext>
            </a:extLst>
          </p:cNvPr>
          <p:cNvSpPr>
            <a:spLocks noGrp="1"/>
          </p:cNvSpPr>
          <p:nvPr>
            <p:ph idx="1"/>
          </p:nvPr>
        </p:nvSpPr>
        <p:spPr/>
        <p:txBody>
          <a:bodyPr/>
          <a:lstStyle/>
          <a:p>
            <a:r>
              <a:rPr lang="en-US" dirty="0">
                <a:solidFill>
                  <a:schemeClr val="accent1"/>
                </a:solidFill>
              </a:rPr>
              <a:t>Orally – by mouth</a:t>
            </a:r>
          </a:p>
          <a:p>
            <a:r>
              <a:rPr lang="en-US" dirty="0">
                <a:solidFill>
                  <a:schemeClr val="accent1"/>
                </a:solidFill>
              </a:rPr>
              <a:t>Topically – on the skin</a:t>
            </a:r>
          </a:p>
          <a:p>
            <a:r>
              <a:rPr lang="en-US" dirty="0">
                <a:solidFill>
                  <a:schemeClr val="accent1"/>
                </a:solidFill>
              </a:rPr>
              <a:t>Nasal sprays and inhalers – breathe in</a:t>
            </a:r>
          </a:p>
          <a:p>
            <a:endParaRPr lang="en-US" dirty="0"/>
          </a:p>
        </p:txBody>
      </p:sp>
    </p:spTree>
    <p:extLst>
      <p:ext uri="{BB962C8B-B14F-4D97-AF65-F5344CB8AC3E}">
        <p14:creationId xmlns:p14="http://schemas.microsoft.com/office/powerpoint/2010/main" val="329889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965C-E429-4F30-8D06-BEE3D7DCD7A7}"/>
              </a:ext>
            </a:extLst>
          </p:cNvPr>
          <p:cNvSpPr>
            <a:spLocks noGrp="1"/>
          </p:cNvSpPr>
          <p:nvPr>
            <p:ph type="title"/>
          </p:nvPr>
        </p:nvSpPr>
        <p:spPr/>
        <p:txBody>
          <a:bodyPr/>
          <a:lstStyle/>
          <a:p>
            <a:r>
              <a:rPr lang="en-US" dirty="0"/>
              <a:t>Anabolic Steroids</a:t>
            </a:r>
          </a:p>
        </p:txBody>
      </p:sp>
      <p:sp>
        <p:nvSpPr>
          <p:cNvPr id="3" name="Content Placeholder 2">
            <a:extLst>
              <a:ext uri="{FF2B5EF4-FFF2-40B4-BE49-F238E27FC236}">
                <a16:creationId xmlns:a16="http://schemas.microsoft.com/office/drawing/2014/main" id="{3B1EBF5B-12D1-4D51-8CA0-3C96D1ED5C0E}"/>
              </a:ext>
            </a:extLst>
          </p:cNvPr>
          <p:cNvSpPr>
            <a:spLocks noGrp="1"/>
          </p:cNvSpPr>
          <p:nvPr>
            <p:ph idx="1"/>
          </p:nvPr>
        </p:nvSpPr>
        <p:spPr>
          <a:xfrm>
            <a:off x="495299" y="3429000"/>
            <a:ext cx="11696701" cy="4351338"/>
          </a:xfrm>
        </p:spPr>
        <p:txBody>
          <a:bodyPr>
            <a:normAutofit/>
          </a:bodyPr>
          <a:lstStyle/>
          <a:p>
            <a:r>
              <a:rPr lang="en-US" dirty="0"/>
              <a:t>Synthetic, (human-made), variations of the male sex hormone </a:t>
            </a:r>
            <a:r>
              <a:rPr lang="en-US" b="1" u="sng" dirty="0"/>
              <a:t>testosterone</a:t>
            </a:r>
            <a:r>
              <a:rPr lang="en-US" dirty="0"/>
              <a:t>. </a:t>
            </a:r>
          </a:p>
          <a:p>
            <a:r>
              <a:rPr lang="en-US" dirty="0">
                <a:solidFill>
                  <a:schemeClr val="accent1"/>
                </a:solidFill>
              </a:rPr>
              <a:t>The proper term: anabolic-androgenic steroids. </a:t>
            </a:r>
          </a:p>
          <a:p>
            <a:r>
              <a:rPr lang="en-US" dirty="0">
                <a:solidFill>
                  <a:schemeClr val="accent1"/>
                </a:solidFill>
              </a:rPr>
              <a:t>"Anabolic" refers to </a:t>
            </a:r>
            <a:r>
              <a:rPr lang="en-US" b="1" dirty="0">
                <a:solidFill>
                  <a:schemeClr val="accent1"/>
                </a:solidFill>
              </a:rPr>
              <a:t>muscle building</a:t>
            </a:r>
            <a:r>
              <a:rPr lang="en-US" dirty="0">
                <a:solidFill>
                  <a:schemeClr val="accent1"/>
                </a:solidFill>
              </a:rPr>
              <a:t>, </a:t>
            </a:r>
          </a:p>
          <a:p>
            <a:r>
              <a:rPr lang="en-US" dirty="0">
                <a:solidFill>
                  <a:schemeClr val="accent1"/>
                </a:solidFill>
              </a:rPr>
              <a:t>“Androgenic" refers to increased male sex characteristics.</a:t>
            </a:r>
          </a:p>
          <a:p>
            <a:endParaRPr lang="en-US" dirty="0"/>
          </a:p>
        </p:txBody>
      </p:sp>
      <p:pic>
        <p:nvPicPr>
          <p:cNvPr id="1026" name="Picture 2" descr="Steroids and Coaching Ethics | Biolayne">
            <a:extLst>
              <a:ext uri="{FF2B5EF4-FFF2-40B4-BE49-F238E27FC236}">
                <a16:creationId xmlns:a16="http://schemas.microsoft.com/office/drawing/2014/main" id="{AB86B7EA-0D90-4B25-8E15-5A4B131E7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0214" y="20096"/>
            <a:ext cx="440055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23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How do anabolic Steroids Work?</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normAutofit lnSpcReduction="10000"/>
          </a:bodyPr>
          <a:lstStyle/>
          <a:p>
            <a:r>
              <a:rPr lang="en-US" dirty="0"/>
              <a:t>Function: Stimulate muscle tissue to </a:t>
            </a:r>
            <a:r>
              <a:rPr lang="en-US" b="1" u="sng" dirty="0"/>
              <a:t>grow</a:t>
            </a:r>
            <a:r>
              <a:rPr lang="en-US" dirty="0"/>
              <a:t> and "bulk up" in response to training by mimicking the effect of naturally produced testosterone on the body.</a:t>
            </a:r>
          </a:p>
          <a:p>
            <a:r>
              <a:rPr lang="en-US" dirty="0"/>
              <a:t>Anabolic steroids can remain in the body anywhere from a few </a:t>
            </a:r>
            <a:r>
              <a:rPr lang="en-US" b="1" u="sng" dirty="0"/>
              <a:t>days </a:t>
            </a:r>
            <a:r>
              <a:rPr lang="en-US" dirty="0"/>
              <a:t>to about a </a:t>
            </a:r>
            <a:r>
              <a:rPr lang="en-US" b="1" u="sng" dirty="0"/>
              <a:t>year. </a:t>
            </a:r>
          </a:p>
          <a:p>
            <a:r>
              <a:rPr lang="en-US" dirty="0">
                <a:solidFill>
                  <a:schemeClr val="accent1"/>
                </a:solidFill>
              </a:rPr>
              <a:t>Steroids have become popular because they may improve endurance, strength, and muscle mass. However, research has not shown that steroids improve skill, agility, or athletic performance.</a:t>
            </a:r>
          </a:p>
        </p:txBody>
      </p:sp>
    </p:spTree>
    <p:extLst>
      <p:ext uri="{BB962C8B-B14F-4D97-AF65-F5344CB8AC3E}">
        <p14:creationId xmlns:p14="http://schemas.microsoft.com/office/powerpoint/2010/main" val="428857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2BED9-825B-86C9-9B29-AECCF8F90E0F}"/>
              </a:ext>
            </a:extLst>
          </p:cNvPr>
          <p:cNvSpPr>
            <a:spLocks noGrp="1"/>
          </p:cNvSpPr>
          <p:nvPr>
            <p:ph type="title"/>
          </p:nvPr>
        </p:nvSpPr>
        <p:spPr/>
        <p:txBody>
          <a:bodyPr/>
          <a:lstStyle/>
          <a:p>
            <a:r>
              <a:rPr lang="en-US" dirty="0"/>
              <a:t>Side Effects: Physical and </a:t>
            </a:r>
            <a:r>
              <a:rPr lang="en-US" dirty="0" err="1"/>
              <a:t>Psycological</a:t>
            </a:r>
            <a:endParaRPr lang="en-US" dirty="0"/>
          </a:p>
        </p:txBody>
      </p:sp>
      <p:sp>
        <p:nvSpPr>
          <p:cNvPr id="3" name="Content Placeholder 2">
            <a:extLst>
              <a:ext uri="{FF2B5EF4-FFF2-40B4-BE49-F238E27FC236}">
                <a16:creationId xmlns:a16="http://schemas.microsoft.com/office/drawing/2014/main" id="{9EC60BE9-DA52-72EA-C217-CF61E1CEA9F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7510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Side Effects</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a:xfrm>
            <a:off x="838200" y="1664260"/>
            <a:ext cx="10515600" cy="4667250"/>
          </a:xfrm>
        </p:spPr>
        <p:txBody>
          <a:bodyPr>
            <a:normAutofit fontScale="55000" lnSpcReduction="20000"/>
          </a:bodyPr>
          <a:lstStyle/>
          <a:p>
            <a:pPr fontAlgn="base"/>
            <a:r>
              <a:rPr lang="en-US" sz="5800" dirty="0"/>
              <a:t>acne</a:t>
            </a:r>
          </a:p>
          <a:p>
            <a:pPr fontAlgn="base"/>
            <a:r>
              <a:rPr lang="en-US" sz="5800" dirty="0"/>
              <a:t>premature balding or hair loss</a:t>
            </a:r>
          </a:p>
          <a:p>
            <a:pPr fontAlgn="base"/>
            <a:r>
              <a:rPr lang="en-US" sz="5800" dirty="0"/>
              <a:t>weight gain</a:t>
            </a:r>
          </a:p>
          <a:p>
            <a:pPr fontAlgn="base"/>
            <a:r>
              <a:rPr lang="en-US" sz="5800" dirty="0"/>
              <a:t>mood swings</a:t>
            </a:r>
          </a:p>
          <a:p>
            <a:pPr fontAlgn="base"/>
            <a:r>
              <a:rPr lang="en-US" sz="5800" dirty="0"/>
              <a:t>aggression</a:t>
            </a:r>
          </a:p>
          <a:p>
            <a:pPr fontAlgn="base"/>
            <a:r>
              <a:rPr lang="en-US" dirty="0"/>
              <a:t>problems sleeping</a:t>
            </a:r>
          </a:p>
          <a:p>
            <a:pPr fontAlgn="base"/>
            <a:r>
              <a:rPr lang="en-US" dirty="0"/>
              <a:t>high blood pressure</a:t>
            </a:r>
          </a:p>
          <a:p>
            <a:pPr fontAlgn="base"/>
            <a:r>
              <a:rPr lang="en-US" dirty="0"/>
              <a:t>greater chance of injuring muscles and tendons</a:t>
            </a:r>
          </a:p>
          <a:p>
            <a:pPr fontAlgn="base"/>
            <a:r>
              <a:rPr lang="en-US" dirty="0"/>
              <a:t>jaundice (yellowing of the skin); liver damage</a:t>
            </a:r>
          </a:p>
          <a:p>
            <a:pPr fontAlgn="base"/>
            <a:r>
              <a:rPr lang="en-US" dirty="0"/>
              <a:t>stunted growth</a:t>
            </a:r>
          </a:p>
          <a:p>
            <a:pPr fontAlgn="base"/>
            <a:r>
              <a:rPr lang="en-US" dirty="0"/>
              <a:t>increased risk of developing heart disease, blood clots, stroke, and some types of cancer</a:t>
            </a:r>
          </a:p>
          <a:p>
            <a:endParaRPr lang="en-US" dirty="0"/>
          </a:p>
        </p:txBody>
      </p:sp>
      <p:pic>
        <p:nvPicPr>
          <p:cNvPr id="4098" name="Picture 2" descr="Roid rage NOT COOL - MUSCLE MAN !! | Meme Generator">
            <a:extLst>
              <a:ext uri="{FF2B5EF4-FFF2-40B4-BE49-F238E27FC236}">
                <a16:creationId xmlns:a16="http://schemas.microsoft.com/office/drawing/2014/main" id="{6452385F-7228-4858-9462-2B816C82E2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376" y="661428"/>
            <a:ext cx="4587409" cy="487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36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Risks for Girls</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normAutofit/>
          </a:bodyPr>
          <a:lstStyle/>
          <a:p>
            <a:pPr fontAlgn="base"/>
            <a:r>
              <a:rPr lang="en-US" dirty="0">
                <a:solidFill>
                  <a:schemeClr val="accent1"/>
                </a:solidFill>
              </a:rPr>
              <a:t>increased </a:t>
            </a:r>
            <a:r>
              <a:rPr lang="en-US" b="1" u="sng" dirty="0">
                <a:solidFill>
                  <a:schemeClr val="accent1"/>
                </a:solidFill>
              </a:rPr>
              <a:t>facial and body hair </a:t>
            </a:r>
            <a:r>
              <a:rPr lang="en-US" dirty="0">
                <a:solidFill>
                  <a:schemeClr val="accent1"/>
                </a:solidFill>
              </a:rPr>
              <a:t>growth</a:t>
            </a:r>
          </a:p>
          <a:p>
            <a:pPr fontAlgn="base"/>
            <a:r>
              <a:rPr lang="en-US" dirty="0">
                <a:solidFill>
                  <a:schemeClr val="accent1"/>
                </a:solidFill>
              </a:rPr>
              <a:t>development of </a:t>
            </a:r>
            <a:r>
              <a:rPr lang="en-US" b="1" u="sng" dirty="0">
                <a:solidFill>
                  <a:schemeClr val="accent1"/>
                </a:solidFill>
              </a:rPr>
              <a:t>masculine traits</a:t>
            </a:r>
            <a:r>
              <a:rPr lang="en-US" dirty="0">
                <a:solidFill>
                  <a:schemeClr val="accent1"/>
                </a:solidFill>
              </a:rPr>
              <a:t>, such as deepening of the voice, and loss of feminine body characteristics, such as shrinking of the breasts</a:t>
            </a:r>
          </a:p>
          <a:p>
            <a:pPr fontAlgn="base"/>
            <a:r>
              <a:rPr lang="en-US" dirty="0">
                <a:solidFill>
                  <a:schemeClr val="accent1"/>
                </a:solidFill>
              </a:rPr>
              <a:t>enlargement of the clitoris</a:t>
            </a:r>
          </a:p>
          <a:p>
            <a:pPr fontAlgn="base"/>
            <a:r>
              <a:rPr lang="en-US" dirty="0">
                <a:solidFill>
                  <a:schemeClr val="accent1"/>
                </a:solidFill>
              </a:rPr>
              <a:t>menstrual cycle changes</a:t>
            </a:r>
          </a:p>
          <a:p>
            <a:endParaRPr lang="en-US" dirty="0"/>
          </a:p>
        </p:txBody>
      </p:sp>
    </p:spTree>
    <p:extLst>
      <p:ext uri="{BB962C8B-B14F-4D97-AF65-F5344CB8AC3E}">
        <p14:creationId xmlns:p14="http://schemas.microsoft.com/office/powerpoint/2010/main" val="3668523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Risk for Guys</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lstStyle/>
          <a:p>
            <a:pPr fontAlgn="base"/>
            <a:r>
              <a:rPr lang="en-US" dirty="0">
                <a:solidFill>
                  <a:schemeClr val="accent1"/>
                </a:solidFill>
              </a:rPr>
              <a:t>testicular shrinkage</a:t>
            </a:r>
          </a:p>
          <a:p>
            <a:pPr fontAlgn="base"/>
            <a:r>
              <a:rPr lang="en-US" dirty="0">
                <a:solidFill>
                  <a:schemeClr val="accent1"/>
                </a:solidFill>
              </a:rPr>
              <a:t>pain when urinating</a:t>
            </a:r>
          </a:p>
          <a:p>
            <a:pPr fontAlgn="base"/>
            <a:r>
              <a:rPr lang="en-US" dirty="0">
                <a:solidFill>
                  <a:schemeClr val="accent1"/>
                </a:solidFill>
              </a:rPr>
              <a:t>breast development</a:t>
            </a:r>
          </a:p>
          <a:p>
            <a:pPr fontAlgn="base"/>
            <a:r>
              <a:rPr lang="en-US" dirty="0">
                <a:solidFill>
                  <a:schemeClr val="accent1"/>
                </a:solidFill>
              </a:rPr>
              <a:t>impotence (inability to get an erection)</a:t>
            </a:r>
          </a:p>
          <a:p>
            <a:pPr fontAlgn="base"/>
            <a:r>
              <a:rPr lang="en-US" dirty="0">
                <a:solidFill>
                  <a:schemeClr val="accent1"/>
                </a:solidFill>
              </a:rPr>
              <a:t>reduced sperm count and infertility</a:t>
            </a:r>
          </a:p>
          <a:p>
            <a:endParaRPr lang="en-US" dirty="0"/>
          </a:p>
        </p:txBody>
      </p:sp>
    </p:spTree>
    <p:extLst>
      <p:ext uri="{BB962C8B-B14F-4D97-AF65-F5344CB8AC3E}">
        <p14:creationId xmlns:p14="http://schemas.microsoft.com/office/powerpoint/2010/main" val="989267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Psychological Effects “</a:t>
            </a:r>
            <a:r>
              <a:rPr lang="en-US" dirty="0" err="1"/>
              <a:t>Roid</a:t>
            </a:r>
            <a:r>
              <a:rPr lang="en-US" dirty="0"/>
              <a:t> Rage”</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normAutofit fontScale="85000" lnSpcReduction="20000"/>
          </a:bodyPr>
          <a:lstStyle/>
          <a:p>
            <a:pPr fontAlgn="base"/>
            <a:r>
              <a:rPr lang="en-US" b="1" u="sng" dirty="0"/>
              <a:t>Aggressive </a:t>
            </a:r>
            <a:r>
              <a:rPr lang="en-US" dirty="0"/>
              <a:t>or combative, </a:t>
            </a:r>
          </a:p>
          <a:p>
            <a:pPr fontAlgn="base"/>
            <a:r>
              <a:rPr lang="en-US" b="1" u="sng" dirty="0"/>
              <a:t>Delusions</a:t>
            </a:r>
            <a:r>
              <a:rPr lang="en-US" dirty="0"/>
              <a:t>: believe things that aren't true.</a:t>
            </a:r>
          </a:p>
          <a:p>
            <a:pPr fontAlgn="base"/>
            <a:r>
              <a:rPr lang="en-US" b="1" u="sng" dirty="0"/>
              <a:t>Paranoia</a:t>
            </a:r>
            <a:r>
              <a:rPr lang="en-US" dirty="0"/>
              <a:t>: have extreme feelings of mistrust or fear  </a:t>
            </a:r>
          </a:p>
          <a:p>
            <a:pPr fontAlgn="base"/>
            <a:r>
              <a:rPr lang="en-US" dirty="0"/>
              <a:t>Higher risk for using other drugs, such as alcohol or cocaine, often to counteract some of the negative effects of steroids.</a:t>
            </a:r>
          </a:p>
          <a:p>
            <a:pPr fontAlgn="base"/>
            <a:r>
              <a:rPr lang="en-US" dirty="0"/>
              <a:t>Steroid users who inject the drugs with a needle are at risk for infection with </a:t>
            </a:r>
            <a:r>
              <a:rPr lang="en-US" u="sng" dirty="0">
                <a:hlinkClick r:id="rId2"/>
              </a:rPr>
              <a:t>HIV (human immunodeficiency virus)</a:t>
            </a:r>
            <a:r>
              <a:rPr lang="en-US" dirty="0"/>
              <a:t>, the virus that causes AIDS, if they share needles with other users. People who use dirty needles are also at risk for contracting </a:t>
            </a:r>
            <a:r>
              <a:rPr lang="en-US" u="sng" dirty="0">
                <a:hlinkClick r:id="rId3"/>
              </a:rPr>
              <a:t>hepatitis</a:t>
            </a:r>
            <a:r>
              <a:rPr lang="en-US" dirty="0"/>
              <a:t>, a liver disease, or bacterial endocarditis, an infection of the inner lining of the heart.</a:t>
            </a:r>
          </a:p>
          <a:p>
            <a:endParaRPr lang="en-US" dirty="0"/>
          </a:p>
        </p:txBody>
      </p:sp>
    </p:spTree>
    <p:extLst>
      <p:ext uri="{BB962C8B-B14F-4D97-AF65-F5344CB8AC3E}">
        <p14:creationId xmlns:p14="http://schemas.microsoft.com/office/powerpoint/2010/main" val="403949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normAutofit fontScale="90000"/>
          </a:bodyPr>
          <a:lstStyle/>
          <a:p>
            <a:r>
              <a:rPr lang="en-US" dirty="0"/>
              <a:t>Who uses them? </a:t>
            </a:r>
            <a:br>
              <a:rPr lang="en-US" dirty="0"/>
            </a:br>
            <a:r>
              <a:rPr lang="en-US" dirty="0"/>
              <a:t>Body Builders, Professional Athletes, Average Joe </a:t>
            </a:r>
          </a:p>
        </p:txBody>
      </p:sp>
      <p:pic>
        <p:nvPicPr>
          <p:cNvPr id="2050" name="Picture 2" descr="The Future of Steroids and Performance Enhancers | Muscle &amp;amp; Fitness">
            <a:extLst>
              <a:ext uri="{FF2B5EF4-FFF2-40B4-BE49-F238E27FC236}">
                <a16:creationId xmlns:a16="http://schemas.microsoft.com/office/drawing/2014/main" id="{36B421CB-5ACA-4402-99EB-CDB51B42485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66331" y="1870297"/>
            <a:ext cx="7170174" cy="3969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572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07B03-A7B3-483E-8AA4-528DBBD19ABE}"/>
              </a:ext>
            </a:extLst>
          </p:cNvPr>
          <p:cNvSpPr>
            <a:spLocks noGrp="1"/>
          </p:cNvSpPr>
          <p:nvPr>
            <p:ph type="title"/>
          </p:nvPr>
        </p:nvSpPr>
        <p:spPr/>
        <p:txBody>
          <a:bodyPr/>
          <a:lstStyle/>
          <a:p>
            <a:r>
              <a:rPr lang="en-US" dirty="0"/>
              <a:t>Lance Armstrong</a:t>
            </a:r>
          </a:p>
        </p:txBody>
      </p:sp>
      <p:sp>
        <p:nvSpPr>
          <p:cNvPr id="3" name="Content Placeholder 2">
            <a:extLst>
              <a:ext uri="{FF2B5EF4-FFF2-40B4-BE49-F238E27FC236}">
                <a16:creationId xmlns:a16="http://schemas.microsoft.com/office/drawing/2014/main" id="{2B0C82AD-9B73-4D89-A522-7D599F4E8F6C}"/>
              </a:ext>
            </a:extLst>
          </p:cNvPr>
          <p:cNvSpPr>
            <a:spLocks noGrp="1"/>
          </p:cNvSpPr>
          <p:nvPr>
            <p:ph idx="1"/>
          </p:nvPr>
        </p:nvSpPr>
        <p:spPr>
          <a:xfrm>
            <a:off x="288173" y="3045360"/>
            <a:ext cx="11903827" cy="4351338"/>
          </a:xfrm>
        </p:spPr>
        <p:txBody>
          <a:bodyPr>
            <a:normAutofit/>
          </a:bodyPr>
          <a:lstStyle/>
          <a:p>
            <a:r>
              <a:rPr lang="en-US" dirty="0">
                <a:solidFill>
                  <a:schemeClr val="accent1"/>
                </a:solidFill>
              </a:rPr>
              <a:t>7 time winner of Tour de France. </a:t>
            </a:r>
          </a:p>
          <a:p>
            <a:r>
              <a:rPr lang="en-US" dirty="0">
                <a:solidFill>
                  <a:schemeClr val="accent1"/>
                </a:solidFill>
              </a:rPr>
              <a:t>October 22, 2012, formally stripped of the seven Tour de France titles he won from 1999 to 2005 and </a:t>
            </a:r>
            <a:r>
              <a:rPr lang="en-US" b="1" dirty="0">
                <a:solidFill>
                  <a:schemeClr val="accent1"/>
                </a:solidFill>
              </a:rPr>
              <a:t>banned for life</a:t>
            </a:r>
            <a:r>
              <a:rPr lang="en-US" dirty="0">
                <a:solidFill>
                  <a:schemeClr val="accent1"/>
                </a:solidFill>
              </a:rPr>
              <a:t> from competitive cycling after being charged with systematically using illicit performance-enhancing drugs and blood transfusions as well as demanding that some of his Tour teammates dope in order to help him win races. </a:t>
            </a:r>
          </a:p>
          <a:p>
            <a:endParaRPr lang="en-US" dirty="0"/>
          </a:p>
        </p:txBody>
      </p:sp>
      <p:pic>
        <p:nvPicPr>
          <p:cNvPr id="1030" name="Picture 6" descr="Lance Armstrong; Guilty or Not Guilty? That Is The Question | LATF USA">
            <a:extLst>
              <a:ext uri="{FF2B5EF4-FFF2-40B4-BE49-F238E27FC236}">
                <a16:creationId xmlns:a16="http://schemas.microsoft.com/office/drawing/2014/main" id="{C6ACDA6B-F008-46F5-B27E-D5EDFC2D1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9193" y="0"/>
            <a:ext cx="5094634" cy="304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28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0CE6A-3273-4C6F-A372-96E86BB1B1A5}"/>
              </a:ext>
            </a:extLst>
          </p:cNvPr>
          <p:cNvSpPr>
            <a:spLocks noGrp="1"/>
          </p:cNvSpPr>
          <p:nvPr>
            <p:ph type="title"/>
          </p:nvPr>
        </p:nvSpPr>
        <p:spPr/>
        <p:txBody>
          <a:bodyPr/>
          <a:lstStyle/>
          <a:p>
            <a:r>
              <a:rPr lang="en-US" i="1" dirty="0"/>
              <a:t>Dietary </a:t>
            </a:r>
            <a:r>
              <a:rPr lang="en-US" dirty="0"/>
              <a:t>Supplements – for healthy diet</a:t>
            </a:r>
          </a:p>
        </p:txBody>
      </p:sp>
      <p:sp>
        <p:nvSpPr>
          <p:cNvPr id="3" name="Content Placeholder 2">
            <a:extLst>
              <a:ext uri="{FF2B5EF4-FFF2-40B4-BE49-F238E27FC236}">
                <a16:creationId xmlns:a16="http://schemas.microsoft.com/office/drawing/2014/main" id="{FDBB4B77-B515-4EF6-8B97-C76DCA41D9AC}"/>
              </a:ext>
            </a:extLst>
          </p:cNvPr>
          <p:cNvSpPr>
            <a:spLocks noGrp="1"/>
          </p:cNvSpPr>
          <p:nvPr>
            <p:ph idx="1"/>
          </p:nvPr>
        </p:nvSpPr>
        <p:spPr/>
        <p:txBody>
          <a:bodyPr/>
          <a:lstStyle/>
          <a:p>
            <a:r>
              <a:rPr lang="en-US" dirty="0">
                <a:effectLst/>
                <a:latin typeface="Calibri" panose="020F0502020204030204" pitchFamily="34" charset="0"/>
                <a:ea typeface="Calibri" panose="020F0502020204030204" pitchFamily="34" charset="0"/>
                <a:cs typeface="Calibri" panose="020F0502020204030204" pitchFamily="34" charset="0"/>
              </a:rPr>
              <a:t>Taken to improve </a:t>
            </a:r>
            <a:r>
              <a:rPr lang="en-US" b="1" u="sng" dirty="0">
                <a:effectLst/>
                <a:latin typeface="Calibri" panose="020F0502020204030204" pitchFamily="34" charset="0"/>
                <a:ea typeface="Calibri" panose="020F0502020204030204" pitchFamily="34" charset="0"/>
                <a:cs typeface="Calibri" panose="020F0502020204030204" pitchFamily="34" charset="0"/>
              </a:rPr>
              <a:t>health</a:t>
            </a:r>
            <a:endParaRPr lang="en-US" b="1" u="sng"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These are </a:t>
            </a:r>
            <a:r>
              <a:rPr lang="en-US" b="1" u="sng" dirty="0"/>
              <a:t>Vitamins, minerals, herbs,</a:t>
            </a:r>
            <a:r>
              <a:rPr lang="en-US" dirty="0"/>
              <a:t> to supplement one's diet </a:t>
            </a:r>
          </a:p>
          <a:p>
            <a:r>
              <a:rPr lang="en-US" dirty="0"/>
              <a:t>Forms: pill, capsule, tablet, powder, or liquid. </a:t>
            </a:r>
          </a:p>
          <a:p>
            <a:r>
              <a:rPr lang="en-US" dirty="0"/>
              <a:t>May be: </a:t>
            </a:r>
            <a:r>
              <a:rPr lang="en-US" b="1" u="sng" dirty="0"/>
              <a:t>Natural </a:t>
            </a:r>
            <a:r>
              <a:rPr lang="en-US" dirty="0"/>
              <a:t>- extract from real food sources</a:t>
            </a:r>
            <a:r>
              <a:rPr lang="en-US" b="1" dirty="0"/>
              <a:t> </a:t>
            </a:r>
            <a:r>
              <a:rPr lang="en-US" dirty="0"/>
              <a:t>or man-made </a:t>
            </a:r>
            <a:r>
              <a:rPr lang="en-US" b="1" u="sng" dirty="0"/>
              <a:t>synthetic</a:t>
            </a:r>
            <a:endParaRPr lang="en-US" dirty="0"/>
          </a:p>
        </p:txBody>
      </p:sp>
    </p:spTree>
    <p:extLst>
      <p:ext uri="{BB962C8B-B14F-4D97-AF65-F5344CB8AC3E}">
        <p14:creationId xmlns:p14="http://schemas.microsoft.com/office/powerpoint/2010/main" val="424818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Lance Armstrong</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p:txBody>
          <a:bodyPr>
            <a:normAutofit/>
          </a:bodyPr>
          <a:lstStyle/>
          <a:p>
            <a:endParaRPr lang="en-US" dirty="0">
              <a:hlinkClick r:id="rId2"/>
            </a:endParaRPr>
          </a:p>
          <a:p>
            <a:endParaRPr lang="en-US" dirty="0">
              <a:hlinkClick r:id="rId2"/>
            </a:endParaRPr>
          </a:p>
          <a:p>
            <a:r>
              <a:rPr lang="en-US" dirty="0">
                <a:hlinkClick r:id="rId2"/>
              </a:rPr>
              <a:t>Confession on Oprah</a:t>
            </a:r>
          </a:p>
          <a:p>
            <a:r>
              <a:rPr lang="en-US" dirty="0">
                <a:hlinkClick r:id="rId2"/>
              </a:rPr>
              <a:t>https://youtu.be/N_0PSZ59Aws</a:t>
            </a:r>
            <a:endParaRPr lang="en-US" dirty="0"/>
          </a:p>
          <a:p>
            <a:endParaRPr lang="en-US" dirty="0"/>
          </a:p>
          <a:p>
            <a:r>
              <a:rPr lang="en-US" dirty="0"/>
              <a:t>I’d do it again</a:t>
            </a:r>
          </a:p>
          <a:p>
            <a:r>
              <a:rPr lang="en-US" dirty="0">
                <a:hlinkClick r:id="rId3"/>
              </a:rPr>
              <a:t>https://youtu.be/wzvZNQKowMU</a:t>
            </a:r>
            <a:endParaRPr lang="en-US" dirty="0"/>
          </a:p>
          <a:p>
            <a:endParaRPr lang="en-US" dirty="0"/>
          </a:p>
          <a:p>
            <a:endParaRPr lang="en-US" dirty="0"/>
          </a:p>
        </p:txBody>
      </p:sp>
    </p:spTree>
    <p:extLst>
      <p:ext uri="{BB962C8B-B14F-4D97-AF65-F5344CB8AC3E}">
        <p14:creationId xmlns:p14="http://schemas.microsoft.com/office/powerpoint/2010/main" val="2054184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73842-3F3C-4FFB-8F49-00D8B03F17F4}"/>
              </a:ext>
            </a:extLst>
          </p:cNvPr>
          <p:cNvSpPr>
            <a:spLocks noGrp="1"/>
          </p:cNvSpPr>
          <p:nvPr>
            <p:ph type="title"/>
          </p:nvPr>
        </p:nvSpPr>
        <p:spPr/>
        <p:txBody>
          <a:bodyPr/>
          <a:lstStyle/>
          <a:p>
            <a:br>
              <a:rPr lang="en-US" dirty="0"/>
            </a:br>
            <a:r>
              <a:rPr lang="en-US" dirty="0"/>
              <a:t>Russia in the Olympics</a:t>
            </a:r>
          </a:p>
        </p:txBody>
      </p:sp>
      <p:sp>
        <p:nvSpPr>
          <p:cNvPr id="3" name="Content Placeholder 2">
            <a:extLst>
              <a:ext uri="{FF2B5EF4-FFF2-40B4-BE49-F238E27FC236}">
                <a16:creationId xmlns:a16="http://schemas.microsoft.com/office/drawing/2014/main" id="{EEB3FCD5-4B81-4FE2-806F-9CB52AC51BE1}"/>
              </a:ext>
            </a:extLst>
          </p:cNvPr>
          <p:cNvSpPr>
            <a:spLocks noGrp="1"/>
          </p:cNvSpPr>
          <p:nvPr>
            <p:ph idx="1"/>
          </p:nvPr>
        </p:nvSpPr>
        <p:spPr/>
        <p:txBody>
          <a:bodyPr/>
          <a:lstStyle/>
          <a:p>
            <a:r>
              <a:rPr lang="en-US" dirty="0"/>
              <a:t>Banned from Olympics in 2016</a:t>
            </a:r>
          </a:p>
          <a:p>
            <a:endParaRPr lang="en-US" dirty="0"/>
          </a:p>
        </p:txBody>
      </p:sp>
    </p:spTree>
    <p:extLst>
      <p:ext uri="{BB962C8B-B14F-4D97-AF65-F5344CB8AC3E}">
        <p14:creationId xmlns:p14="http://schemas.microsoft.com/office/powerpoint/2010/main" val="1212850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Blood Doping</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a:xfrm>
            <a:off x="838199" y="1825625"/>
            <a:ext cx="10952747" cy="4351338"/>
          </a:xfrm>
        </p:spPr>
        <p:txBody>
          <a:bodyPr>
            <a:normAutofit/>
          </a:bodyPr>
          <a:lstStyle/>
          <a:p>
            <a:r>
              <a:rPr lang="en-US" dirty="0"/>
              <a:t>I</a:t>
            </a:r>
            <a:r>
              <a:rPr lang="en-US" b="1" u="sng" dirty="0"/>
              <a:t>njecting </a:t>
            </a:r>
            <a:r>
              <a:rPr lang="en-US" dirty="0"/>
              <a:t>oxygenated </a:t>
            </a:r>
            <a:r>
              <a:rPr lang="en-US" b="1" u="sng" dirty="0"/>
              <a:t>blood</a:t>
            </a:r>
            <a:r>
              <a:rPr lang="en-US" dirty="0"/>
              <a:t> into an athlete before an event</a:t>
            </a:r>
          </a:p>
          <a:p>
            <a:r>
              <a:rPr lang="en-US" dirty="0"/>
              <a:t>Or injecting </a:t>
            </a:r>
            <a:r>
              <a:rPr lang="en-US" b="1" u="sng" dirty="0"/>
              <a:t>drugs</a:t>
            </a:r>
            <a:r>
              <a:rPr lang="en-US" dirty="0"/>
              <a:t> to make the body produce more red blood cells </a:t>
            </a:r>
          </a:p>
          <a:p>
            <a:pPr lvl="1"/>
            <a:r>
              <a:rPr lang="en-US" dirty="0"/>
              <a:t>E.g</a:t>
            </a:r>
            <a:r>
              <a:rPr lang="en-US"/>
              <a:t>. Epoetin </a:t>
            </a:r>
            <a:r>
              <a:rPr lang="en-US" dirty="0"/>
              <a:t>injection is</a:t>
            </a:r>
            <a:r>
              <a:rPr lang="en-US" b="1" dirty="0"/>
              <a:t> a man-made version of human erythropoietin</a:t>
            </a:r>
            <a:r>
              <a:rPr lang="en-US" dirty="0"/>
              <a:t> (EPO). </a:t>
            </a:r>
            <a:r>
              <a:rPr lang="en-US" dirty="0">
                <a:hlinkClick r:id="rId3"/>
              </a:rPr>
              <a:t>https://www.science.org.au/curious/people-medicine/drugs-sport</a:t>
            </a:r>
            <a:endParaRPr lang="en-US" dirty="0"/>
          </a:p>
          <a:p>
            <a:endParaRPr lang="en-US" dirty="0"/>
          </a:p>
          <a:p>
            <a:endParaRPr lang="en-US" dirty="0"/>
          </a:p>
        </p:txBody>
      </p:sp>
    </p:spTree>
    <p:extLst>
      <p:ext uri="{BB962C8B-B14F-4D97-AF65-F5344CB8AC3E}">
        <p14:creationId xmlns:p14="http://schemas.microsoft.com/office/powerpoint/2010/main" val="164018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Icarus on Netflix</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p:txBody>
          <a:bodyPr/>
          <a:lstStyle/>
          <a:p>
            <a:r>
              <a:rPr lang="en-US" dirty="0"/>
              <a:t>2017 Academy Award winning documentary film, </a:t>
            </a:r>
            <a:r>
              <a:rPr lang="en-US" i="1" dirty="0"/>
              <a:t>Icarus, </a:t>
            </a:r>
            <a:r>
              <a:rPr lang="en-US" dirty="0"/>
              <a:t>examines the history of blood doping in Russia.</a:t>
            </a:r>
          </a:p>
          <a:p>
            <a:endParaRPr lang="en-US" dirty="0"/>
          </a:p>
        </p:txBody>
      </p:sp>
    </p:spTree>
    <p:extLst>
      <p:ext uri="{BB962C8B-B14F-4D97-AF65-F5344CB8AC3E}">
        <p14:creationId xmlns:p14="http://schemas.microsoft.com/office/powerpoint/2010/main" val="365911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A6114-84F3-4F4D-948D-D5EDEF323C96}"/>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731841BE-96E7-4CC5-8E36-8E22FDFC85DC}"/>
              </a:ext>
            </a:extLst>
          </p:cNvPr>
          <p:cNvSpPr>
            <a:spLocks noGrp="1"/>
          </p:cNvSpPr>
          <p:nvPr>
            <p:ph idx="1"/>
          </p:nvPr>
        </p:nvSpPr>
        <p:spPr/>
        <p:txBody>
          <a:bodyPr>
            <a:normAutofit/>
          </a:bodyPr>
          <a:lstStyle/>
          <a:p>
            <a:pPr marL="742950" indent="-742950">
              <a:buFont typeface="+mj-lt"/>
              <a:buAutoNum type="arabicPeriod"/>
            </a:pPr>
            <a:r>
              <a:rPr lang="en-US" b="1" dirty="0"/>
              <a:t>In class: </a:t>
            </a:r>
            <a:r>
              <a:rPr lang="en-US" dirty="0"/>
              <a:t>Performance Enhancer WS – pick any 5</a:t>
            </a:r>
          </a:p>
          <a:p>
            <a:pPr marL="742950" indent="-742950">
              <a:buFont typeface="+mj-lt"/>
              <a:buAutoNum type="arabicPeriod"/>
            </a:pPr>
            <a:r>
              <a:rPr lang="en-US" b="1" dirty="0">
                <a:solidFill>
                  <a:schemeClr val="accent1"/>
                </a:solidFill>
              </a:rPr>
              <a:t>Project: </a:t>
            </a:r>
            <a:r>
              <a:rPr lang="en-US" dirty="0">
                <a:solidFill>
                  <a:schemeClr val="accent1"/>
                </a:solidFill>
              </a:rPr>
              <a:t>Research Performance Enhancing Drugs used in profession Sports, 2 classes</a:t>
            </a:r>
          </a:p>
          <a:p>
            <a:pPr marL="742950" indent="-742950">
              <a:buFont typeface="+mj-lt"/>
              <a:buAutoNum type="arabicPeriod"/>
            </a:pPr>
            <a:endParaRPr lang="en-US" b="1" dirty="0"/>
          </a:p>
          <a:p>
            <a:pPr marL="0" indent="0">
              <a:buNone/>
            </a:pPr>
            <a:endParaRPr lang="en-US" b="1" dirty="0"/>
          </a:p>
          <a:p>
            <a:pPr marL="0" indent="0">
              <a:buNone/>
            </a:pPr>
            <a:endParaRPr lang="en-US" b="1" dirty="0"/>
          </a:p>
          <a:p>
            <a:r>
              <a:rPr lang="en-US" dirty="0">
                <a:solidFill>
                  <a:schemeClr val="bg1">
                    <a:lumMod val="95000"/>
                  </a:schemeClr>
                </a:solidFill>
              </a:rPr>
              <a:t>Write a paragraph summarizing Steroids</a:t>
            </a:r>
          </a:p>
        </p:txBody>
      </p:sp>
    </p:spTree>
    <p:extLst>
      <p:ext uri="{BB962C8B-B14F-4D97-AF65-F5344CB8AC3E}">
        <p14:creationId xmlns:p14="http://schemas.microsoft.com/office/powerpoint/2010/main" val="330214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source</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p:txBody>
          <a:bodyPr/>
          <a:lstStyle/>
          <a:p>
            <a:r>
              <a:rPr lang="en-US" dirty="0">
                <a:hlinkClick r:id="rId2"/>
              </a:rPr>
              <a:t>https://kidshealth.org/en/teens/steroids.html</a:t>
            </a:r>
            <a:endParaRPr lang="en-US" dirty="0"/>
          </a:p>
          <a:p>
            <a:r>
              <a:rPr lang="en-US" dirty="0"/>
              <a:t> </a:t>
            </a:r>
          </a:p>
        </p:txBody>
      </p:sp>
    </p:spTree>
    <p:extLst>
      <p:ext uri="{BB962C8B-B14F-4D97-AF65-F5344CB8AC3E}">
        <p14:creationId xmlns:p14="http://schemas.microsoft.com/office/powerpoint/2010/main" val="320731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2BD97-DA19-477A-973E-806CDFC05BCF}"/>
              </a:ext>
            </a:extLst>
          </p:cNvPr>
          <p:cNvSpPr>
            <a:spLocks noGrp="1"/>
          </p:cNvSpPr>
          <p:nvPr>
            <p:ph type="title"/>
          </p:nvPr>
        </p:nvSpPr>
        <p:spPr>
          <a:xfrm>
            <a:off x="573506" y="365125"/>
            <a:ext cx="10780294" cy="1325563"/>
          </a:xfrm>
        </p:spPr>
        <p:txBody>
          <a:bodyPr/>
          <a:lstStyle/>
          <a:p>
            <a:r>
              <a:rPr lang="en-US" i="1" dirty="0"/>
              <a:t>Performance Enhancing </a:t>
            </a:r>
            <a:r>
              <a:rPr lang="en-US" dirty="0"/>
              <a:t>Supplements</a:t>
            </a:r>
          </a:p>
        </p:txBody>
      </p:sp>
      <p:sp>
        <p:nvSpPr>
          <p:cNvPr id="3" name="Content Placeholder 2">
            <a:extLst>
              <a:ext uri="{FF2B5EF4-FFF2-40B4-BE49-F238E27FC236}">
                <a16:creationId xmlns:a16="http://schemas.microsoft.com/office/drawing/2014/main" id="{7F645918-6271-49F4-B69C-3B9FBD0EB71A}"/>
              </a:ext>
            </a:extLst>
          </p:cNvPr>
          <p:cNvSpPr>
            <a:spLocks noGrp="1"/>
          </p:cNvSpPr>
          <p:nvPr>
            <p:ph idx="1"/>
          </p:nvPr>
        </p:nvSpPr>
        <p:spPr>
          <a:xfrm>
            <a:off x="573505" y="2099678"/>
            <a:ext cx="10515600" cy="4351338"/>
          </a:xfrm>
        </p:spPr>
        <p:txBody>
          <a:bodyPr>
            <a:normAutofit lnSpcReduction="10000"/>
          </a:bodyPr>
          <a:lstStyle/>
          <a:p>
            <a:r>
              <a:rPr lang="en-US" dirty="0"/>
              <a:t>Taken to improve </a:t>
            </a:r>
            <a:r>
              <a:rPr lang="en-US" b="1" u="sng" dirty="0"/>
              <a:t>mental</a:t>
            </a:r>
            <a:r>
              <a:rPr lang="en-US" dirty="0"/>
              <a:t> or </a:t>
            </a:r>
            <a:r>
              <a:rPr lang="en-US" b="1" u="sng" dirty="0"/>
              <a:t>physical </a:t>
            </a:r>
            <a:r>
              <a:rPr lang="en-US" dirty="0"/>
              <a:t>performance while exercising or competing.</a:t>
            </a:r>
          </a:p>
          <a:p>
            <a:r>
              <a:rPr lang="en-US" dirty="0"/>
              <a:t>Called </a:t>
            </a:r>
            <a:r>
              <a:rPr lang="en-US" b="1" u="sng" dirty="0"/>
              <a:t>ergogenic </a:t>
            </a:r>
            <a:r>
              <a:rPr lang="en-US" dirty="0"/>
              <a:t>aids</a:t>
            </a:r>
            <a:r>
              <a:rPr lang="en-US" b="1" u="sng" dirty="0"/>
              <a:t>, </a:t>
            </a:r>
          </a:p>
          <a:p>
            <a:r>
              <a:rPr lang="en-US" dirty="0"/>
              <a:t>Range from </a:t>
            </a:r>
            <a:r>
              <a:rPr lang="en-US" b="1" u="sng" dirty="0"/>
              <a:t>caffeine</a:t>
            </a:r>
            <a:r>
              <a:rPr lang="en-US" dirty="0"/>
              <a:t> and </a:t>
            </a:r>
            <a:r>
              <a:rPr lang="en-US" b="1" u="sng" dirty="0"/>
              <a:t>sports drinks </a:t>
            </a:r>
            <a:r>
              <a:rPr lang="en-US" dirty="0"/>
              <a:t>to </a:t>
            </a:r>
            <a:r>
              <a:rPr lang="en-US" b="1" u="sng" dirty="0"/>
              <a:t>illegal</a:t>
            </a:r>
            <a:r>
              <a:rPr lang="en-US" dirty="0"/>
              <a:t> substances</a:t>
            </a:r>
          </a:p>
          <a:p>
            <a:r>
              <a:rPr lang="en-US" dirty="0"/>
              <a:t>Scientific proof of their effectiveness is sometimes </a:t>
            </a:r>
            <a:r>
              <a:rPr lang="en-US" b="1" dirty="0"/>
              <a:t>lacking </a:t>
            </a:r>
            <a:r>
              <a:rPr lang="en-US" dirty="0"/>
              <a:t>or </a:t>
            </a:r>
            <a:r>
              <a:rPr lang="en-US" b="1" dirty="0"/>
              <a:t>contradictory </a:t>
            </a:r>
            <a:r>
              <a:rPr lang="en-US" dirty="0"/>
              <a:t>(opposite).</a:t>
            </a:r>
          </a:p>
          <a:p>
            <a:r>
              <a:rPr lang="en-US" dirty="0"/>
              <a:t>Some are safe, some are harmful/illegal.</a:t>
            </a:r>
          </a:p>
          <a:p>
            <a:endParaRPr lang="en-US" dirty="0">
              <a:solidFill>
                <a:schemeClr val="accent1"/>
              </a:solidFill>
            </a:endParaRPr>
          </a:p>
        </p:txBody>
      </p:sp>
    </p:spTree>
    <p:extLst>
      <p:ext uri="{BB962C8B-B14F-4D97-AF65-F5344CB8AC3E}">
        <p14:creationId xmlns:p14="http://schemas.microsoft.com/office/powerpoint/2010/main" val="166585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4E7F-765C-411F-AF99-B6D89C7EEE12}"/>
              </a:ext>
            </a:extLst>
          </p:cNvPr>
          <p:cNvSpPr>
            <a:spLocks noGrp="1"/>
          </p:cNvSpPr>
          <p:nvPr>
            <p:ph type="title"/>
          </p:nvPr>
        </p:nvSpPr>
        <p:spPr/>
        <p:txBody>
          <a:bodyPr/>
          <a:lstStyle/>
          <a:p>
            <a:r>
              <a:rPr lang="en-US" dirty="0"/>
              <a:t>Some are recognized as safe by Food and Drug Administration (FDA):</a:t>
            </a:r>
          </a:p>
        </p:txBody>
      </p:sp>
      <p:sp>
        <p:nvSpPr>
          <p:cNvPr id="3" name="Content Placeholder 2">
            <a:extLst>
              <a:ext uri="{FF2B5EF4-FFF2-40B4-BE49-F238E27FC236}">
                <a16:creationId xmlns:a16="http://schemas.microsoft.com/office/drawing/2014/main" id="{6162C28D-BD24-4123-94FE-4D83D8C218E9}"/>
              </a:ext>
            </a:extLst>
          </p:cNvPr>
          <p:cNvSpPr>
            <a:spLocks noGrp="1"/>
          </p:cNvSpPr>
          <p:nvPr>
            <p:ph idx="1"/>
          </p:nvPr>
        </p:nvSpPr>
        <p:spPr>
          <a:xfrm>
            <a:off x="838201" y="1825625"/>
            <a:ext cx="5610726" cy="4351338"/>
          </a:xfrm>
        </p:spPr>
        <p:txBody>
          <a:bodyPr>
            <a:normAutofit/>
          </a:bodyPr>
          <a:lstStyle/>
          <a:p>
            <a:endParaRPr lang="en-US" dirty="0"/>
          </a:p>
        </p:txBody>
      </p:sp>
      <p:pic>
        <p:nvPicPr>
          <p:cNvPr id="5" name="Picture 4">
            <a:extLst>
              <a:ext uri="{FF2B5EF4-FFF2-40B4-BE49-F238E27FC236}">
                <a16:creationId xmlns:a16="http://schemas.microsoft.com/office/drawing/2014/main" id="{1E0B2D15-D6E1-4477-915D-5054565FEF95}"/>
              </a:ext>
            </a:extLst>
          </p:cNvPr>
          <p:cNvPicPr>
            <a:picLocks noChangeAspect="1"/>
          </p:cNvPicPr>
          <p:nvPr/>
        </p:nvPicPr>
        <p:blipFill rotWithShape="1">
          <a:blip r:embed="rId2"/>
          <a:srcRect t="15788"/>
          <a:stretch/>
        </p:blipFill>
        <p:spPr>
          <a:xfrm>
            <a:off x="838200" y="1690688"/>
            <a:ext cx="8281086" cy="4691457"/>
          </a:xfrm>
          <a:prstGeom prst="rect">
            <a:avLst/>
          </a:prstGeom>
        </p:spPr>
      </p:pic>
    </p:spTree>
    <p:extLst>
      <p:ext uri="{BB962C8B-B14F-4D97-AF65-F5344CB8AC3E}">
        <p14:creationId xmlns:p14="http://schemas.microsoft.com/office/powerpoint/2010/main" val="73850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24BF-5348-48CE-AECD-F7ADC43DAEFA}"/>
              </a:ext>
            </a:extLst>
          </p:cNvPr>
          <p:cNvSpPr>
            <a:spLocks noGrp="1"/>
          </p:cNvSpPr>
          <p:nvPr>
            <p:ph type="title"/>
          </p:nvPr>
        </p:nvSpPr>
        <p:spPr/>
        <p:txBody>
          <a:bodyPr/>
          <a:lstStyle/>
          <a:p>
            <a:r>
              <a:rPr lang="en-US" dirty="0"/>
              <a:t>Harmful/Illegal/Banned</a:t>
            </a:r>
          </a:p>
        </p:txBody>
      </p:sp>
      <p:sp>
        <p:nvSpPr>
          <p:cNvPr id="3" name="Content Placeholder 2">
            <a:extLst>
              <a:ext uri="{FF2B5EF4-FFF2-40B4-BE49-F238E27FC236}">
                <a16:creationId xmlns:a16="http://schemas.microsoft.com/office/drawing/2014/main" id="{24A4E8CC-FE66-4215-A0CB-CED0871E7562}"/>
              </a:ext>
            </a:extLst>
          </p:cNvPr>
          <p:cNvSpPr>
            <a:spLocks noGrp="1"/>
          </p:cNvSpPr>
          <p:nvPr>
            <p:ph idx="1"/>
          </p:nvPr>
        </p:nvSpPr>
        <p:spPr/>
        <p:txBody>
          <a:bodyPr>
            <a:normAutofit fontScale="85000" lnSpcReduction="20000"/>
          </a:bodyPr>
          <a:lstStyle/>
          <a:p>
            <a:r>
              <a:rPr lang="en-US" dirty="0"/>
              <a:t>The NCAA and the Olympics commission have banned some substances </a:t>
            </a:r>
            <a:r>
              <a:rPr lang="en-US" b="1" u="sng" dirty="0"/>
              <a:t>because they offer an unfair advantage or can cause harm to the athlete</a:t>
            </a:r>
            <a:r>
              <a:rPr lang="en-US" dirty="0"/>
              <a:t>.</a:t>
            </a:r>
          </a:p>
          <a:p>
            <a:endParaRPr lang="en-US" dirty="0"/>
          </a:p>
          <a:p>
            <a:r>
              <a:rPr lang="en-US" dirty="0"/>
              <a:t>Anabolic and other Steroids</a:t>
            </a:r>
          </a:p>
          <a:p>
            <a:r>
              <a:rPr lang="en-US" dirty="0"/>
              <a:t>DHEA (synthetic steroid)</a:t>
            </a:r>
          </a:p>
          <a:p>
            <a:r>
              <a:rPr lang="en-US" dirty="0"/>
              <a:t>Diuretics – make you pee</a:t>
            </a:r>
          </a:p>
          <a:p>
            <a:r>
              <a:rPr lang="en-US" dirty="0"/>
              <a:t>Blood doping – boosting red blood cells</a:t>
            </a:r>
          </a:p>
          <a:p>
            <a:r>
              <a:rPr lang="en-US" dirty="0"/>
              <a:t>Ephedrine – similar to adrenaline</a:t>
            </a:r>
          </a:p>
          <a:p>
            <a:r>
              <a:rPr lang="en-US" dirty="0"/>
              <a:t>HGH – human growth hormone</a:t>
            </a:r>
          </a:p>
          <a:p>
            <a:endParaRPr lang="en-US" dirty="0"/>
          </a:p>
          <a:p>
            <a:endParaRPr lang="en-US" dirty="0"/>
          </a:p>
        </p:txBody>
      </p:sp>
    </p:spTree>
    <p:extLst>
      <p:ext uri="{BB962C8B-B14F-4D97-AF65-F5344CB8AC3E}">
        <p14:creationId xmlns:p14="http://schemas.microsoft.com/office/powerpoint/2010/main" val="151631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D468-7E41-493B-BD20-461058D36638}"/>
              </a:ext>
            </a:extLst>
          </p:cNvPr>
          <p:cNvSpPr>
            <a:spLocks noGrp="1"/>
          </p:cNvSpPr>
          <p:nvPr>
            <p:ph type="title"/>
          </p:nvPr>
        </p:nvSpPr>
        <p:spPr/>
        <p:txBody>
          <a:bodyPr/>
          <a:lstStyle/>
          <a:p>
            <a:r>
              <a:rPr lang="en-US" dirty="0"/>
              <a:t>Steroids</a:t>
            </a:r>
          </a:p>
        </p:txBody>
      </p:sp>
      <p:sp>
        <p:nvSpPr>
          <p:cNvPr id="3" name="Content Placeholder 2">
            <a:extLst>
              <a:ext uri="{FF2B5EF4-FFF2-40B4-BE49-F238E27FC236}">
                <a16:creationId xmlns:a16="http://schemas.microsoft.com/office/drawing/2014/main" id="{F2CF558E-4192-4718-B440-B83643CF0408}"/>
              </a:ext>
            </a:extLst>
          </p:cNvPr>
          <p:cNvSpPr>
            <a:spLocks noGrp="1"/>
          </p:cNvSpPr>
          <p:nvPr>
            <p:ph idx="1"/>
          </p:nvPr>
        </p:nvSpPr>
        <p:spPr/>
        <p:txBody>
          <a:bodyPr/>
          <a:lstStyle/>
          <a:p>
            <a:r>
              <a:rPr lang="en-US" dirty="0"/>
              <a:t>Corticosteroids</a:t>
            </a:r>
          </a:p>
          <a:p>
            <a:r>
              <a:rPr lang="en-US" dirty="0"/>
              <a:t>Anabolic Steroids</a:t>
            </a:r>
          </a:p>
        </p:txBody>
      </p:sp>
      <p:pic>
        <p:nvPicPr>
          <p:cNvPr id="1026" name="Picture 2" descr="Natural vs Enhanced: Becoming the Best Bodybuilder You Can Be ft. John  Meadows (MountainDog) - YouTube">
            <a:extLst>
              <a:ext uri="{FF2B5EF4-FFF2-40B4-BE49-F238E27FC236}">
                <a16:creationId xmlns:a16="http://schemas.microsoft.com/office/drawing/2014/main" id="{55EF38BA-0A63-4246-9BFF-E139D8DCC0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960" y="2820352"/>
            <a:ext cx="7178040" cy="403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9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a:xfrm>
            <a:off x="347756" y="365125"/>
            <a:ext cx="11006043" cy="1325563"/>
          </a:xfrm>
        </p:spPr>
        <p:txBody>
          <a:bodyPr/>
          <a:lstStyle/>
          <a:p>
            <a:r>
              <a:rPr lang="en-US" dirty="0"/>
              <a:t>Naturally Produced Steroids </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a:xfrm>
            <a:off x="838200" y="1895964"/>
            <a:ext cx="10515600" cy="4351338"/>
          </a:xfrm>
        </p:spPr>
        <p:txBody>
          <a:bodyPr>
            <a:normAutofit/>
          </a:bodyPr>
          <a:lstStyle/>
          <a:p>
            <a:pPr lvl="1"/>
            <a:r>
              <a:rPr lang="en-US" dirty="0"/>
              <a:t>Some are part of our </a:t>
            </a:r>
            <a:r>
              <a:rPr lang="en-US" b="1" u="sng" dirty="0"/>
              <a:t>cell membranes </a:t>
            </a:r>
          </a:p>
          <a:p>
            <a:pPr lvl="1"/>
            <a:r>
              <a:rPr lang="en-US" dirty="0"/>
              <a:t>Some are signaling molecules (like </a:t>
            </a:r>
            <a:r>
              <a:rPr lang="en-US" b="1" u="sng" dirty="0"/>
              <a:t>hormones</a:t>
            </a:r>
            <a:r>
              <a:rPr lang="en-US" dirty="0"/>
              <a:t>).</a:t>
            </a:r>
          </a:p>
          <a:p>
            <a:pPr lvl="1"/>
            <a:r>
              <a:rPr lang="en-US" dirty="0" err="1"/>
              <a:t>Eg.</a:t>
            </a:r>
            <a:r>
              <a:rPr lang="en-US" b="1" dirty="0"/>
              <a:t> testosterone – </a:t>
            </a:r>
            <a:r>
              <a:rPr lang="en-US" dirty="0"/>
              <a:t>helps</a:t>
            </a:r>
            <a:r>
              <a:rPr lang="en-US" b="1" dirty="0"/>
              <a:t> </a:t>
            </a:r>
            <a:r>
              <a:rPr lang="en-US" dirty="0"/>
              <a:t>body build muscle tissue, among other important bodily processes. </a:t>
            </a:r>
          </a:p>
          <a:p>
            <a:pPr lvl="1"/>
            <a:r>
              <a:rPr lang="en-US" dirty="0">
                <a:solidFill>
                  <a:srgbClr val="FF0000"/>
                </a:solidFill>
              </a:rPr>
              <a:t>secreted by the adrenal cortex, testes and ovaries, and by the placenta during pregnancy</a:t>
            </a:r>
            <a:r>
              <a:rPr lang="en-US" dirty="0"/>
              <a:t>.</a:t>
            </a:r>
          </a:p>
          <a:p>
            <a:endParaRPr lang="en-US" dirty="0"/>
          </a:p>
        </p:txBody>
      </p:sp>
      <p:pic>
        <p:nvPicPr>
          <p:cNvPr id="2052" name="Picture 4" descr="Adrenal Glands | Johns Hopkins Medicine">
            <a:extLst>
              <a:ext uri="{FF2B5EF4-FFF2-40B4-BE49-F238E27FC236}">
                <a16:creationId xmlns:a16="http://schemas.microsoft.com/office/drawing/2014/main" id="{645F60AF-1789-4C80-AF94-23ED0A2253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6424" y="282773"/>
            <a:ext cx="2807819" cy="221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42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a:xfrm>
            <a:off x="347756" y="365125"/>
            <a:ext cx="11006043" cy="1325563"/>
          </a:xfrm>
        </p:spPr>
        <p:txBody>
          <a:bodyPr/>
          <a:lstStyle/>
          <a:p>
            <a:r>
              <a:rPr lang="en-US" dirty="0"/>
              <a:t>Steroid hormones</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a:xfrm>
            <a:off x="838200" y="1138335"/>
            <a:ext cx="10515600" cy="5108967"/>
          </a:xfrm>
        </p:spPr>
        <p:txBody>
          <a:bodyPr>
            <a:normAutofit/>
          </a:bodyPr>
          <a:lstStyle/>
          <a:p>
            <a:endParaRPr lang="en-US" dirty="0"/>
          </a:p>
          <a:p>
            <a:r>
              <a:rPr lang="en-US" dirty="0"/>
              <a:t>Steroid hormones help control </a:t>
            </a:r>
          </a:p>
          <a:p>
            <a:r>
              <a:rPr lang="en-US" b="1" u="sng" dirty="0"/>
              <a:t>metabolism</a:t>
            </a:r>
            <a:r>
              <a:rPr lang="en-US" dirty="0"/>
              <a:t>, </a:t>
            </a:r>
          </a:p>
          <a:p>
            <a:r>
              <a:rPr lang="en-US" b="1" u="sng" dirty="0"/>
              <a:t>inflammation</a:t>
            </a:r>
            <a:r>
              <a:rPr lang="en-US" dirty="0"/>
              <a:t>, </a:t>
            </a:r>
          </a:p>
          <a:p>
            <a:r>
              <a:rPr lang="en-US" dirty="0"/>
              <a:t>immune functions, </a:t>
            </a:r>
          </a:p>
          <a:p>
            <a:r>
              <a:rPr lang="en-US" b="1" u="sng" dirty="0"/>
              <a:t>salt and water </a:t>
            </a:r>
            <a:r>
              <a:rPr lang="en-US" dirty="0"/>
              <a:t>balance, </a:t>
            </a:r>
          </a:p>
          <a:p>
            <a:r>
              <a:rPr lang="en-US" dirty="0"/>
              <a:t>development of </a:t>
            </a:r>
            <a:r>
              <a:rPr lang="en-US" b="1" u="sng" dirty="0"/>
              <a:t>sexual</a:t>
            </a:r>
            <a:r>
              <a:rPr lang="en-US" dirty="0"/>
              <a:t> characteristics, </a:t>
            </a:r>
          </a:p>
          <a:p>
            <a:r>
              <a:rPr lang="en-US" dirty="0"/>
              <a:t>and the ability to withstand </a:t>
            </a:r>
            <a:r>
              <a:rPr lang="en-US" b="1" u="sng" dirty="0"/>
              <a:t>injury</a:t>
            </a:r>
            <a:r>
              <a:rPr lang="en-US" dirty="0"/>
              <a:t> and illness.</a:t>
            </a:r>
          </a:p>
        </p:txBody>
      </p:sp>
      <p:pic>
        <p:nvPicPr>
          <p:cNvPr id="2052" name="Picture 4" descr="Adrenal Glands | Johns Hopkins Medicine">
            <a:extLst>
              <a:ext uri="{FF2B5EF4-FFF2-40B4-BE49-F238E27FC236}">
                <a16:creationId xmlns:a16="http://schemas.microsoft.com/office/drawing/2014/main" id="{645F60AF-1789-4C80-AF94-23ED0A2253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4688" y="282773"/>
            <a:ext cx="5109555" cy="4027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8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C391D-BE9C-4B37-A130-8A872DCE200E}"/>
              </a:ext>
            </a:extLst>
          </p:cNvPr>
          <p:cNvSpPr>
            <a:spLocks noGrp="1"/>
          </p:cNvSpPr>
          <p:nvPr>
            <p:ph type="title"/>
          </p:nvPr>
        </p:nvSpPr>
        <p:spPr/>
        <p:txBody>
          <a:bodyPr/>
          <a:lstStyle/>
          <a:p>
            <a:r>
              <a:rPr lang="en-US" dirty="0"/>
              <a:t>Synthetic (Man-made) steroids</a:t>
            </a:r>
            <a:br>
              <a:rPr lang="en-US" dirty="0"/>
            </a:br>
            <a:endParaRPr lang="en-US" dirty="0"/>
          </a:p>
        </p:txBody>
      </p:sp>
      <p:sp>
        <p:nvSpPr>
          <p:cNvPr id="3" name="Content Placeholder 2">
            <a:extLst>
              <a:ext uri="{FF2B5EF4-FFF2-40B4-BE49-F238E27FC236}">
                <a16:creationId xmlns:a16="http://schemas.microsoft.com/office/drawing/2014/main" id="{1570B620-8DF3-4DE4-B2E6-B186D00B4E6F}"/>
              </a:ext>
            </a:extLst>
          </p:cNvPr>
          <p:cNvSpPr>
            <a:spLocks noGrp="1"/>
          </p:cNvSpPr>
          <p:nvPr>
            <p:ph idx="1"/>
          </p:nvPr>
        </p:nvSpPr>
        <p:spPr/>
        <p:txBody>
          <a:bodyPr>
            <a:normAutofit/>
          </a:bodyPr>
          <a:lstStyle/>
          <a:p>
            <a:r>
              <a:rPr lang="en-US" b="1" i="1" dirty="0"/>
              <a:t>Corticosteroids </a:t>
            </a:r>
          </a:p>
          <a:p>
            <a:r>
              <a:rPr lang="en-US" dirty="0"/>
              <a:t>reduce</a:t>
            </a:r>
            <a:r>
              <a:rPr lang="en-US" b="1" u="sng" dirty="0"/>
              <a:t> inflammation </a:t>
            </a:r>
            <a:r>
              <a:rPr lang="en-US" b="1" dirty="0"/>
              <a:t>(</a:t>
            </a:r>
            <a:r>
              <a:rPr lang="en-US" dirty="0"/>
              <a:t>redness and swelling</a:t>
            </a:r>
            <a:r>
              <a:rPr lang="en-US" b="1" dirty="0"/>
              <a:t>)</a:t>
            </a:r>
            <a:r>
              <a:rPr lang="en-US" dirty="0"/>
              <a:t>. </a:t>
            </a:r>
          </a:p>
          <a:p>
            <a:r>
              <a:rPr lang="en-US" dirty="0"/>
              <a:t>help with inflammatory conditions such as </a:t>
            </a:r>
            <a:r>
              <a:rPr lang="en-US" b="1" u="sng" dirty="0"/>
              <a:t>asthma</a:t>
            </a:r>
            <a:r>
              <a:rPr lang="en-US" dirty="0"/>
              <a:t> and </a:t>
            </a:r>
            <a:r>
              <a:rPr lang="en-US" b="1" u="sng" dirty="0"/>
              <a:t>eczema</a:t>
            </a:r>
            <a:r>
              <a:rPr lang="en-US" dirty="0"/>
              <a:t>. </a:t>
            </a:r>
          </a:p>
          <a:p>
            <a:r>
              <a:rPr lang="en-US" dirty="0"/>
              <a:t>Steroids also reduce the activity of the immune system, which is the body's natural defense against illness and infection.</a:t>
            </a:r>
          </a:p>
          <a:p>
            <a:endParaRPr lang="en-US" dirty="0"/>
          </a:p>
        </p:txBody>
      </p:sp>
      <p:pic>
        <p:nvPicPr>
          <p:cNvPr id="3074" name="Picture 2" descr="Corticosteroids: Types, Interactions, &amp;amp; Tips to Minimize Side Effects">
            <a:extLst>
              <a:ext uri="{FF2B5EF4-FFF2-40B4-BE49-F238E27FC236}">
                <a16:creationId xmlns:a16="http://schemas.microsoft.com/office/drawing/2014/main" id="{B0F3086F-C930-408D-8C63-88BB672EC5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6162" y="365125"/>
            <a:ext cx="3402947" cy="1909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116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1029</Words>
  <Application>Microsoft Office PowerPoint</Application>
  <PresentationFormat>Widescreen</PresentationFormat>
  <Paragraphs>125</Paragraphs>
  <Slides>25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SUPPLEMENTS AND SUBSTANCES </vt:lpstr>
      <vt:lpstr>Dietary Supplements – for healthy diet</vt:lpstr>
      <vt:lpstr>Performance Enhancing Supplements</vt:lpstr>
      <vt:lpstr>Some are recognized as safe by Food and Drug Administration (FDA):</vt:lpstr>
      <vt:lpstr>Harmful/Illegal/Banned</vt:lpstr>
      <vt:lpstr>Steroids</vt:lpstr>
      <vt:lpstr>Naturally Produced Steroids </vt:lpstr>
      <vt:lpstr>Steroid hormones</vt:lpstr>
      <vt:lpstr>Synthetic (Man-made) steroids </vt:lpstr>
      <vt:lpstr>How do you take them?</vt:lpstr>
      <vt:lpstr>Anabolic Steroids</vt:lpstr>
      <vt:lpstr>How do anabolic Steroids Work?</vt:lpstr>
      <vt:lpstr>Side Effects: Physical and Psycological</vt:lpstr>
      <vt:lpstr>Side Effects</vt:lpstr>
      <vt:lpstr>Risks for Girls</vt:lpstr>
      <vt:lpstr>Risk for Guys</vt:lpstr>
      <vt:lpstr>Psychological Effects “Roid Rage”</vt:lpstr>
      <vt:lpstr>Who uses them?  Body Builders, Professional Athletes, Average Joe </vt:lpstr>
      <vt:lpstr>Lance Armstrong</vt:lpstr>
      <vt:lpstr>Lance Armstrong</vt:lpstr>
      <vt:lpstr> Russia in the Olympics</vt:lpstr>
      <vt:lpstr>Blood Doping</vt:lpstr>
      <vt:lpstr>Icarus on Netflix</vt:lpstr>
      <vt:lpstr>Assignment</vt:lpstr>
      <vt:lpstr>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dc:title>
  <dc:creator>Tammy Wilson</dc:creator>
  <cp:lastModifiedBy>Tammy Wilson</cp:lastModifiedBy>
  <cp:revision>1</cp:revision>
  <dcterms:created xsi:type="dcterms:W3CDTF">2021-06-28T19:55:44Z</dcterms:created>
  <dcterms:modified xsi:type="dcterms:W3CDTF">2023-04-11T23:38:53Z</dcterms:modified>
</cp:coreProperties>
</file>