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5" r:id="rId4"/>
    <p:sldId id="291" r:id="rId5"/>
    <p:sldId id="260" r:id="rId6"/>
    <p:sldId id="262" r:id="rId7"/>
    <p:sldId id="292" r:id="rId8"/>
    <p:sldId id="294" r:id="rId9"/>
    <p:sldId id="287" r:id="rId10"/>
    <p:sldId id="288" r:id="rId11"/>
    <p:sldId id="289" r:id="rId12"/>
    <p:sldId id="290" r:id="rId13"/>
    <p:sldId id="261" r:id="rId14"/>
    <p:sldId id="267" r:id="rId15"/>
    <p:sldId id="268" r:id="rId16"/>
    <p:sldId id="299" r:id="rId17"/>
    <p:sldId id="272" r:id="rId18"/>
    <p:sldId id="273" r:id="rId19"/>
    <p:sldId id="278" r:id="rId20"/>
    <p:sldId id="274" r:id="rId21"/>
    <p:sldId id="280" r:id="rId22"/>
    <p:sldId id="293" r:id="rId23"/>
    <p:sldId id="275" r:id="rId24"/>
    <p:sldId id="276" r:id="rId25"/>
    <p:sldId id="281" r:id="rId26"/>
    <p:sldId id="282" r:id="rId27"/>
    <p:sldId id="298" r:id="rId28"/>
    <p:sldId id="297" r:id="rId29"/>
    <p:sldId id="283" r:id="rId30"/>
    <p:sldId id="284" r:id="rId31"/>
    <p:sldId id="28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10009-332C-458B-A8EB-EF8EE79F388A}" v="21" dt="2019-06-08T20:48:23.791"/>
    <p1510:client id="{D4BECA13-150B-459C-A191-CB0DCAA09DAB}" v="1" dt="2020-03-01T18:47:48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2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LiveId" clId="{83810009-332C-458B-A8EB-EF8EE79F388A}"/>
    <pc:docChg chg="custSel modSld">
      <pc:chgData name="Tammy Wilson" userId="e3b55da62d900d7c" providerId="LiveId" clId="{83810009-332C-458B-A8EB-EF8EE79F388A}" dt="2019-06-08T20:48:23.791" v="20"/>
      <pc:docMkLst>
        <pc:docMk/>
      </pc:docMkLst>
      <pc:sldChg chg="modSp">
        <pc:chgData name="Tammy Wilson" userId="e3b55da62d900d7c" providerId="LiveId" clId="{83810009-332C-458B-A8EB-EF8EE79F388A}" dt="2019-06-08T20:48:23.791" v="20"/>
        <pc:sldMkLst>
          <pc:docMk/>
          <pc:sldMk cId="1963240575" sldId="295"/>
        </pc:sldMkLst>
        <pc:spChg chg="mod">
          <ac:chgData name="Tammy Wilson" userId="e3b55da62d900d7c" providerId="LiveId" clId="{83810009-332C-458B-A8EB-EF8EE79F388A}" dt="2019-06-08T20:48:23.791" v="20"/>
          <ac:spMkLst>
            <pc:docMk/>
            <pc:sldMk cId="1963240575" sldId="295"/>
            <ac:spMk id="3" creationId="{6364E7AF-90A4-4412-AC78-4CE3166303F5}"/>
          </ac:spMkLst>
        </pc:spChg>
      </pc:sldChg>
    </pc:docChg>
  </pc:docChgLst>
  <pc:docChgLst>
    <pc:chgData name="Tammy Wilson" userId="e3b55da62d900d7c" providerId="Windows Live" clId="Web-{502CF595-9E66-45DD-9D8F-B602414B2D32}"/>
    <pc:docChg chg="modSld">
      <pc:chgData name="Tammy Wilson" userId="e3b55da62d900d7c" providerId="Windows Live" clId="Web-{502CF595-9E66-45DD-9D8F-B602414B2D32}" dt="2019-04-05T20:02:18.567" v="2" actId="20577"/>
      <pc:docMkLst>
        <pc:docMk/>
      </pc:docMkLst>
      <pc:sldChg chg="modSp">
        <pc:chgData name="Tammy Wilson" userId="e3b55da62d900d7c" providerId="Windows Live" clId="Web-{502CF595-9E66-45DD-9D8F-B602414B2D32}" dt="2019-04-05T19:57:28.960" v="0" actId="20577"/>
        <pc:sldMkLst>
          <pc:docMk/>
          <pc:sldMk cId="1963240575" sldId="295"/>
        </pc:sldMkLst>
        <pc:spChg chg="mod">
          <ac:chgData name="Tammy Wilson" userId="e3b55da62d900d7c" providerId="Windows Live" clId="Web-{502CF595-9E66-45DD-9D8F-B602414B2D32}" dt="2019-04-05T19:57:28.960" v="0" actId="20577"/>
          <ac:spMkLst>
            <pc:docMk/>
            <pc:sldMk cId="1963240575" sldId="295"/>
            <ac:spMk id="3" creationId="{6364E7AF-90A4-4412-AC78-4CE3166303F5}"/>
          </ac:spMkLst>
        </pc:spChg>
      </pc:sldChg>
    </pc:docChg>
  </pc:docChgLst>
  <pc:docChgLst>
    <pc:chgData name="Tammy Wilson" userId="e3b55da62d900d7c" providerId="LiveId" clId="{4E3AE2C0-EDD8-4292-8529-7E4DAA89A314}"/>
    <pc:docChg chg="custSel mod addSld delSld modSld sldOrd">
      <pc:chgData name="Tammy Wilson" userId="e3b55da62d900d7c" providerId="LiveId" clId="{4E3AE2C0-EDD8-4292-8529-7E4DAA89A314}" dt="2019-03-21T18:52:22.115" v="529" actId="20577"/>
      <pc:docMkLst>
        <pc:docMk/>
      </pc:docMkLst>
      <pc:sldChg chg="modSp">
        <pc:chgData name="Tammy Wilson" userId="e3b55da62d900d7c" providerId="LiveId" clId="{4E3AE2C0-EDD8-4292-8529-7E4DAA89A314}" dt="2019-03-21T17:39:08.129" v="46" actId="14100"/>
        <pc:sldMkLst>
          <pc:docMk/>
          <pc:sldMk cId="2650560587" sldId="257"/>
        </pc:sldMkLst>
        <pc:picChg chg="mod">
          <ac:chgData name="Tammy Wilson" userId="e3b55da62d900d7c" providerId="LiveId" clId="{4E3AE2C0-EDD8-4292-8529-7E4DAA89A314}" dt="2019-03-21T17:39:08.129" v="46" actId="14100"/>
          <ac:picMkLst>
            <pc:docMk/>
            <pc:sldMk cId="2650560587" sldId="257"/>
            <ac:picMk id="2050" creationId="{00000000-0000-0000-0000-000000000000}"/>
          </ac:picMkLst>
        </pc:picChg>
      </pc:sldChg>
      <pc:sldChg chg="modSp">
        <pc:chgData name="Tammy Wilson" userId="e3b55da62d900d7c" providerId="LiveId" clId="{4E3AE2C0-EDD8-4292-8529-7E4DAA89A314}" dt="2019-03-21T17:47:55.672" v="243" actId="14100"/>
        <pc:sldMkLst>
          <pc:docMk/>
          <pc:sldMk cId="1841437427" sldId="261"/>
        </pc:sldMkLst>
        <pc:spChg chg="mod">
          <ac:chgData name="Tammy Wilson" userId="e3b55da62d900d7c" providerId="LiveId" clId="{4E3AE2C0-EDD8-4292-8529-7E4DAA89A314}" dt="2019-03-21T17:47:55.672" v="243" actId="14100"/>
          <ac:spMkLst>
            <pc:docMk/>
            <pc:sldMk cId="1841437427" sldId="261"/>
            <ac:spMk id="2" creationId="{00000000-0000-0000-0000-000000000000}"/>
          </ac:spMkLst>
        </pc:spChg>
      </pc:sldChg>
      <pc:sldChg chg="ord">
        <pc:chgData name="Tammy Wilson" userId="e3b55da62d900d7c" providerId="LiveId" clId="{4E3AE2C0-EDD8-4292-8529-7E4DAA89A314}" dt="2019-03-21T17:39:28.162" v="47"/>
        <pc:sldMkLst>
          <pc:docMk/>
          <pc:sldMk cId="197655066" sldId="262"/>
        </pc:sldMkLst>
      </pc:sldChg>
      <pc:sldChg chg="modSp">
        <pc:chgData name="Tammy Wilson" userId="e3b55da62d900d7c" providerId="LiveId" clId="{4E3AE2C0-EDD8-4292-8529-7E4DAA89A314}" dt="2019-03-21T17:58:03.372" v="325" actId="27636"/>
        <pc:sldMkLst>
          <pc:docMk/>
          <pc:sldMk cId="3125973082" sldId="274"/>
        </pc:sldMkLst>
        <pc:spChg chg="mod">
          <ac:chgData name="Tammy Wilson" userId="e3b55da62d900d7c" providerId="LiveId" clId="{4E3AE2C0-EDD8-4292-8529-7E4DAA89A314}" dt="2019-03-21T17:58:03.372" v="325" actId="27636"/>
          <ac:spMkLst>
            <pc:docMk/>
            <pc:sldMk cId="3125973082" sldId="274"/>
            <ac:spMk id="3" creationId="{F857561A-D7AD-475B-A780-B221CEBE5667}"/>
          </ac:spMkLst>
        </pc:spChg>
      </pc:sldChg>
      <pc:sldChg chg="modSp">
        <pc:chgData name="Tammy Wilson" userId="e3b55da62d900d7c" providerId="LiveId" clId="{4E3AE2C0-EDD8-4292-8529-7E4DAA89A314}" dt="2019-03-21T18:00:27.573" v="329" actId="114"/>
        <pc:sldMkLst>
          <pc:docMk/>
          <pc:sldMk cId="3376343464" sldId="275"/>
        </pc:sldMkLst>
        <pc:spChg chg="mod">
          <ac:chgData name="Tammy Wilson" userId="e3b55da62d900d7c" providerId="LiveId" clId="{4E3AE2C0-EDD8-4292-8529-7E4DAA89A314}" dt="2019-03-21T18:00:27.573" v="329" actId="114"/>
          <ac:spMkLst>
            <pc:docMk/>
            <pc:sldMk cId="3376343464" sldId="275"/>
            <ac:spMk id="3" creationId="{8680DD92-DDB1-4851-9BE2-302ADC4859AF}"/>
          </ac:spMkLst>
        </pc:spChg>
      </pc:sldChg>
      <pc:sldChg chg="modSp">
        <pc:chgData name="Tammy Wilson" userId="e3b55da62d900d7c" providerId="LiveId" clId="{4E3AE2C0-EDD8-4292-8529-7E4DAA89A314}" dt="2019-03-21T17:35:23.756" v="15" actId="115"/>
        <pc:sldMkLst>
          <pc:docMk/>
          <pc:sldMk cId="319322956" sldId="276"/>
        </pc:sldMkLst>
        <pc:spChg chg="mod">
          <ac:chgData name="Tammy Wilson" userId="e3b55da62d900d7c" providerId="LiveId" clId="{4E3AE2C0-EDD8-4292-8529-7E4DAA89A314}" dt="2019-03-21T17:35:23.756" v="15" actId="115"/>
          <ac:spMkLst>
            <pc:docMk/>
            <pc:sldMk cId="319322956" sldId="276"/>
            <ac:spMk id="3" creationId="{D3ABD750-6AE2-4FE6-BA27-827CF1CD87C8}"/>
          </ac:spMkLst>
        </pc:spChg>
      </pc:sldChg>
      <pc:sldChg chg="modSp">
        <pc:chgData name="Tammy Wilson" userId="e3b55da62d900d7c" providerId="LiveId" clId="{4E3AE2C0-EDD8-4292-8529-7E4DAA89A314}" dt="2019-03-21T17:58:57.780" v="328" actId="114"/>
        <pc:sldMkLst>
          <pc:docMk/>
          <pc:sldMk cId="1232321964" sldId="278"/>
        </pc:sldMkLst>
        <pc:spChg chg="mod">
          <ac:chgData name="Tammy Wilson" userId="e3b55da62d900d7c" providerId="LiveId" clId="{4E3AE2C0-EDD8-4292-8529-7E4DAA89A314}" dt="2019-03-21T17:58:57.780" v="328" actId="114"/>
          <ac:spMkLst>
            <pc:docMk/>
            <pc:sldMk cId="1232321964" sldId="278"/>
            <ac:spMk id="3" creationId="{2AA4B19F-DFEC-42F3-9DFB-A46A670D8DD0}"/>
          </ac:spMkLst>
        </pc:spChg>
      </pc:sldChg>
      <pc:sldChg chg="modSp">
        <pc:chgData name="Tammy Wilson" userId="e3b55da62d900d7c" providerId="LiveId" clId="{4E3AE2C0-EDD8-4292-8529-7E4DAA89A314}" dt="2019-03-21T18:02:34.549" v="335" actId="115"/>
        <pc:sldMkLst>
          <pc:docMk/>
          <pc:sldMk cId="373224612" sldId="281"/>
        </pc:sldMkLst>
        <pc:spChg chg="mod">
          <ac:chgData name="Tammy Wilson" userId="e3b55da62d900d7c" providerId="LiveId" clId="{4E3AE2C0-EDD8-4292-8529-7E4DAA89A314}" dt="2019-03-21T18:02:34.549" v="335" actId="115"/>
          <ac:spMkLst>
            <pc:docMk/>
            <pc:sldMk cId="373224612" sldId="281"/>
            <ac:spMk id="3" creationId="{FFCCC1C4-9DE0-4C81-BD39-63559DBDF2F0}"/>
          </ac:spMkLst>
        </pc:spChg>
        <pc:picChg chg="mod">
          <ac:chgData name="Tammy Wilson" userId="e3b55da62d900d7c" providerId="LiveId" clId="{4E3AE2C0-EDD8-4292-8529-7E4DAA89A314}" dt="2019-03-21T17:35:31.296" v="16" actId="1076"/>
          <ac:picMkLst>
            <pc:docMk/>
            <pc:sldMk cId="373224612" sldId="281"/>
            <ac:picMk id="2050" creationId="{7B3BC1FF-DFFB-4112-95AF-643DA6BE81A4}"/>
          </ac:picMkLst>
        </pc:picChg>
      </pc:sldChg>
      <pc:sldChg chg="modSp">
        <pc:chgData name="Tammy Wilson" userId="e3b55da62d900d7c" providerId="LiveId" clId="{4E3AE2C0-EDD8-4292-8529-7E4DAA89A314}" dt="2019-03-21T18:52:22.115" v="529" actId="20577"/>
        <pc:sldMkLst>
          <pc:docMk/>
          <pc:sldMk cId="2066739611" sldId="282"/>
        </pc:sldMkLst>
        <pc:spChg chg="mod">
          <ac:chgData name="Tammy Wilson" userId="e3b55da62d900d7c" providerId="LiveId" clId="{4E3AE2C0-EDD8-4292-8529-7E4DAA89A314}" dt="2019-03-21T18:52:22.115" v="529" actId="20577"/>
          <ac:spMkLst>
            <pc:docMk/>
            <pc:sldMk cId="2066739611" sldId="282"/>
            <ac:spMk id="3" creationId="{8E7F0553-37F7-4095-894D-B2A9CC55F1FB}"/>
          </ac:spMkLst>
        </pc:spChg>
      </pc:sldChg>
      <pc:sldChg chg="addSp modSp">
        <pc:chgData name="Tammy Wilson" userId="e3b55da62d900d7c" providerId="LiveId" clId="{4E3AE2C0-EDD8-4292-8529-7E4DAA89A314}" dt="2019-03-21T18:11:07.309" v="427" actId="115"/>
        <pc:sldMkLst>
          <pc:docMk/>
          <pc:sldMk cId="2703659489" sldId="283"/>
        </pc:sldMkLst>
        <pc:spChg chg="mod">
          <ac:chgData name="Tammy Wilson" userId="e3b55da62d900d7c" providerId="LiveId" clId="{4E3AE2C0-EDD8-4292-8529-7E4DAA89A314}" dt="2019-03-21T18:11:07.309" v="427" actId="115"/>
          <ac:spMkLst>
            <pc:docMk/>
            <pc:sldMk cId="2703659489" sldId="283"/>
            <ac:spMk id="3" creationId="{4EFED5AB-F8E0-4597-928E-F36F1DE81307}"/>
          </ac:spMkLst>
        </pc:spChg>
        <pc:picChg chg="add mod">
          <ac:chgData name="Tammy Wilson" userId="e3b55da62d900d7c" providerId="LiveId" clId="{4E3AE2C0-EDD8-4292-8529-7E4DAA89A314}" dt="2019-03-21T18:08:52.534" v="418" actId="1076"/>
          <ac:picMkLst>
            <pc:docMk/>
            <pc:sldMk cId="2703659489" sldId="283"/>
            <ac:picMk id="1026" creationId="{55F7566D-633A-44BC-964A-EC67B9EEE809}"/>
          </ac:picMkLst>
        </pc:picChg>
      </pc:sldChg>
      <pc:sldChg chg="add">
        <pc:chgData name="Tammy Wilson" userId="e3b55da62d900d7c" providerId="LiveId" clId="{4E3AE2C0-EDD8-4292-8529-7E4DAA89A314}" dt="2019-03-21T17:40:11.039" v="54"/>
        <pc:sldMkLst>
          <pc:docMk/>
          <pc:sldMk cId="4038072409" sldId="287"/>
        </pc:sldMkLst>
      </pc:sldChg>
      <pc:sldChg chg="modSp add">
        <pc:chgData name="Tammy Wilson" userId="e3b55da62d900d7c" providerId="LiveId" clId="{4E3AE2C0-EDD8-4292-8529-7E4DAA89A314}" dt="2019-03-21T17:53:54.920" v="323" actId="20577"/>
        <pc:sldMkLst>
          <pc:docMk/>
          <pc:sldMk cId="4262846665" sldId="288"/>
        </pc:sldMkLst>
        <pc:spChg chg="mod">
          <ac:chgData name="Tammy Wilson" userId="e3b55da62d900d7c" providerId="LiveId" clId="{4E3AE2C0-EDD8-4292-8529-7E4DAA89A314}" dt="2019-03-21T17:53:54.920" v="323" actId="20577"/>
          <ac:spMkLst>
            <pc:docMk/>
            <pc:sldMk cId="4262846665" sldId="288"/>
            <ac:spMk id="3" creationId="{00000000-0000-0000-0000-000000000000}"/>
          </ac:spMkLst>
        </pc:spChg>
      </pc:sldChg>
      <pc:sldChg chg="modSp add">
        <pc:chgData name="Tammy Wilson" userId="e3b55da62d900d7c" providerId="LiveId" clId="{4E3AE2C0-EDD8-4292-8529-7E4DAA89A314}" dt="2019-03-21T17:47:38.502" v="236" actId="5793"/>
        <pc:sldMkLst>
          <pc:docMk/>
          <pc:sldMk cId="75334132" sldId="289"/>
        </pc:sldMkLst>
        <pc:spChg chg="mod">
          <ac:chgData name="Tammy Wilson" userId="e3b55da62d900d7c" providerId="LiveId" clId="{4E3AE2C0-EDD8-4292-8529-7E4DAA89A314}" dt="2019-03-21T17:47:38.502" v="236" actId="5793"/>
          <ac:spMkLst>
            <pc:docMk/>
            <pc:sldMk cId="75334132" sldId="289"/>
            <ac:spMk id="3" creationId="{00000000-0000-0000-0000-000000000000}"/>
          </ac:spMkLst>
        </pc:spChg>
        <pc:picChg chg="mod">
          <ac:chgData name="Tammy Wilson" userId="e3b55da62d900d7c" providerId="LiveId" clId="{4E3AE2C0-EDD8-4292-8529-7E4DAA89A314}" dt="2019-03-21T17:47:30.081" v="230" actId="1076"/>
          <ac:picMkLst>
            <pc:docMk/>
            <pc:sldMk cId="75334132" sldId="289"/>
            <ac:picMk id="4" creationId="{00000000-0000-0000-0000-000000000000}"/>
          </ac:picMkLst>
        </pc:picChg>
      </pc:sldChg>
      <pc:sldChg chg="modSp add">
        <pc:chgData name="Tammy Wilson" userId="e3b55da62d900d7c" providerId="LiveId" clId="{4E3AE2C0-EDD8-4292-8529-7E4DAA89A314}" dt="2019-03-21T17:47:47.806" v="242" actId="20577"/>
        <pc:sldMkLst>
          <pc:docMk/>
          <pc:sldMk cId="1479818196" sldId="290"/>
        </pc:sldMkLst>
        <pc:spChg chg="mod">
          <ac:chgData name="Tammy Wilson" userId="e3b55da62d900d7c" providerId="LiveId" clId="{4E3AE2C0-EDD8-4292-8529-7E4DAA89A314}" dt="2019-03-21T17:47:47.806" v="242" actId="20577"/>
          <ac:spMkLst>
            <pc:docMk/>
            <pc:sldMk cId="1479818196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4E3AE2C0-EDD8-4292-8529-7E4DAA89A314}" dt="2019-03-21T17:48:41.589" v="247" actId="1076"/>
        <pc:sldMkLst>
          <pc:docMk/>
          <pc:sldMk cId="2526525271" sldId="292"/>
        </pc:sldMkLst>
        <pc:spChg chg="mod">
          <ac:chgData name="Tammy Wilson" userId="e3b55da62d900d7c" providerId="LiveId" clId="{4E3AE2C0-EDD8-4292-8529-7E4DAA89A314}" dt="2019-03-21T17:48:36.237" v="246"/>
          <ac:spMkLst>
            <pc:docMk/>
            <pc:sldMk cId="2526525271" sldId="292"/>
            <ac:spMk id="3" creationId="{00000000-0000-0000-0000-000000000000}"/>
          </ac:spMkLst>
        </pc:spChg>
        <pc:picChg chg="mod">
          <ac:chgData name="Tammy Wilson" userId="e3b55da62d900d7c" providerId="LiveId" clId="{4E3AE2C0-EDD8-4292-8529-7E4DAA89A314}" dt="2019-03-21T17:48:41.589" v="247" actId="1076"/>
          <ac:picMkLst>
            <pc:docMk/>
            <pc:sldMk cId="2526525271" sldId="292"/>
            <ac:picMk id="11266" creationId="{00000000-0000-0000-0000-000000000000}"/>
          </ac:picMkLst>
        </pc:picChg>
      </pc:sldChg>
      <pc:sldChg chg="delSp modSp add setBg delDesignElem">
        <pc:chgData name="Tammy Wilson" userId="e3b55da62d900d7c" providerId="LiveId" clId="{4E3AE2C0-EDD8-4292-8529-7E4DAA89A314}" dt="2019-03-21T17:51:06.298" v="317" actId="114"/>
        <pc:sldMkLst>
          <pc:docMk/>
          <pc:sldMk cId="538327614" sldId="294"/>
        </pc:sldMkLst>
        <pc:spChg chg="mod">
          <ac:chgData name="Tammy Wilson" userId="e3b55da62d900d7c" providerId="LiveId" clId="{4E3AE2C0-EDD8-4292-8529-7E4DAA89A314}" dt="2019-03-21T17:51:06.298" v="317" actId="114"/>
          <ac:spMkLst>
            <pc:docMk/>
            <pc:sldMk cId="538327614" sldId="294"/>
            <ac:spMk id="3" creationId="{00000000-0000-0000-0000-000000000000}"/>
          </ac:spMkLst>
        </pc:spChg>
        <pc:spChg chg="del">
          <ac:chgData name="Tammy Wilson" userId="e3b55da62d900d7c" providerId="LiveId" clId="{4E3AE2C0-EDD8-4292-8529-7E4DAA89A314}" dt="2019-03-21T17:45:38.165" v="175"/>
          <ac:spMkLst>
            <pc:docMk/>
            <pc:sldMk cId="538327614" sldId="294"/>
            <ac:spMk id="11" creationId="{E02F3C71-C981-4614-98EA-D6C494F8091E}"/>
          </ac:spMkLst>
        </pc:spChg>
        <pc:picChg chg="mod modCrop">
          <ac:chgData name="Tammy Wilson" userId="e3b55da62d900d7c" providerId="LiveId" clId="{4E3AE2C0-EDD8-4292-8529-7E4DAA89A314}" dt="2019-03-21T17:46:07.550" v="183" actId="14100"/>
          <ac:picMkLst>
            <pc:docMk/>
            <pc:sldMk cId="538327614" sldId="294"/>
            <ac:picMk id="5" creationId="{00000000-0000-0000-0000-000000000000}"/>
          </ac:picMkLst>
        </pc:picChg>
      </pc:sldChg>
      <pc:sldChg chg="modSp add">
        <pc:chgData name="Tammy Wilson" userId="e3b55da62d900d7c" providerId="LiveId" clId="{4E3AE2C0-EDD8-4292-8529-7E4DAA89A314}" dt="2019-03-21T18:47:51.270" v="471" actId="20577"/>
        <pc:sldMkLst>
          <pc:docMk/>
          <pc:sldMk cId="1963240575" sldId="295"/>
        </pc:sldMkLst>
        <pc:spChg chg="mod">
          <ac:chgData name="Tammy Wilson" userId="e3b55da62d900d7c" providerId="LiveId" clId="{4E3AE2C0-EDD8-4292-8529-7E4DAA89A314}" dt="2019-03-21T18:47:48.315" v="469" actId="20577"/>
          <ac:spMkLst>
            <pc:docMk/>
            <pc:sldMk cId="1963240575" sldId="295"/>
            <ac:spMk id="2" creationId="{19AB6168-DDCF-433D-8338-79E580ACCBAC}"/>
          </ac:spMkLst>
        </pc:spChg>
        <pc:spChg chg="mod">
          <ac:chgData name="Tammy Wilson" userId="e3b55da62d900d7c" providerId="LiveId" clId="{4E3AE2C0-EDD8-4292-8529-7E4DAA89A314}" dt="2019-03-21T18:47:51.270" v="471" actId="20577"/>
          <ac:spMkLst>
            <pc:docMk/>
            <pc:sldMk cId="1963240575" sldId="295"/>
            <ac:spMk id="3" creationId="{6364E7AF-90A4-4412-AC78-4CE3166303F5}"/>
          </ac:spMkLst>
        </pc:spChg>
      </pc:sldChg>
      <pc:sldChg chg="modSp add">
        <pc:chgData name="Tammy Wilson" userId="e3b55da62d900d7c" providerId="LiveId" clId="{4E3AE2C0-EDD8-4292-8529-7E4DAA89A314}" dt="2019-03-21T18:51:36.035" v="511" actId="20577"/>
        <pc:sldMkLst>
          <pc:docMk/>
          <pc:sldMk cId="1680561878" sldId="296"/>
        </pc:sldMkLst>
        <pc:spChg chg="mod">
          <ac:chgData name="Tammy Wilson" userId="e3b55da62d900d7c" providerId="LiveId" clId="{4E3AE2C0-EDD8-4292-8529-7E4DAA89A314}" dt="2019-03-21T18:51:32.550" v="509" actId="20577"/>
          <ac:spMkLst>
            <pc:docMk/>
            <pc:sldMk cId="1680561878" sldId="296"/>
            <ac:spMk id="2" creationId="{B5A477D2-B441-441C-82DE-06D9C39319D1}"/>
          </ac:spMkLst>
        </pc:spChg>
        <pc:spChg chg="mod">
          <ac:chgData name="Tammy Wilson" userId="e3b55da62d900d7c" providerId="LiveId" clId="{4E3AE2C0-EDD8-4292-8529-7E4DAA89A314}" dt="2019-03-21T18:51:36.035" v="511" actId="20577"/>
          <ac:spMkLst>
            <pc:docMk/>
            <pc:sldMk cId="1680561878" sldId="296"/>
            <ac:spMk id="3" creationId="{60563301-96AF-470A-953A-A2C81FBEB644}"/>
          </ac:spMkLst>
        </pc:spChg>
      </pc:sldChg>
    </pc:docChg>
  </pc:docChgLst>
  <pc:docChgLst>
    <pc:chgData name="Tammy Wilson" userId="e3b55da62d900d7c" providerId="Windows Live" clId="Web-{65053E59-DBA8-475E-B4F4-982B249CD4A4}"/>
    <pc:docChg chg="addSld modSld">
      <pc:chgData name="Tammy Wilson" userId="e3b55da62d900d7c" providerId="Windows Live" clId="Web-{65053E59-DBA8-475E-B4F4-982B249CD4A4}" dt="2019-04-08T17:16:32.443" v="3" actId="1076"/>
      <pc:docMkLst>
        <pc:docMk/>
      </pc:docMkLst>
      <pc:sldChg chg="addSp delSp modSp new">
        <pc:chgData name="Tammy Wilson" userId="e3b55da62d900d7c" providerId="Windows Live" clId="Web-{65053E59-DBA8-475E-B4F4-982B249CD4A4}" dt="2019-04-08T17:16:32.443" v="3" actId="1076"/>
        <pc:sldMkLst>
          <pc:docMk/>
          <pc:sldMk cId="908375197" sldId="298"/>
        </pc:sldMkLst>
        <pc:spChg chg="del">
          <ac:chgData name="Tammy Wilson" userId="e3b55da62d900d7c" providerId="Windows Live" clId="Web-{65053E59-DBA8-475E-B4F4-982B249CD4A4}" dt="2019-04-08T17:16:25.271" v="1"/>
          <ac:spMkLst>
            <pc:docMk/>
            <pc:sldMk cId="908375197" sldId="298"/>
            <ac:spMk id="3" creationId="{589D1769-D2D7-430F-8E7D-40C32693DDC3}"/>
          </ac:spMkLst>
        </pc:spChg>
        <pc:picChg chg="add mod ord">
          <ac:chgData name="Tammy Wilson" userId="e3b55da62d900d7c" providerId="Windows Live" clId="Web-{65053E59-DBA8-475E-B4F4-982B249CD4A4}" dt="2019-04-08T17:16:32.443" v="3" actId="1076"/>
          <ac:picMkLst>
            <pc:docMk/>
            <pc:sldMk cId="908375197" sldId="298"/>
            <ac:picMk id="4" creationId="{B9745516-01E5-4CD5-B6A2-BBD6C02DE197}"/>
          </ac:picMkLst>
        </pc:picChg>
      </pc:sldChg>
    </pc:docChg>
  </pc:docChgLst>
  <pc:docChgLst>
    <pc:chgData name="Tammy Wilson" userId="e3b55da62d900d7c" providerId="Windows Live" clId="Web-{D4BECA13-150B-459C-A191-CB0DCAA09DAB}"/>
    <pc:docChg chg="delSld">
      <pc:chgData name="Tammy Wilson" userId="e3b55da62d900d7c" providerId="Windows Live" clId="Web-{D4BECA13-150B-459C-A191-CB0DCAA09DAB}" dt="2020-03-01T18:47:48.796" v="0"/>
      <pc:docMkLst>
        <pc:docMk/>
      </pc:docMkLst>
      <pc:sldChg chg="del">
        <pc:chgData name="Tammy Wilson" userId="e3b55da62d900d7c" providerId="Windows Live" clId="Web-{D4BECA13-150B-459C-A191-CB0DCAA09DAB}" dt="2020-03-01T18:47:48.796" v="0"/>
        <pc:sldMkLst>
          <pc:docMk/>
          <pc:sldMk cId="3237283426" sldId="269"/>
        </pc:sldMkLst>
      </pc:sldChg>
    </pc:docChg>
  </pc:docChgLst>
  <pc:docChgLst>
    <pc:chgData name="Tammy Wilson" userId="e3b55da62d900d7c" providerId="Windows Live" clId="Web-{5515B36C-4842-4E32-885F-B5CCFB2C562D}"/>
    <pc:docChg chg="addSld modSld">
      <pc:chgData name="Tammy Wilson" userId="e3b55da62d900d7c" providerId="Windows Live" clId="Web-{5515B36C-4842-4E32-885F-B5CCFB2C562D}" dt="2019-04-02T18:05:50.298" v="108" actId="20577"/>
      <pc:docMkLst>
        <pc:docMk/>
      </pc:docMkLst>
      <pc:sldChg chg="modSp">
        <pc:chgData name="Tammy Wilson" userId="e3b55da62d900d7c" providerId="Windows Live" clId="Web-{5515B36C-4842-4E32-885F-B5CCFB2C562D}" dt="2019-04-02T18:01:26.492" v="12" actId="20577"/>
        <pc:sldMkLst>
          <pc:docMk/>
          <pc:sldMk cId="3376343464" sldId="275"/>
        </pc:sldMkLst>
        <pc:spChg chg="mod">
          <ac:chgData name="Tammy Wilson" userId="e3b55da62d900d7c" providerId="Windows Live" clId="Web-{5515B36C-4842-4E32-885F-B5CCFB2C562D}" dt="2019-04-02T18:01:26.492" v="12" actId="20577"/>
          <ac:spMkLst>
            <pc:docMk/>
            <pc:sldMk cId="3376343464" sldId="275"/>
            <ac:spMk id="3" creationId="{8680DD92-DDB1-4851-9BE2-302ADC4859AF}"/>
          </ac:spMkLst>
        </pc:spChg>
      </pc:sldChg>
      <pc:sldChg chg="modSp">
        <pc:chgData name="Tammy Wilson" userId="e3b55da62d900d7c" providerId="Windows Live" clId="Web-{5515B36C-4842-4E32-885F-B5CCFB2C562D}" dt="2019-04-02T17:59:44.691" v="5" actId="20577"/>
        <pc:sldMkLst>
          <pc:docMk/>
          <pc:sldMk cId="1232321964" sldId="278"/>
        </pc:sldMkLst>
        <pc:spChg chg="mod">
          <ac:chgData name="Tammy Wilson" userId="e3b55da62d900d7c" providerId="Windows Live" clId="Web-{5515B36C-4842-4E32-885F-B5CCFB2C562D}" dt="2019-04-02T17:59:44.691" v="5" actId="20577"/>
          <ac:spMkLst>
            <pc:docMk/>
            <pc:sldMk cId="1232321964" sldId="278"/>
            <ac:spMk id="3" creationId="{2AA4B19F-DFEC-42F3-9DFB-A46A670D8DD0}"/>
          </ac:spMkLst>
        </pc:spChg>
      </pc:sldChg>
      <pc:sldChg chg="modSp">
        <pc:chgData name="Tammy Wilson" userId="e3b55da62d900d7c" providerId="Windows Live" clId="Web-{5515B36C-4842-4E32-885F-B5CCFB2C562D}" dt="2019-04-02T18:04:05.472" v="104" actId="14100"/>
        <pc:sldMkLst>
          <pc:docMk/>
          <pc:sldMk cId="2703659489" sldId="283"/>
        </pc:sldMkLst>
        <pc:spChg chg="mod">
          <ac:chgData name="Tammy Wilson" userId="e3b55da62d900d7c" providerId="Windows Live" clId="Web-{5515B36C-4842-4E32-885F-B5CCFB2C562D}" dt="2019-04-02T18:04:00.357" v="102" actId="1076"/>
          <ac:spMkLst>
            <pc:docMk/>
            <pc:sldMk cId="2703659489" sldId="283"/>
            <ac:spMk id="2" creationId="{4112CB8C-9E1F-4EEB-A02B-8DFB362D9D0C}"/>
          </ac:spMkLst>
        </pc:spChg>
        <pc:spChg chg="mod">
          <ac:chgData name="Tammy Wilson" userId="e3b55da62d900d7c" providerId="Windows Live" clId="Web-{5515B36C-4842-4E32-885F-B5CCFB2C562D}" dt="2019-04-02T18:04:05.472" v="104" actId="14100"/>
          <ac:spMkLst>
            <pc:docMk/>
            <pc:sldMk cId="2703659489" sldId="283"/>
            <ac:spMk id="3" creationId="{4EFED5AB-F8E0-4597-928E-F36F1DE81307}"/>
          </ac:spMkLst>
        </pc:spChg>
      </pc:sldChg>
      <pc:sldChg chg="modSp">
        <pc:chgData name="Tammy Wilson" userId="e3b55da62d900d7c" providerId="Windows Live" clId="Web-{5515B36C-4842-4E32-885F-B5CCFB2C562D}" dt="2019-04-02T18:05:50.298" v="107" actId="20577"/>
        <pc:sldMkLst>
          <pc:docMk/>
          <pc:sldMk cId="1901737807" sldId="284"/>
        </pc:sldMkLst>
        <pc:spChg chg="mod">
          <ac:chgData name="Tammy Wilson" userId="e3b55da62d900d7c" providerId="Windows Live" clId="Web-{5515B36C-4842-4E32-885F-B5CCFB2C562D}" dt="2019-04-02T18:05:50.298" v="107" actId="20577"/>
          <ac:spMkLst>
            <pc:docMk/>
            <pc:sldMk cId="1901737807" sldId="284"/>
            <ac:spMk id="3" creationId="{3D9E60E4-C217-4EA7-ADDF-A485CF8C11D8}"/>
          </ac:spMkLst>
        </pc:spChg>
      </pc:sldChg>
      <pc:sldChg chg="modSp">
        <pc:chgData name="Tammy Wilson" userId="e3b55da62d900d7c" providerId="Windows Live" clId="Web-{5515B36C-4842-4E32-885F-B5CCFB2C562D}" dt="2019-04-02T17:57:11.451" v="0" actId="20577"/>
        <pc:sldMkLst>
          <pc:docMk/>
          <pc:sldMk cId="1963240575" sldId="295"/>
        </pc:sldMkLst>
        <pc:spChg chg="mod">
          <ac:chgData name="Tammy Wilson" userId="e3b55da62d900d7c" providerId="Windows Live" clId="Web-{5515B36C-4842-4E32-885F-B5CCFB2C562D}" dt="2019-04-02T17:57:11.451" v="0" actId="20577"/>
          <ac:spMkLst>
            <pc:docMk/>
            <pc:sldMk cId="1963240575" sldId="295"/>
            <ac:spMk id="2" creationId="{19AB6168-DDCF-433D-8338-79E580ACCBAC}"/>
          </ac:spMkLst>
        </pc:spChg>
      </pc:sldChg>
      <pc:sldChg chg="modSp new">
        <pc:chgData name="Tammy Wilson" userId="e3b55da62d900d7c" providerId="Windows Live" clId="Web-{5515B36C-4842-4E32-885F-B5CCFB2C562D}" dt="2019-04-02T18:03:24.934" v="92" actId="20577"/>
        <pc:sldMkLst>
          <pc:docMk/>
          <pc:sldMk cId="2221457951" sldId="297"/>
        </pc:sldMkLst>
        <pc:spChg chg="mod">
          <ac:chgData name="Tammy Wilson" userId="e3b55da62d900d7c" providerId="Windows Live" clId="Web-{5515B36C-4842-4E32-885F-B5CCFB2C562D}" dt="2019-04-02T18:02:58.777" v="36" actId="20577"/>
          <ac:spMkLst>
            <pc:docMk/>
            <pc:sldMk cId="2221457951" sldId="297"/>
            <ac:spMk id="2" creationId="{812CFD91-4693-41F4-AC13-6B8A463976BF}"/>
          </ac:spMkLst>
        </pc:spChg>
        <pc:spChg chg="mod">
          <ac:chgData name="Tammy Wilson" userId="e3b55da62d900d7c" providerId="Windows Live" clId="Web-{5515B36C-4842-4E32-885F-B5CCFB2C562D}" dt="2019-04-02T18:03:24.934" v="92" actId="20577"/>
          <ac:spMkLst>
            <pc:docMk/>
            <pc:sldMk cId="2221457951" sldId="297"/>
            <ac:spMk id="3" creationId="{4B55EC93-8B22-4264-B29D-7BDDF28CA4C6}"/>
          </ac:spMkLst>
        </pc:spChg>
      </pc:sldChg>
    </pc:docChg>
  </pc:docChgLst>
  <pc:docChgLst>
    <pc:chgData name="Tammy Wilson" userId="e3b55da62d900d7c" providerId="Windows Live" clId="Web-{93646DB4-822D-4BC9-92F4-67CE8848846A}"/>
    <pc:docChg chg="modSld">
      <pc:chgData name="Tammy Wilson" userId="e3b55da62d900d7c" providerId="Windows Live" clId="Web-{93646DB4-822D-4BC9-92F4-67CE8848846A}" dt="2019-04-08T17:25:18.527" v="142" actId="20577"/>
      <pc:docMkLst>
        <pc:docMk/>
      </pc:docMkLst>
      <pc:sldChg chg="modSp">
        <pc:chgData name="Tammy Wilson" userId="e3b55da62d900d7c" providerId="Windows Live" clId="Web-{93646DB4-822D-4BC9-92F4-67CE8848846A}" dt="2019-04-08T17:23:48.491" v="43" actId="20577"/>
        <pc:sldMkLst>
          <pc:docMk/>
          <pc:sldMk cId="3896374569" sldId="260"/>
        </pc:sldMkLst>
        <pc:spChg chg="mod">
          <ac:chgData name="Tammy Wilson" userId="e3b55da62d900d7c" providerId="Windows Live" clId="Web-{93646DB4-822D-4BC9-92F4-67CE8848846A}" dt="2019-04-08T17:23:48.491" v="43" actId="20577"/>
          <ac:spMkLst>
            <pc:docMk/>
            <pc:sldMk cId="3896374569" sldId="260"/>
            <ac:spMk id="2" creationId="{00000000-0000-0000-0000-000000000000}"/>
          </ac:spMkLst>
        </pc:spChg>
        <pc:spChg chg="mod">
          <ac:chgData name="Tammy Wilson" userId="e3b55da62d900d7c" providerId="Windows Live" clId="Web-{93646DB4-822D-4BC9-92F4-67CE8848846A}" dt="2019-04-08T17:23:11.740" v="40" actId="20577"/>
          <ac:spMkLst>
            <pc:docMk/>
            <pc:sldMk cId="3896374569" sldId="260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93646DB4-822D-4BC9-92F4-67CE8848846A}" dt="2019-04-08T17:24:34.400" v="64" actId="20577"/>
        <pc:sldMkLst>
          <pc:docMk/>
          <pc:sldMk cId="1841437427" sldId="261"/>
        </pc:sldMkLst>
        <pc:spChg chg="mod">
          <ac:chgData name="Tammy Wilson" userId="e3b55da62d900d7c" providerId="Windows Live" clId="Web-{93646DB4-822D-4BC9-92F4-67CE8848846A}" dt="2019-04-08T17:24:34.400" v="64" actId="20577"/>
          <ac:spMkLst>
            <pc:docMk/>
            <pc:sldMk cId="1841437427" sldId="261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93646DB4-822D-4BC9-92F4-67CE8848846A}" dt="2019-04-08T17:25:18.527" v="141" actId="20577"/>
        <pc:sldMkLst>
          <pc:docMk/>
          <pc:sldMk cId="2485847592" sldId="272"/>
        </pc:sldMkLst>
        <pc:spChg chg="mod">
          <ac:chgData name="Tammy Wilson" userId="e3b55da62d900d7c" providerId="Windows Live" clId="Web-{93646DB4-822D-4BC9-92F4-67CE8848846A}" dt="2019-04-08T17:25:18.527" v="141" actId="20577"/>
          <ac:spMkLst>
            <pc:docMk/>
            <pc:sldMk cId="2485847592" sldId="272"/>
            <ac:spMk id="3" creationId="{B8312C24-68A8-4A2F-AD21-E86EB0CDD9BD}"/>
          </ac:spMkLst>
        </pc:spChg>
      </pc:sldChg>
      <pc:sldChg chg="modSp">
        <pc:chgData name="Tammy Wilson" userId="e3b55da62d900d7c" providerId="Windows Live" clId="Web-{93646DB4-822D-4BC9-92F4-67CE8848846A}" dt="2019-04-08T17:23:01.958" v="35" actId="20577"/>
        <pc:sldMkLst>
          <pc:docMk/>
          <pc:sldMk cId="2170750039" sldId="291"/>
        </pc:sldMkLst>
        <pc:spChg chg="mod">
          <ac:chgData name="Tammy Wilson" userId="e3b55da62d900d7c" providerId="Windows Live" clId="Web-{93646DB4-822D-4BC9-92F4-67CE8848846A}" dt="2019-04-08T17:22:54.505" v="31" actId="20577"/>
          <ac:spMkLst>
            <pc:docMk/>
            <pc:sldMk cId="2170750039" sldId="291"/>
            <ac:spMk id="2" creationId="{00000000-0000-0000-0000-000000000000}"/>
          </ac:spMkLst>
        </pc:spChg>
        <pc:spChg chg="mod">
          <ac:chgData name="Tammy Wilson" userId="e3b55da62d900d7c" providerId="Windows Live" clId="Web-{93646DB4-822D-4BC9-92F4-67CE8848846A}" dt="2019-04-08T17:23:01.958" v="35" actId="20577"/>
          <ac:spMkLst>
            <pc:docMk/>
            <pc:sldMk cId="2170750039" sldId="291"/>
            <ac:spMk id="3" creationId="{00000000-0000-0000-0000-000000000000}"/>
          </ac:spMkLst>
        </pc:spChg>
        <pc:picChg chg="mod">
          <ac:chgData name="Tammy Wilson" userId="e3b55da62d900d7c" providerId="Windows Live" clId="Web-{93646DB4-822D-4BC9-92F4-67CE8848846A}" dt="2019-04-08T17:22:49.536" v="30" actId="1076"/>
          <ac:picMkLst>
            <pc:docMk/>
            <pc:sldMk cId="2170750039" sldId="291"/>
            <ac:picMk id="4" creationId="{0F35AD3A-E195-471C-B03E-762A5843C7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1E8F1-8E43-4B62-AD10-B2939DECE90C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68D21-C310-4964-989A-1A874ADA31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78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Millions of sperm released into vagina during intercourse. Most die on the way, only about 100 make it to oviduct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86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/>
              <a:t>Zygote divides to about 150 (stem) cells</a:t>
            </a:r>
          </a:p>
          <a:p>
            <a:r>
              <a:rPr lang="en-CA" b="1" dirty="0"/>
              <a:t>Stem cells </a:t>
            </a:r>
            <a:r>
              <a:rPr lang="en-CA" dirty="0"/>
              <a:t>are</a:t>
            </a:r>
            <a:r>
              <a:rPr lang="en-CA" b="1" dirty="0"/>
              <a:t> </a:t>
            </a:r>
            <a:r>
              <a:rPr lang="en-CA" u="sng" dirty="0"/>
              <a:t>unspecialized cells </a:t>
            </a:r>
            <a:r>
              <a:rPr lang="en-CA" dirty="0"/>
              <a:t>that have the ability to reproduce themselves. </a:t>
            </a:r>
            <a:r>
              <a:rPr lang="en-CA" i="1" dirty="0"/>
              <a:t>When stem cells undergo cell division, the daughter cells will either remain stem cells or differentiate into a specialized cell.</a:t>
            </a:r>
          </a:p>
          <a:p>
            <a:r>
              <a:rPr lang="en-CA" i="1" dirty="0"/>
              <a:t>As stem cells divide during fetal development, they lose  their ability to grow into all the different types of cells. These can only differentiate into certain families of tissues. </a:t>
            </a:r>
          </a:p>
          <a:p>
            <a:r>
              <a:rPr lang="en-CA" i="1" dirty="0"/>
              <a:t>As fetus develops further, stem cells are found in only certain tissues. Stem cells in a specific tissue can only form into the types of cells found in that particular tissue. </a:t>
            </a:r>
            <a:r>
              <a:rPr lang="en-CA" i="1" dirty="0" err="1"/>
              <a:t>Eg</a:t>
            </a:r>
            <a:r>
              <a:rPr lang="en-CA" i="1" dirty="0"/>
              <a:t> stem cells in bone marrow can only differentiate into blood cells, not muscle cells.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86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i="1" dirty="0"/>
              <a:t>We have about 200 specialized types of cells in our body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35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now 500x bigger than zygote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79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now 500x bigger than zygote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1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Mother gains 1kg</a:t>
            </a:r>
          </a:p>
          <a:p>
            <a:r>
              <a:rPr lang="en-CA" dirty="0"/>
              <a:t>Little more than a golf ball, about 2 AA batteries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644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7.5 pounds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68D21-C310-4964-989A-1A874ADA311C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21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79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9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01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50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55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250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08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73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9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78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281C-A332-4DF9-9C5F-6941DEC7AB5F}" type="datetimeFigureOut">
              <a:rPr lang="en-CA" smtClean="0"/>
              <a:t>2022-05-15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4E92-72A8-4470-B608-3A4D3141F8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69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ssj7-8rY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312a32dcQ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Yu-0rOnLp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yljukBE7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Oa3-AX8zQ" TargetMode="External"/><Relationship Id="rId2" Type="http://schemas.openxmlformats.org/officeDocument/2006/relationships/hyperlink" Target="https://www.youtube.com/watch?v=F_ssj7-8rY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s.org/video/nova-lifes-greatest-miracl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Pregnancy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Fertilization </a:t>
            </a:r>
            <a:r>
              <a:rPr lang="en-CA"/>
              <a:t>to Birth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70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Endoderm – inner layer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ym typeface="Wingdings" panose="05000000000000000000" pitchFamily="2" charset="2"/>
              </a:rPr>
              <a:t>Forms: </a:t>
            </a:r>
            <a:r>
              <a:rPr lang="en-CA" dirty="0"/>
              <a:t>lungs, liver, and lining of the digestive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34" y="2116570"/>
            <a:ext cx="6282170" cy="45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4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Mesoderm – middle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Forms: kidneys, skeleton, muscles, blood vessels, and reproductive organs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24" t="8844"/>
          <a:stretch/>
        </p:blipFill>
        <p:spPr>
          <a:xfrm>
            <a:off x="2734888" y="2851293"/>
            <a:ext cx="7576500" cy="36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Ectoderm – outer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Forms: skin and nervous system</a:t>
            </a:r>
          </a:p>
        </p:txBody>
      </p:sp>
      <p:pic>
        <p:nvPicPr>
          <p:cNvPr id="15362" name="Picture 2" descr="Image result for what comes from mesod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83" y="2576946"/>
            <a:ext cx="6712462" cy="43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5" y="365125"/>
            <a:ext cx="10788535" cy="1325563"/>
          </a:xfrm>
        </p:spPr>
        <p:txBody>
          <a:bodyPr/>
          <a:lstStyle/>
          <a:p>
            <a:r>
              <a:rPr lang="en-CA" dirty="0"/>
              <a:t>Implantation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690688"/>
            <a:ext cx="4583747" cy="5167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After about </a:t>
            </a:r>
            <a:r>
              <a:rPr lang="en-CA" b="1" u="sng" dirty="0"/>
              <a:t>1 week</a:t>
            </a:r>
            <a:r>
              <a:rPr lang="en-CA" dirty="0"/>
              <a:t>, developing zygote reaches the uterus, </a:t>
            </a:r>
            <a:endParaRPr lang="en-US" dirty="0"/>
          </a:p>
          <a:p>
            <a:r>
              <a:rPr lang="en-CA" dirty="0"/>
              <a:t>where it implants into endometrium (lining of uterus) </a:t>
            </a:r>
            <a:endParaRPr lang="en-CA"/>
          </a:p>
          <a:p>
            <a:r>
              <a:rPr lang="en-CA" dirty="0"/>
              <a:t>and is now an </a:t>
            </a:r>
            <a:r>
              <a:rPr lang="en-CA" b="1" u="sng" dirty="0"/>
              <a:t>embryo.</a:t>
            </a:r>
            <a:endParaRPr lang="en-CA" dirty="0">
              <a:cs typeface="Calibri"/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2" descr="Image result for implantation of zyg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88" y="1119214"/>
            <a:ext cx="7261412" cy="43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3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Embryo to Fetus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After about </a:t>
            </a:r>
            <a:r>
              <a:rPr lang="en-CA" b="1" u="sng" dirty="0"/>
              <a:t>8 weeks </a:t>
            </a:r>
            <a:r>
              <a:rPr lang="en-CA" dirty="0"/>
              <a:t>the embryo is called a </a:t>
            </a:r>
            <a:r>
              <a:rPr lang="en-CA" b="1" dirty="0"/>
              <a:t>f</a:t>
            </a:r>
            <a:r>
              <a:rPr lang="en-CA" b="1" u="sng" dirty="0"/>
              <a:t>etus</a:t>
            </a:r>
            <a:r>
              <a:rPr lang="en-CA" b="1" dirty="0"/>
              <a:t>.</a:t>
            </a:r>
          </a:p>
          <a:p>
            <a:r>
              <a:rPr lang="en-CA" dirty="0"/>
              <a:t>Continues to develop for a total of about </a:t>
            </a:r>
            <a:r>
              <a:rPr lang="en-CA" b="1" u="sng" dirty="0"/>
              <a:t>38 weeks.</a:t>
            </a:r>
          </a:p>
        </p:txBody>
      </p:sp>
      <p:pic>
        <p:nvPicPr>
          <p:cNvPr id="5" name="Picture 2" descr="Image result for prenatal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/>
          <a:stretch/>
        </p:blipFill>
        <p:spPr bwMode="auto">
          <a:xfrm>
            <a:off x="1282095" y="3304308"/>
            <a:ext cx="9742109" cy="33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12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happens during fetal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/>
              <a:t>During fetal development, the organs and parts of the body continue to develop. </a:t>
            </a:r>
          </a:p>
          <a:p>
            <a:r>
              <a:rPr lang="en-CA" i="1" dirty="0"/>
              <a:t>The body adds a great deal of mass</a:t>
            </a:r>
          </a:p>
          <a:p>
            <a:r>
              <a:rPr lang="en-CA" i="1" dirty="0"/>
              <a:t>At birth, the human baby is made up of trillions of cells. </a:t>
            </a:r>
          </a:p>
        </p:txBody>
      </p:sp>
    </p:spTree>
    <p:extLst>
      <p:ext uri="{BB962C8B-B14F-4D97-AF65-F5344CB8AC3E}">
        <p14:creationId xmlns:p14="http://schemas.microsoft.com/office/powerpoint/2010/main" val="367173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,051 Little Sperm Stock Photos, Pictures &amp; Royalty-Free Images - iStock">
            <a:extLst>
              <a:ext uri="{FF2B5EF4-FFF2-40B4-BE49-F238E27FC236}">
                <a16:creationId xmlns:a16="http://schemas.microsoft.com/office/drawing/2014/main" id="{6B6B64DE-74ED-4F56-9813-A9354D7C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7" y="-464897"/>
            <a:ext cx="9494197" cy="78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DCC76-83EA-4800-A9BC-3E872074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Pregnancy (Gestation)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2C24-68A8-4A2F-AD21-E86EB0CDD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dirty="0"/>
              <a:t>Pregnancy (gestation) is the time an offspring develops inside mother</a:t>
            </a:r>
          </a:p>
          <a:p>
            <a:r>
              <a:rPr lang="en-CA" dirty="0"/>
              <a:t>about 38 weeks in humans</a:t>
            </a:r>
            <a:endParaRPr lang="en-CA" dirty="0">
              <a:cs typeface="Calibri" panose="020F0502020204030204"/>
            </a:endParaRPr>
          </a:p>
          <a:p>
            <a:r>
              <a:rPr lang="en-CA" dirty="0">
                <a:cs typeface="Calibri" panose="020F0502020204030204"/>
              </a:rPr>
              <a:t>88 weeks for elephants</a:t>
            </a:r>
            <a:endParaRPr lang="en-CA" dirty="0"/>
          </a:p>
          <a:p>
            <a:r>
              <a:rPr lang="en-CA" dirty="0">
                <a:cs typeface="Calibri"/>
              </a:rPr>
              <a:t>3.5 weeks for squirrels</a:t>
            </a:r>
            <a:endParaRPr lang="en-CA" dirty="0"/>
          </a:p>
          <a:p>
            <a:r>
              <a:rPr lang="en-CA" dirty="0"/>
              <a:t>Divided into </a:t>
            </a:r>
            <a:r>
              <a:rPr lang="en-CA" b="1" u="sng" dirty="0"/>
              <a:t>three trimesters </a:t>
            </a:r>
            <a:r>
              <a:rPr lang="en-CA" dirty="0"/>
              <a:t>(three-month periods)</a:t>
            </a:r>
          </a:p>
          <a:p>
            <a:r>
              <a:rPr lang="en-US" dirty="0">
                <a:cs typeface="Calibri"/>
              </a:rPr>
              <a:t>Surprising effects of pregnancy, Ted Ed. 6 min</a:t>
            </a:r>
          </a:p>
          <a:p>
            <a:r>
              <a:rPr lang="en-US" dirty="0">
                <a:cs typeface="Calibri"/>
                <a:hlinkClick r:id="rId2"/>
              </a:rPr>
              <a:t>https://www.youtube.com/watch?v=F_ssj7-8rYg</a:t>
            </a:r>
            <a:endParaRPr lang="en-US" dirty="0">
              <a:cs typeface="Calibri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584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23AA-447F-4DFC-ABD6-FC3922B4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Trimester: Fertilization to Third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B19F-DFEC-42F3-9DFB-A46A670D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8289610" cy="5032375"/>
          </a:xfrm>
        </p:spPr>
        <p:txBody>
          <a:bodyPr>
            <a:normAutofit/>
          </a:bodyPr>
          <a:lstStyle/>
          <a:p>
            <a:r>
              <a:rPr lang="en-CA" dirty="0"/>
              <a:t>After implantation, hormones are released to </a:t>
            </a:r>
            <a:r>
              <a:rPr lang="en-CA" b="1" u="sng" dirty="0"/>
              <a:t>prevent menstruation.</a:t>
            </a:r>
          </a:p>
          <a:p>
            <a:r>
              <a:rPr lang="en-CA" b="1" u="sng" dirty="0"/>
              <a:t>Amniotic Sac forms </a:t>
            </a:r>
            <a:r>
              <a:rPr lang="en-CA" dirty="0"/>
              <a:t>around embryo, filled with amniotic fluid (to </a:t>
            </a:r>
            <a:r>
              <a:rPr lang="en-CA" b="1" i="1" u="sng" dirty="0"/>
              <a:t>support, protect and maintain warm environment </a:t>
            </a:r>
            <a:r>
              <a:rPr lang="en-CA" dirty="0"/>
              <a:t>for embryo).</a:t>
            </a:r>
          </a:p>
          <a:p>
            <a:r>
              <a:rPr lang="en-CA" i="1" dirty="0"/>
              <a:t>By end of fourth week, brain and nervous system are developing, heart is beating.</a:t>
            </a:r>
          </a:p>
          <a:p>
            <a:r>
              <a:rPr lang="en-CA" i="1" dirty="0"/>
              <a:t>Embryo is about 5 mm long</a:t>
            </a:r>
          </a:p>
        </p:txBody>
      </p:sp>
      <p:pic>
        <p:nvPicPr>
          <p:cNvPr id="2050" name="Picture 2" descr="Image result for week four embryo">
            <a:extLst>
              <a:ext uri="{FF2B5EF4-FFF2-40B4-BE49-F238E27FC236}">
                <a16:creationId xmlns:a16="http://schemas.microsoft.com/office/drawing/2014/main" id="{3044B014-51E8-42FF-B3DB-D99DF38CF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r="9461"/>
          <a:stretch/>
        </p:blipFill>
        <p:spPr bwMode="auto">
          <a:xfrm>
            <a:off x="8289611" y="2134904"/>
            <a:ext cx="3321818" cy="373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3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23AA-447F-4DFC-ABD6-FC3922B4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Trimester: Fertilization to Third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B19F-DFEC-42F3-9DFB-A46A670D8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0495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i="1" dirty="0"/>
              <a:t>End of week 5: eyes, ears, nose start forming</a:t>
            </a:r>
          </a:p>
          <a:p>
            <a:r>
              <a:rPr lang="en-CA" b="1" dirty="0"/>
              <a:t>Limb buds</a:t>
            </a:r>
            <a:r>
              <a:rPr lang="en-CA" dirty="0"/>
              <a:t> and </a:t>
            </a:r>
            <a:r>
              <a:rPr lang="en-CA" b="1" dirty="0"/>
              <a:t>tail visible</a:t>
            </a:r>
          </a:p>
          <a:p>
            <a:endParaRPr lang="en-CA" b="1" dirty="0">
              <a:cs typeface="Calibri"/>
            </a:endParaRPr>
          </a:p>
          <a:p>
            <a:r>
              <a:rPr lang="en-CA" b="1" dirty="0">
                <a:cs typeface="Calibri"/>
                <a:hlinkClick r:id="rId3"/>
              </a:rPr>
              <a:t>https://www.youtube.com/watch?v=8312a32dcQc</a:t>
            </a:r>
            <a:endParaRPr lang="en-CA" b="1" dirty="0">
              <a:cs typeface="Calibri"/>
            </a:endParaRPr>
          </a:p>
          <a:p>
            <a:r>
              <a:rPr lang="en-CA" b="1" dirty="0">
                <a:cs typeface="Calibri"/>
              </a:rPr>
              <a:t>5min</a:t>
            </a:r>
          </a:p>
        </p:txBody>
      </p:sp>
      <p:pic>
        <p:nvPicPr>
          <p:cNvPr id="3074" name="Picture 2" descr="Image result for week five embryo">
            <a:extLst>
              <a:ext uri="{FF2B5EF4-FFF2-40B4-BE49-F238E27FC236}">
                <a16:creationId xmlns:a16="http://schemas.microsoft.com/office/drawing/2014/main" id="{E6BD43F9-3EEB-447E-A421-10C77DE6B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95" y="1879033"/>
            <a:ext cx="4428991" cy="44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2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82682" cy="1325563"/>
          </a:xfrm>
        </p:spPr>
        <p:txBody>
          <a:bodyPr/>
          <a:lstStyle/>
          <a:p>
            <a:r>
              <a:rPr lang="en-CA" dirty="0"/>
              <a:t>Sexual Reproduction in Humans</a:t>
            </a:r>
          </a:p>
        </p:txBody>
      </p:sp>
      <p:pic>
        <p:nvPicPr>
          <p:cNvPr id="2050" name="Picture 2" descr="Image result for ssexual reproduction diploid to haplo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208028" cy="65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6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5F8A-11D5-4A23-B978-FF57A81B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Trimester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561A-D7AD-475B-A780-B221CEBE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25625"/>
            <a:ext cx="6461383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End of week 8, embryo has beginnings of all organs and is called a </a:t>
            </a:r>
            <a:r>
              <a:rPr lang="en-CA" b="1" u="sng" dirty="0"/>
              <a:t>fetus</a:t>
            </a:r>
          </a:p>
          <a:p>
            <a:r>
              <a:rPr lang="en-CA" dirty="0"/>
              <a:t>Size of lima bean</a:t>
            </a:r>
          </a:p>
          <a:p>
            <a:r>
              <a:rPr lang="en-CA" dirty="0"/>
              <a:t>Receives nutrition from mother through </a:t>
            </a:r>
            <a:r>
              <a:rPr lang="en-CA" b="1" u="sng" dirty="0"/>
              <a:t>placenta</a:t>
            </a:r>
          </a:p>
          <a:p>
            <a:r>
              <a:rPr lang="en-CA" dirty="0"/>
              <a:t>Fetal waste diffuse into mother’s blood system</a:t>
            </a:r>
          </a:p>
          <a:p>
            <a:endParaRPr lang="en-CA" dirty="0"/>
          </a:p>
        </p:txBody>
      </p:sp>
      <p:pic>
        <p:nvPicPr>
          <p:cNvPr id="4098" name="Picture 2" descr="Image result for week eight embryo">
            <a:extLst>
              <a:ext uri="{FF2B5EF4-FFF2-40B4-BE49-F238E27FC236}">
                <a16:creationId xmlns:a16="http://schemas.microsoft.com/office/drawing/2014/main" id="{9DB3613E-BD24-4FA3-BF17-70DF1031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7" y="18256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73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FACF-6949-4197-8138-84E89B40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CA" dirty="0"/>
              <a:t>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7C3E-25E9-4AC3-B833-AC3794DD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58" y="3906673"/>
            <a:ext cx="11994931" cy="2451265"/>
          </a:xfrm>
        </p:spPr>
        <p:txBody>
          <a:bodyPr>
            <a:normAutofit/>
          </a:bodyPr>
          <a:lstStyle/>
          <a:p>
            <a:r>
              <a:rPr lang="en-CA" dirty="0"/>
              <a:t>Placenta is disk-shaped organ that grows to 20-30cm in diameter</a:t>
            </a:r>
          </a:p>
          <a:p>
            <a:r>
              <a:rPr lang="en-CA" dirty="0"/>
              <a:t>attaches to the </a:t>
            </a:r>
            <a:r>
              <a:rPr lang="en-CA" b="1" u="sng" dirty="0"/>
              <a:t>wall of uterus</a:t>
            </a:r>
            <a:r>
              <a:rPr lang="en-CA" dirty="0"/>
              <a:t>, and baby's umbilical cord arises from it.</a:t>
            </a:r>
          </a:p>
        </p:txBody>
      </p:sp>
      <p:pic>
        <p:nvPicPr>
          <p:cNvPr id="6148" name="Picture 4" descr="Image result for placenta">
            <a:extLst>
              <a:ext uri="{FF2B5EF4-FFF2-40B4-BE49-F238E27FC236}">
                <a16:creationId xmlns:a16="http://schemas.microsoft.com/office/drawing/2014/main" id="{5698A11B-B3C6-4795-BA49-0D5ADA341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02" y="-278980"/>
            <a:ext cx="7474298" cy="42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2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3FACF-6949-4197-8138-84E89B40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CA" dirty="0"/>
              <a:t>Placenta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47C3E-25E9-4AC3-B833-AC3794DDB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196747"/>
            <a:ext cx="11353800" cy="2747963"/>
          </a:xfrm>
        </p:spPr>
        <p:txBody>
          <a:bodyPr>
            <a:normAutofit/>
          </a:bodyPr>
          <a:lstStyle/>
          <a:p>
            <a:r>
              <a:rPr lang="en-CA" dirty="0"/>
              <a:t>Contains vessels from </a:t>
            </a:r>
            <a:r>
              <a:rPr lang="en-CA" b="1" u="sng" dirty="0"/>
              <a:t>mother</a:t>
            </a:r>
            <a:r>
              <a:rPr lang="en-CA" dirty="0"/>
              <a:t> and </a:t>
            </a:r>
            <a:r>
              <a:rPr lang="en-CA" b="1" u="sng" dirty="0"/>
              <a:t>fetus</a:t>
            </a:r>
            <a:r>
              <a:rPr lang="en-CA" dirty="0"/>
              <a:t>.</a:t>
            </a:r>
          </a:p>
          <a:p>
            <a:r>
              <a:rPr lang="en-CA" b="1" u="sng" dirty="0"/>
              <a:t>Nutrients and oxygen </a:t>
            </a:r>
            <a:r>
              <a:rPr lang="en-CA" dirty="0"/>
              <a:t>diffuse from mother’s blood into fetus</a:t>
            </a:r>
          </a:p>
          <a:p>
            <a:r>
              <a:rPr lang="en-CA" b="1" u="sng" dirty="0"/>
              <a:t>waste </a:t>
            </a:r>
            <a:r>
              <a:rPr lang="en-CA" dirty="0"/>
              <a:t>products diffuse from fetus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mother. </a:t>
            </a:r>
          </a:p>
        </p:txBody>
      </p:sp>
      <p:pic>
        <p:nvPicPr>
          <p:cNvPr id="6146" name="Picture 2" descr="Image result for placenta">
            <a:extLst>
              <a:ext uri="{FF2B5EF4-FFF2-40B4-BE49-F238E27FC236}">
                <a16:creationId xmlns:a16="http://schemas.microsoft.com/office/drawing/2014/main" id="{D46BA5D7-8806-416E-9D57-6543D0A3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785" y="-840336"/>
            <a:ext cx="10205545" cy="50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5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0CCE-44DD-4F43-8D38-12AA6384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By End of Third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DD92-DDB1-4851-9BE2-302ADC48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31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Muscles, bones Sex organs forming</a:t>
            </a:r>
          </a:p>
          <a:p>
            <a:r>
              <a:rPr lang="en-CA" i="1" dirty="0"/>
              <a:t>Fetus can flex arm and leg muscles</a:t>
            </a:r>
          </a:p>
          <a:p>
            <a:r>
              <a:rPr lang="en-CA" i="1" dirty="0"/>
              <a:t>Hiccup</a:t>
            </a:r>
          </a:p>
          <a:p>
            <a:r>
              <a:rPr lang="en-CA" dirty="0"/>
              <a:t>Heart circulates blood</a:t>
            </a:r>
          </a:p>
          <a:p>
            <a:r>
              <a:rPr lang="en-CA" dirty="0"/>
              <a:t>12cm long, 50g, </a:t>
            </a:r>
            <a:endParaRPr lang="en-CA" b="1" u="sng"/>
          </a:p>
          <a:p>
            <a:r>
              <a:rPr lang="en-CA" b="1" u="sng" dirty="0"/>
              <a:t>Mom doesn’t look pregnant yet</a:t>
            </a:r>
            <a:endParaRPr lang="en-CA" b="1" u="sng">
              <a:cs typeface="Calibri"/>
            </a:endParaRPr>
          </a:p>
        </p:txBody>
      </p:sp>
      <p:pic>
        <p:nvPicPr>
          <p:cNvPr id="7170" name="Picture 2" descr="Image result for end of third month embryo">
            <a:extLst>
              <a:ext uri="{FF2B5EF4-FFF2-40B4-BE49-F238E27FC236}">
                <a16:creationId xmlns:a16="http://schemas.microsoft.com/office/drawing/2014/main" id="{AB184921-DAEC-4162-ABB4-E70A5FE6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81" y="1229710"/>
            <a:ext cx="4184001" cy="478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4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C5A91-3A34-4795-A2DE-36A16102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Second Trimester: Intense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D750-6AE2-4FE6-BA27-827CF1CD8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7700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b="1" u="sng" dirty="0">
                <a:sym typeface="Wingdings" panose="05000000000000000000" pitchFamily="2" charset="2"/>
              </a:rPr>
              <a:t>Heartbeat</a:t>
            </a:r>
            <a:r>
              <a:rPr lang="en-CA" dirty="0">
                <a:sym typeface="Wingdings" panose="05000000000000000000" pitchFamily="2" charset="2"/>
              </a:rPr>
              <a:t> detected by stethoscope</a:t>
            </a:r>
          </a:p>
          <a:p>
            <a:r>
              <a:rPr lang="en-CA" b="1" u="sng" dirty="0">
                <a:sym typeface="Wingdings" panose="05000000000000000000" pitchFamily="2" charset="2"/>
              </a:rPr>
              <a:t>Movement</a:t>
            </a:r>
            <a:r>
              <a:rPr lang="en-CA" dirty="0">
                <a:sym typeface="Wingdings" panose="05000000000000000000" pitchFamily="2" charset="2"/>
              </a:rPr>
              <a:t> felt by mom</a:t>
            </a:r>
          </a:p>
          <a:p>
            <a:r>
              <a:rPr lang="en-CA" i="1" dirty="0">
                <a:sym typeface="Wingdings" panose="05000000000000000000" pitchFamily="2" charset="2"/>
              </a:rPr>
              <a:t>At 24 weeks: fingers, toes, eyelashes</a:t>
            </a:r>
          </a:p>
          <a:p>
            <a:r>
              <a:rPr lang="en-CA" i="1" dirty="0">
                <a:sym typeface="Wingdings" panose="05000000000000000000" pitchFamily="2" charset="2"/>
              </a:rPr>
              <a:t>Covered in fine hair</a:t>
            </a:r>
          </a:p>
          <a:p>
            <a:r>
              <a:rPr lang="en-CA" i="1" dirty="0">
                <a:sym typeface="Wingdings" panose="05000000000000000000" pitchFamily="2" charset="2"/>
              </a:rPr>
              <a:t>Fetus sucking and swallowing amniotic fluid, excreted as urine</a:t>
            </a:r>
          </a:p>
          <a:p>
            <a:r>
              <a:rPr lang="en-CA" i="1" dirty="0"/>
              <a:t>From 8 cm </a:t>
            </a:r>
            <a:r>
              <a:rPr lang="en-CA" i="1" dirty="0">
                <a:sym typeface="Wingdings" panose="05000000000000000000" pitchFamily="2" charset="2"/>
              </a:rPr>
              <a:t> 30cm by end of 6 month</a:t>
            </a:r>
          </a:p>
          <a:p>
            <a:endParaRPr lang="en-CA" i="1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pic>
        <p:nvPicPr>
          <p:cNvPr id="8194" name="Picture 2" descr="Image result for 24 week fetus">
            <a:extLst>
              <a:ext uri="{FF2B5EF4-FFF2-40B4-BE49-F238E27FC236}">
                <a16:creationId xmlns:a16="http://schemas.microsoft.com/office/drawing/2014/main" id="{9382BB7B-9D33-4A88-A422-9D78DF36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11" y="2417083"/>
            <a:ext cx="4531179" cy="36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2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4EDA-76D8-4F8B-BFAB-EC4C996B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Trimester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C1C4-9DE0-4C81-BD39-63559DBDF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b="1" u="sng" dirty="0"/>
              <a:t>Organ </a:t>
            </a:r>
            <a:r>
              <a:rPr lang="en-CA" dirty="0"/>
              <a:t>systems functioning</a:t>
            </a:r>
          </a:p>
          <a:p>
            <a:r>
              <a:rPr lang="en-CA" dirty="0"/>
              <a:t>Rapid</a:t>
            </a:r>
            <a:r>
              <a:rPr lang="en-CA" b="1" u="sng" dirty="0"/>
              <a:t> brain development</a:t>
            </a:r>
          </a:p>
          <a:p>
            <a:r>
              <a:rPr lang="en-CA" dirty="0"/>
              <a:t>Fetus puts on most  of its</a:t>
            </a:r>
            <a:r>
              <a:rPr lang="en-CA" b="1" u="sng" dirty="0"/>
              <a:t> mass</a:t>
            </a:r>
          </a:p>
          <a:p>
            <a:r>
              <a:rPr lang="en-CA" dirty="0"/>
              <a:t>Sleep and wake patterns</a:t>
            </a:r>
          </a:p>
          <a:p>
            <a:r>
              <a:rPr lang="en-CA" dirty="0"/>
              <a:t>React to stimuli</a:t>
            </a:r>
          </a:p>
          <a:p>
            <a:r>
              <a:rPr lang="en-CA" i="1" dirty="0"/>
              <a:t>Eyelids are open</a:t>
            </a:r>
          </a:p>
          <a:p>
            <a:r>
              <a:rPr lang="en-CA" i="1" dirty="0"/>
              <a:t>Upside down</a:t>
            </a:r>
          </a:p>
          <a:p>
            <a:r>
              <a:rPr lang="en-CA" i="1" dirty="0"/>
              <a:t>37 weeks is considered full term</a:t>
            </a:r>
          </a:p>
          <a:p>
            <a:r>
              <a:rPr lang="en-CA" i="1" dirty="0"/>
              <a:t>45-55cm, up to 4.5 kg  (average: 53cm, 3,4 kg)</a:t>
            </a:r>
          </a:p>
        </p:txBody>
      </p:sp>
      <p:pic>
        <p:nvPicPr>
          <p:cNvPr id="2050" name="Picture 2" descr="Image result for third trimester">
            <a:extLst>
              <a:ext uri="{FF2B5EF4-FFF2-40B4-BE49-F238E27FC236}">
                <a16:creationId xmlns:a16="http://schemas.microsoft.com/office/drawing/2014/main" id="{7B3BC1FF-DFFB-4112-95AF-643DA6BE8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6"/>
          <a:stretch/>
        </p:blipFill>
        <p:spPr bwMode="auto">
          <a:xfrm>
            <a:off x="7105650" y="1690688"/>
            <a:ext cx="5086350" cy="32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4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C4C0-DC2F-4D39-8FC4-B600A9A6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0553-37F7-4095-894D-B2A9CC55F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>
                <a:hlinkClick r:id="rId2"/>
              </a:rPr>
              <a:t>Labor and Delivery. 3 min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https://www.youtube.com/watch?v=dYu-0rOnLpA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Labour begins (muscles of uterus contracts ). About 266 days (nine months) after fertilization.</a:t>
            </a:r>
          </a:p>
          <a:p>
            <a:pPr marL="742950" indent="-742950">
              <a:buAutoNum type="arabicPeriod"/>
            </a:pPr>
            <a:r>
              <a:rPr lang="en-CA" dirty="0"/>
              <a:t>Cervix </a:t>
            </a:r>
            <a:r>
              <a:rPr lang="en-CA" b="1" u="sng" dirty="0"/>
              <a:t>dilates </a:t>
            </a:r>
            <a:r>
              <a:rPr lang="en-CA" dirty="0"/>
              <a:t>(opens), baby forced through birth canal (vagina)</a:t>
            </a:r>
          </a:p>
          <a:p>
            <a:pPr marL="742950" indent="-742950">
              <a:buAutoNum type="arabicPeriod"/>
            </a:pPr>
            <a:r>
              <a:rPr lang="en-CA" dirty="0"/>
              <a:t>Amniotic membrane </a:t>
            </a:r>
            <a:r>
              <a:rPr lang="en-CA" b="1" u="sng" dirty="0"/>
              <a:t>breaks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When </a:t>
            </a:r>
            <a:r>
              <a:rPr lang="en-CA" b="1" u="sng" dirty="0"/>
              <a:t>cervix widens to 10cm</a:t>
            </a:r>
            <a:r>
              <a:rPr lang="en-CA" dirty="0"/>
              <a:t>, uterine contractions push baby’s head into birth canal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Once head and shoulders are free, rest slips out.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When baby is out, </a:t>
            </a:r>
            <a:r>
              <a:rPr lang="en-CA" b="1" u="sng" dirty="0"/>
              <a:t>placenta delivered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u="sng" dirty="0"/>
              <a:t>Umbilical </a:t>
            </a:r>
            <a:r>
              <a:rPr lang="en-CA" dirty="0"/>
              <a:t>cord is cut. </a:t>
            </a:r>
          </a:p>
        </p:txBody>
      </p:sp>
    </p:spTree>
    <p:extLst>
      <p:ext uri="{BB962C8B-B14F-4D97-AF65-F5344CB8AC3E}">
        <p14:creationId xmlns:p14="http://schemas.microsoft.com/office/powerpoint/2010/main" val="206673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CC81-C0B5-4143-B049-DB5404D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Male Pelvis				     Female Pelvis</a:t>
            </a:r>
          </a:p>
        </p:txBody>
      </p:sp>
      <p:pic>
        <p:nvPicPr>
          <p:cNvPr id="4" name="Picture 4" descr="A picture containing indoor, wall&#10;&#10;Description generated with high confidence">
            <a:extLst>
              <a:ext uri="{FF2B5EF4-FFF2-40B4-BE49-F238E27FC236}">
                <a16:creationId xmlns:a16="http://schemas.microsoft.com/office/drawing/2014/main" id="{B9745516-01E5-4CD5-B6A2-BBD6C02DE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5133"/>
            <a:ext cx="10147899" cy="42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CFD91-4693-41F4-AC13-6B8A4639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How do twins form?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5EC93-8B22-4264-B29D-7BDDF28CA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And what's the difference between identical and fraternal twins?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57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CB8C-9E1F-4EEB-A02B-8DFB362D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6" y="5691"/>
            <a:ext cx="10515600" cy="1325563"/>
          </a:xfrm>
        </p:spPr>
        <p:txBody>
          <a:bodyPr/>
          <a:lstStyle/>
          <a:p>
            <a:r>
              <a:rPr lang="en-CA" dirty="0"/>
              <a:t>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ED5AB-F8E0-4597-928E-F36F1DE8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5512"/>
            <a:ext cx="6433636" cy="5559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Identical Twins – </a:t>
            </a:r>
            <a:r>
              <a:rPr lang="en-CA" b="1" u="sng" dirty="0"/>
              <a:t>one </a:t>
            </a:r>
            <a:r>
              <a:rPr lang="en-CA" dirty="0"/>
              <a:t>fertilized egg splits at zygote stage or early embryo stage. </a:t>
            </a:r>
            <a:r>
              <a:rPr lang="en-CA" b="1" dirty="0"/>
              <a:t>Share </a:t>
            </a:r>
            <a:r>
              <a:rPr lang="en-CA" dirty="0"/>
              <a:t>same placenta. Genetically </a:t>
            </a:r>
            <a:r>
              <a:rPr lang="en-CA" b="1" u="sng" dirty="0"/>
              <a:t>identical</a:t>
            </a:r>
            <a:r>
              <a:rPr lang="en-CA" dirty="0"/>
              <a:t>. </a:t>
            </a:r>
          </a:p>
          <a:p>
            <a:r>
              <a:rPr lang="en-CA" dirty="0"/>
              <a:t>Fraternal Twins – when </a:t>
            </a:r>
            <a:r>
              <a:rPr lang="en-CA" b="1" u="sng" dirty="0"/>
              <a:t>two eggs </a:t>
            </a:r>
            <a:r>
              <a:rPr lang="en-CA" dirty="0"/>
              <a:t>released at same time, both get fertilized. </a:t>
            </a:r>
            <a:r>
              <a:rPr lang="en-CA" b="1" u="sng" dirty="0"/>
              <a:t>Two</a:t>
            </a:r>
            <a:r>
              <a:rPr lang="en-CA" u="sng" dirty="0"/>
              <a:t> </a:t>
            </a:r>
            <a:r>
              <a:rPr lang="en-CA" dirty="0"/>
              <a:t>placenta. </a:t>
            </a:r>
          </a:p>
          <a:p>
            <a:r>
              <a:rPr lang="en-CA" dirty="0"/>
              <a:t>Genetically </a:t>
            </a:r>
            <a:r>
              <a:rPr lang="en-CA" b="1" u="sng" dirty="0"/>
              <a:t>different </a:t>
            </a:r>
            <a:r>
              <a:rPr lang="en-CA" dirty="0"/>
              <a:t>from each other. </a:t>
            </a:r>
            <a:endParaRPr lang="en-CA"/>
          </a:p>
          <a:p>
            <a:endParaRPr lang="en-CA" dirty="0"/>
          </a:p>
        </p:txBody>
      </p:sp>
      <p:pic>
        <p:nvPicPr>
          <p:cNvPr id="1026" name="Picture 2" descr="Image result for twins zygote image">
            <a:extLst>
              <a:ext uri="{FF2B5EF4-FFF2-40B4-BE49-F238E27FC236}">
                <a16:creationId xmlns:a16="http://schemas.microsoft.com/office/drawing/2014/main" id="{55F7566D-633A-44BC-964A-EC67B9EE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35" y="1027906"/>
            <a:ext cx="5758364" cy="530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6168-DDCF-433D-8338-79E580AC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Miracle of Life: 9 months in 4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E7AF-90A4-4412-AC78-4CE316630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  <a:p>
            <a:r>
              <a:rPr lang="en-CA" dirty="0"/>
              <a:t>Or this one Ted Ed </a:t>
            </a:r>
            <a:r>
              <a:rPr lang="en-CA" dirty="0">
                <a:hlinkClick r:id="rId2"/>
              </a:rPr>
              <a:t>https://www.youtube.com/watch?v=fKyljukBE70</a:t>
            </a:r>
            <a:endParaRPr lang="en-CA" dirty="0"/>
          </a:p>
          <a:p>
            <a:endParaRPr lang="en-US" dirty="0"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324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45A5-98F0-4EF9-972C-3048FB87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60E4-C217-4EA7-ADDF-A485CF8C1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Read pages 117-120</a:t>
            </a:r>
          </a:p>
          <a:p>
            <a:r>
              <a:rPr lang="en-CA" dirty="0"/>
              <a:t>Answer CYU p121  #1-12</a:t>
            </a:r>
          </a:p>
          <a:p>
            <a:endParaRPr lang="en-CA" dirty="0"/>
          </a:p>
          <a:p>
            <a:r>
              <a:rPr lang="en-US" dirty="0">
                <a:cs typeface="Calibri"/>
              </a:rPr>
              <a:t>Surprising effects of pregnancy, Ted Ed. 6 min</a:t>
            </a:r>
          </a:p>
          <a:p>
            <a:r>
              <a:rPr lang="en-US" dirty="0">
                <a:cs typeface="Calibri"/>
                <a:hlinkClick r:id="rId2"/>
              </a:rPr>
              <a:t>https://www.youtube.com/watch?v=F_ssj7-8rYg</a:t>
            </a:r>
            <a:endParaRPr lang="en-US" dirty="0">
              <a:cs typeface="Calibri"/>
            </a:endParaRPr>
          </a:p>
          <a:p>
            <a:r>
              <a:rPr lang="en-CA" dirty="0"/>
              <a:t> pregnancy stages described 20min: </a:t>
            </a:r>
            <a:r>
              <a:rPr lang="en-CA" dirty="0">
                <a:hlinkClick r:id="rId3"/>
              </a:rPr>
              <a:t>https://www.youtube.com/watch?v=izOa3-AX8zQ</a:t>
            </a:r>
            <a:endParaRPr lang="en-CA" dirty="0"/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37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E44D-D67B-474F-B749-30EC1BAA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third trimester">
            <a:extLst>
              <a:ext uri="{FF2B5EF4-FFF2-40B4-BE49-F238E27FC236}">
                <a16:creationId xmlns:a16="http://schemas.microsoft.com/office/drawing/2014/main" id="{6D02E03B-035E-4B56-AA0E-0A3DCD81B6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388"/>
            <a:ext cx="11925300" cy="48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71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77D2-B441-441C-82DE-06D9C393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NOVA: Life’s Greatest Miracle 53 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63301-96AF-470A-953A-A2C81FBEB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https://www.pbs.org/video/nova-lifes-greatest-miracle/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56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65125"/>
            <a:ext cx="11023600" cy="1325563"/>
          </a:xfrm>
        </p:spPr>
        <p:txBody>
          <a:bodyPr/>
          <a:lstStyle/>
          <a:p>
            <a:r>
              <a:rPr lang="en-CA" dirty="0"/>
              <a:t>Fertilization: fusion of egg and sperm nuclei</a:t>
            </a:r>
            <a:endParaRPr lang="en-CA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99" y="1825625"/>
            <a:ext cx="84355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i="1" dirty="0"/>
              <a:t>Only about 100 sperm make it to the egg.</a:t>
            </a:r>
            <a:endParaRPr lang="en-US" sz="2800" dirty="0">
              <a:cs typeface="Calibri"/>
            </a:endParaRPr>
          </a:p>
          <a:p>
            <a:r>
              <a:rPr lang="en-CA" sz="2800" i="1" dirty="0"/>
              <a:t>Sperm cells reach a jelly-like coating surrounding the egg cell and release substances that digest a path through the coating. </a:t>
            </a:r>
            <a:endParaRPr lang="en-US" sz="2800" dirty="0">
              <a:cs typeface="Calibri"/>
            </a:endParaRPr>
          </a:p>
          <a:p>
            <a:r>
              <a:rPr lang="en-CA" sz="2800" i="1" dirty="0"/>
              <a:t>When one sperm penetrates the egg, the egg releases a protein preventing other sperm from getting in.</a:t>
            </a:r>
            <a:endParaRPr lang="en-CA" sz="2800" dirty="0"/>
          </a:p>
          <a:p>
            <a:pPr marL="0" indent="0">
              <a:buNone/>
            </a:pPr>
            <a:endParaRPr lang="en-CA">
              <a:cs typeface="Calibri" panose="020F0502020204030204"/>
            </a:endParaRPr>
          </a:p>
          <a:p>
            <a:r>
              <a:rPr lang="en-CA" dirty="0"/>
              <a:t>Fertilization occurs in the </a:t>
            </a:r>
            <a:r>
              <a:rPr lang="en-CA" b="1" u="sng" dirty="0"/>
              <a:t>fallopian tube.</a:t>
            </a:r>
          </a:p>
          <a:p>
            <a:endParaRPr lang="en-CA" dirty="0"/>
          </a:p>
        </p:txBody>
      </p:sp>
      <p:pic>
        <p:nvPicPr>
          <p:cNvPr id="4" name="Picture 2" descr="Image result for fertilization">
            <a:extLst>
              <a:ext uri="{FF2B5EF4-FFF2-40B4-BE49-F238E27FC236}">
                <a16:creationId xmlns:a16="http://schemas.microsoft.com/office/drawing/2014/main" id="{0F35AD3A-E195-471C-B03E-762A5843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2906855"/>
            <a:ext cx="3647601" cy="34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Fertilized Egg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Zygote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9" y="1690688"/>
            <a:ext cx="10515600" cy="4722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>
              <a:cs typeface="Calibri"/>
            </a:endParaRPr>
          </a:p>
          <a:p>
            <a:r>
              <a:rPr lang="en-CA" i="1" dirty="0"/>
              <a:t>Within about 30 hr, zygote begins to divide</a:t>
            </a:r>
          </a:p>
          <a:p>
            <a:r>
              <a:rPr lang="en-CA" i="1" dirty="0"/>
              <a:t>During the first week, zygote develops into a mass of many cells, which then hollows out and is called a </a:t>
            </a:r>
            <a:r>
              <a:rPr lang="en-CA" b="1" i="1" dirty="0"/>
              <a:t>blastula</a:t>
            </a:r>
            <a:r>
              <a:rPr lang="en-CA" i="1" dirty="0"/>
              <a:t>. </a:t>
            </a:r>
          </a:p>
        </p:txBody>
      </p:sp>
      <p:pic>
        <p:nvPicPr>
          <p:cNvPr id="11266" name="Picture 2" descr="Image result for stages of embryonic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26486" b="55797"/>
          <a:stretch/>
        </p:blipFill>
        <p:spPr bwMode="auto">
          <a:xfrm>
            <a:off x="491359" y="4541520"/>
            <a:ext cx="11728879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7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implantation of zygo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6"/>
          <a:stretch/>
        </p:blipFill>
        <p:spPr bwMode="auto">
          <a:xfrm>
            <a:off x="838200" y="-364156"/>
            <a:ext cx="10276525" cy="722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Embryonic Stem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35764"/>
            <a:ext cx="10515600" cy="4722236"/>
          </a:xfrm>
        </p:spPr>
        <p:txBody>
          <a:bodyPr/>
          <a:lstStyle/>
          <a:p>
            <a:r>
              <a:rPr lang="en-CA" dirty="0"/>
              <a:t>The cells of the blastula are </a:t>
            </a:r>
            <a:r>
              <a:rPr lang="en-CA" b="1" dirty="0"/>
              <a:t>embryonic stem cells</a:t>
            </a:r>
            <a:r>
              <a:rPr lang="en-CA" dirty="0"/>
              <a:t>.</a:t>
            </a:r>
          </a:p>
          <a:p>
            <a:r>
              <a:rPr lang="en-CA" b="1" dirty="0"/>
              <a:t>Stem cells </a:t>
            </a:r>
            <a:r>
              <a:rPr lang="en-CA" dirty="0"/>
              <a:t>are</a:t>
            </a:r>
            <a:r>
              <a:rPr lang="en-CA" b="1" dirty="0"/>
              <a:t> </a:t>
            </a:r>
            <a:r>
              <a:rPr lang="en-CA" u="sng" dirty="0"/>
              <a:t>unspecialized cells </a:t>
            </a:r>
            <a:r>
              <a:rPr lang="en-CA" dirty="0"/>
              <a:t>that have the ability to reproduce themselves. </a:t>
            </a:r>
          </a:p>
          <a:p>
            <a:r>
              <a:rPr lang="en-CA" dirty="0"/>
              <a:t>All tissues and organs will develop from these cells.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 descr="Image result for stages of embryonic develop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26486" b="55797"/>
          <a:stretch/>
        </p:blipFill>
        <p:spPr bwMode="auto">
          <a:xfrm>
            <a:off x="463121" y="4541520"/>
            <a:ext cx="11728879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2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CA" sz="4000" dirty="0"/>
              <a:t>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1778924"/>
            <a:ext cx="7215447" cy="4638500"/>
          </a:xfrm>
        </p:spPr>
        <p:txBody>
          <a:bodyPr>
            <a:normAutofit/>
          </a:bodyPr>
          <a:lstStyle/>
          <a:p>
            <a:r>
              <a:rPr lang="en-CA" dirty="0"/>
              <a:t>During the second week, the blastula cells become organized into </a:t>
            </a:r>
            <a:r>
              <a:rPr lang="en-CA" b="1" dirty="0"/>
              <a:t>three distinct layers of cells. (endoderm, mesoderm, ectoderm)</a:t>
            </a:r>
          </a:p>
          <a:p>
            <a:r>
              <a:rPr lang="en-CA" b="1" u="sng" dirty="0"/>
              <a:t>Differentiation</a:t>
            </a:r>
            <a:r>
              <a:rPr lang="en-CA" dirty="0"/>
              <a:t> is a process of </a:t>
            </a:r>
            <a:r>
              <a:rPr lang="en-CA" i="1" dirty="0"/>
              <a:t>unspecialized</a:t>
            </a:r>
            <a:r>
              <a:rPr lang="en-CA" dirty="0"/>
              <a:t> cells developing into </a:t>
            </a:r>
            <a:r>
              <a:rPr lang="en-CA" i="1" dirty="0"/>
              <a:t>specialized</a:t>
            </a:r>
            <a:r>
              <a:rPr lang="en-CA" dirty="0"/>
              <a:t> cells (</a:t>
            </a:r>
            <a:r>
              <a:rPr lang="en-CA" i="1" dirty="0"/>
              <a:t>development of organs and body structures</a:t>
            </a:r>
            <a:r>
              <a:rPr lang="en-CA" dirty="0"/>
              <a:t>)</a:t>
            </a:r>
          </a:p>
          <a:p>
            <a:endParaRPr lang="en-CA" sz="2200" b="1" dirty="0"/>
          </a:p>
        </p:txBody>
      </p:sp>
      <p:pic>
        <p:nvPicPr>
          <p:cNvPr id="6" name="Picture 2" descr="Image result for blastula layers">
            <a:extLst>
              <a:ext uri="{FF2B5EF4-FFF2-40B4-BE49-F238E27FC236}">
                <a16:creationId xmlns:a16="http://schemas.microsoft.com/office/drawing/2014/main" id="{77020CAE-D6BF-4B2E-B66B-19D695C03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 t="32835" r="54571"/>
          <a:stretch/>
        </p:blipFill>
        <p:spPr bwMode="auto">
          <a:xfrm>
            <a:off x="9273412" y="111229"/>
            <a:ext cx="1780459" cy="24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lastula lay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3" t="48047" r="7349" b="-1"/>
          <a:stretch/>
        </p:blipFill>
        <p:spPr bwMode="auto">
          <a:xfrm>
            <a:off x="7947391" y="2793811"/>
            <a:ext cx="4244609" cy="362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2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DCE3-7459-46A9-B7CD-1FD6E7144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4A93-C32B-414C-9AC8-126B566FD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1026" name="Picture 2" descr="Image result">
            <a:extLst>
              <a:ext uri="{FF2B5EF4-FFF2-40B4-BE49-F238E27FC236}">
                <a16:creationId xmlns:a16="http://schemas.microsoft.com/office/drawing/2014/main" id="{9BD70AF8-0B2C-47C7-93A0-9FEED2BA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64" y="-162364"/>
            <a:ext cx="8979535" cy="70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72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1012</Words>
  <Application>Microsoft Office PowerPoint</Application>
  <PresentationFormat>Widescreen</PresentationFormat>
  <Paragraphs>144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Pregnancy</vt:lpstr>
      <vt:lpstr>Sexual Reproduction in Humans</vt:lpstr>
      <vt:lpstr>Miracle of Life: 9 months in 4 minutes</vt:lpstr>
      <vt:lpstr>Fertilization: fusion of egg and sperm nuclei</vt:lpstr>
      <vt:lpstr>Fertilized Egg  Zygote </vt:lpstr>
      <vt:lpstr>PowerPoint Presentation</vt:lpstr>
      <vt:lpstr>Embryonic Stem Cells</vt:lpstr>
      <vt:lpstr>Differentiation</vt:lpstr>
      <vt:lpstr> </vt:lpstr>
      <vt:lpstr>Endoderm – inner layer </vt:lpstr>
      <vt:lpstr>Mesoderm – middle layer</vt:lpstr>
      <vt:lpstr>Ectoderm – outer layer</vt:lpstr>
      <vt:lpstr>Implantation</vt:lpstr>
      <vt:lpstr>Embryo to Fetus</vt:lpstr>
      <vt:lpstr>What happens during fetal development?</vt:lpstr>
      <vt:lpstr>PowerPoint Presentation</vt:lpstr>
      <vt:lpstr>Pregnancy (Gestation)</vt:lpstr>
      <vt:lpstr>First Trimester: Fertilization to Third Month</vt:lpstr>
      <vt:lpstr>First Trimester: Fertilization to Third Month</vt:lpstr>
      <vt:lpstr>First Trimester</vt:lpstr>
      <vt:lpstr>Placenta</vt:lpstr>
      <vt:lpstr>Placenta</vt:lpstr>
      <vt:lpstr>By End of Third Month</vt:lpstr>
      <vt:lpstr>Second Trimester: Intense growth</vt:lpstr>
      <vt:lpstr>Third Trimester</vt:lpstr>
      <vt:lpstr>Birth</vt:lpstr>
      <vt:lpstr>   Male Pelvis         Female Pelvis</vt:lpstr>
      <vt:lpstr>How do twins form?</vt:lpstr>
      <vt:lpstr>Twins</vt:lpstr>
      <vt:lpstr>Homework</vt:lpstr>
      <vt:lpstr>PowerPoint Presentation</vt:lpstr>
      <vt:lpstr>NOVA: Life’s Greatest Miracle 53 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</dc:title>
  <dc:creator>Tammy Wilson</dc:creator>
  <cp:lastModifiedBy>Tammy Wilson</cp:lastModifiedBy>
  <cp:revision>62</cp:revision>
  <dcterms:created xsi:type="dcterms:W3CDTF">2019-03-21T17:44:32Z</dcterms:created>
  <dcterms:modified xsi:type="dcterms:W3CDTF">2022-05-15T15:43:50Z</dcterms:modified>
</cp:coreProperties>
</file>