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56" r:id="rId2"/>
    <p:sldId id="363" r:id="rId3"/>
    <p:sldId id="364" r:id="rId4"/>
    <p:sldId id="269" r:id="rId5"/>
    <p:sldId id="377" r:id="rId6"/>
    <p:sldId id="378" r:id="rId7"/>
    <p:sldId id="261" r:id="rId8"/>
    <p:sldId id="347" r:id="rId9"/>
    <p:sldId id="365" r:id="rId10"/>
    <p:sldId id="366" r:id="rId11"/>
    <p:sldId id="343" r:id="rId12"/>
    <p:sldId id="357" r:id="rId13"/>
    <p:sldId id="282" r:id="rId14"/>
    <p:sldId id="298" r:id="rId15"/>
    <p:sldId id="315" r:id="rId16"/>
    <p:sldId id="271" r:id="rId17"/>
    <p:sldId id="259" r:id="rId18"/>
    <p:sldId id="367" r:id="rId19"/>
    <p:sldId id="360" r:id="rId20"/>
    <p:sldId id="361" r:id="rId21"/>
    <p:sldId id="362" r:id="rId22"/>
    <p:sldId id="368" r:id="rId23"/>
    <p:sldId id="369" r:id="rId24"/>
    <p:sldId id="348" r:id="rId25"/>
    <p:sldId id="285" r:id="rId26"/>
    <p:sldId id="370" r:id="rId27"/>
    <p:sldId id="371" r:id="rId28"/>
    <p:sldId id="260" r:id="rId29"/>
    <p:sldId id="317" r:id="rId30"/>
    <p:sldId id="372" r:id="rId31"/>
    <p:sldId id="373" r:id="rId32"/>
    <p:sldId id="339" r:id="rId33"/>
    <p:sldId id="290" r:id="rId34"/>
    <p:sldId id="318" r:id="rId35"/>
    <p:sldId id="342" r:id="rId36"/>
    <p:sldId id="340" r:id="rId37"/>
    <p:sldId id="321" r:id="rId38"/>
    <p:sldId id="322" r:id="rId39"/>
    <p:sldId id="374" r:id="rId40"/>
    <p:sldId id="337" r:id="rId41"/>
    <p:sldId id="355" r:id="rId42"/>
    <p:sldId id="356" r:id="rId43"/>
    <p:sldId id="352" r:id="rId44"/>
    <p:sldId id="311" r:id="rId45"/>
    <p:sldId id="272" r:id="rId46"/>
    <p:sldId id="375" r:id="rId47"/>
    <p:sldId id="376" r:id="rId48"/>
    <p:sldId id="300" r:id="rId49"/>
    <p:sldId id="333" r:id="rId50"/>
    <p:sldId id="283" r:id="rId51"/>
    <p:sldId id="270" r:id="rId52"/>
    <p:sldId id="323" r:id="rId53"/>
    <p:sldId id="338" r:id="rId54"/>
    <p:sldId id="306" r:id="rId55"/>
    <p:sldId id="324" r:id="rId56"/>
    <p:sldId id="325" r:id="rId57"/>
    <p:sldId id="326" r:id="rId58"/>
    <p:sldId id="301" r:id="rId59"/>
    <p:sldId id="330" r:id="rId60"/>
    <p:sldId id="268" r:id="rId61"/>
    <p:sldId id="263" r:id="rId62"/>
    <p:sldId id="264" r:id="rId63"/>
    <p:sldId id="303" r:id="rId64"/>
    <p:sldId id="266" r:id="rId65"/>
    <p:sldId id="354" r:id="rId66"/>
    <p:sldId id="341" r:id="rId67"/>
    <p:sldId id="267" r:id="rId68"/>
    <p:sldId id="349" r:id="rId69"/>
    <p:sldId id="353" r:id="rId70"/>
    <p:sldId id="345" r:id="rId71"/>
    <p:sldId id="350" r:id="rId72"/>
    <p:sldId id="351" r:id="rId73"/>
    <p:sldId id="258" r:id="rId74"/>
    <p:sldId id="344" r:id="rId75"/>
    <p:sldId id="262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F59277-07D3-4D83-B644-94A29930E07E}" v="34" dt="2022-12-22T21:29:14.3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596" autoAdjust="0"/>
    <p:restoredTop sz="94660"/>
  </p:normalViewPr>
  <p:slideViewPr>
    <p:cSldViewPr snapToGrid="0">
      <p:cViewPr varScale="1">
        <p:scale>
          <a:sx n="30" d="100"/>
          <a:sy n="30" d="100"/>
        </p:scale>
        <p:origin x="84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Wilson" userId="e3b55da62d900d7c" providerId="LiveId" clId="{57F59277-07D3-4D83-B644-94A29930E07E}"/>
    <pc:docChg chg="undo custSel addSld delSld modSld">
      <pc:chgData name="Tammy Wilson" userId="e3b55da62d900d7c" providerId="LiveId" clId="{57F59277-07D3-4D83-B644-94A29930E07E}" dt="2022-12-22T21:29:14.367" v="150"/>
      <pc:docMkLst>
        <pc:docMk/>
      </pc:docMkLst>
      <pc:sldChg chg="add">
        <pc:chgData name="Tammy Wilson" userId="e3b55da62d900d7c" providerId="LiveId" clId="{57F59277-07D3-4D83-B644-94A29930E07E}" dt="2022-12-22T19:40:42.663" v="55"/>
        <pc:sldMkLst>
          <pc:docMk/>
          <pc:sldMk cId="637848545" sldId="261"/>
        </pc:sldMkLst>
      </pc:sldChg>
      <pc:sldChg chg="modSp">
        <pc:chgData name="Tammy Wilson" userId="e3b55da62d900d7c" providerId="LiveId" clId="{57F59277-07D3-4D83-B644-94A29930E07E}" dt="2022-12-22T19:40:04.497" v="54" actId="20577"/>
        <pc:sldMkLst>
          <pc:docMk/>
          <pc:sldMk cId="4292004000" sldId="269"/>
        </pc:sldMkLst>
        <pc:spChg chg="mod">
          <ac:chgData name="Tammy Wilson" userId="e3b55da62d900d7c" providerId="LiveId" clId="{57F59277-07D3-4D83-B644-94A29930E07E}" dt="2022-12-22T19:40:04.497" v="54" actId="20577"/>
          <ac:spMkLst>
            <pc:docMk/>
            <pc:sldMk cId="4292004000" sldId="269"/>
            <ac:spMk id="3" creationId="{DCE86186-1865-40AE-87B2-26D6CE6600F3}"/>
          </ac:spMkLst>
        </pc:spChg>
      </pc:sldChg>
      <pc:sldChg chg="modSp">
        <pc:chgData name="Tammy Wilson" userId="e3b55da62d900d7c" providerId="LiveId" clId="{57F59277-07D3-4D83-B644-94A29930E07E}" dt="2022-12-22T19:43:00.867" v="56" actId="313"/>
        <pc:sldMkLst>
          <pc:docMk/>
          <pc:sldMk cId="224637469" sldId="271"/>
        </pc:sldMkLst>
        <pc:spChg chg="mod">
          <ac:chgData name="Tammy Wilson" userId="e3b55da62d900d7c" providerId="LiveId" clId="{57F59277-07D3-4D83-B644-94A29930E07E}" dt="2022-12-22T19:43:00.867" v="56" actId="313"/>
          <ac:spMkLst>
            <pc:docMk/>
            <pc:sldMk cId="224637469" sldId="271"/>
            <ac:spMk id="2" creationId="{A0874043-8A02-423B-8505-CF21428B22E4}"/>
          </ac:spMkLst>
        </pc:spChg>
      </pc:sldChg>
      <pc:sldChg chg="del">
        <pc:chgData name="Tammy Wilson" userId="e3b55da62d900d7c" providerId="LiveId" clId="{57F59277-07D3-4D83-B644-94A29930E07E}" dt="2022-12-22T19:45:27.119" v="57" actId="2696"/>
        <pc:sldMkLst>
          <pc:docMk/>
          <pc:sldMk cId="2030233284" sldId="281"/>
        </pc:sldMkLst>
      </pc:sldChg>
      <pc:sldChg chg="del">
        <pc:chgData name="Tammy Wilson" userId="e3b55da62d900d7c" providerId="LiveId" clId="{57F59277-07D3-4D83-B644-94A29930E07E}" dt="2022-12-22T19:49:37.520" v="83" actId="2696"/>
        <pc:sldMkLst>
          <pc:docMk/>
          <pc:sldMk cId="0" sldId="286"/>
        </pc:sldMkLst>
      </pc:sldChg>
      <pc:sldChg chg="modSp">
        <pc:chgData name="Tammy Wilson" userId="e3b55da62d900d7c" providerId="LiveId" clId="{57F59277-07D3-4D83-B644-94A29930E07E}" dt="2022-12-22T19:51:10.886" v="87" actId="113"/>
        <pc:sldMkLst>
          <pc:docMk/>
          <pc:sldMk cId="0" sldId="322"/>
        </pc:sldMkLst>
        <pc:spChg chg="mod">
          <ac:chgData name="Tammy Wilson" userId="e3b55da62d900d7c" providerId="LiveId" clId="{57F59277-07D3-4D83-B644-94A29930E07E}" dt="2022-12-22T19:51:10.886" v="87" actId="113"/>
          <ac:spMkLst>
            <pc:docMk/>
            <pc:sldMk cId="0" sldId="322"/>
            <ac:spMk id="18435" creationId="{832042B6-5A93-4884-A7F8-CFB32838BF0B}"/>
          </ac:spMkLst>
        </pc:spChg>
      </pc:sldChg>
      <pc:sldChg chg="add del">
        <pc:chgData name="Tammy Wilson" userId="e3b55da62d900d7c" providerId="LiveId" clId="{57F59277-07D3-4D83-B644-94A29930E07E}" dt="2022-12-22T19:51:37.638" v="90" actId="2696"/>
        <pc:sldMkLst>
          <pc:docMk/>
          <pc:sldMk cId="2125563360" sldId="337"/>
        </pc:sldMkLst>
      </pc:sldChg>
      <pc:sldChg chg="modSp">
        <pc:chgData name="Tammy Wilson" userId="e3b55da62d900d7c" providerId="LiveId" clId="{57F59277-07D3-4D83-B644-94A29930E07E}" dt="2022-12-22T00:19:36.483" v="21" actId="20577"/>
        <pc:sldMkLst>
          <pc:docMk/>
          <pc:sldMk cId="2779018359" sldId="343"/>
        </pc:sldMkLst>
        <pc:spChg chg="mod">
          <ac:chgData name="Tammy Wilson" userId="e3b55da62d900d7c" providerId="LiveId" clId="{57F59277-07D3-4D83-B644-94A29930E07E}" dt="2022-12-22T00:19:36.483" v="21" actId="20577"/>
          <ac:spMkLst>
            <pc:docMk/>
            <pc:sldMk cId="2779018359" sldId="343"/>
            <ac:spMk id="3" creationId="{DD29AD4F-3700-47FD-BFAE-8CD8C76A044E}"/>
          </ac:spMkLst>
        </pc:spChg>
      </pc:sldChg>
      <pc:sldChg chg="modSp">
        <pc:chgData name="Tammy Wilson" userId="e3b55da62d900d7c" providerId="LiveId" clId="{57F59277-07D3-4D83-B644-94A29930E07E}" dt="2022-12-22T19:49:11.376" v="80" actId="20577"/>
        <pc:sldMkLst>
          <pc:docMk/>
          <pc:sldMk cId="1191093465" sldId="348"/>
        </pc:sldMkLst>
        <pc:spChg chg="mod">
          <ac:chgData name="Tammy Wilson" userId="e3b55da62d900d7c" providerId="LiveId" clId="{57F59277-07D3-4D83-B644-94A29930E07E}" dt="2022-12-22T19:49:11.376" v="80" actId="20577"/>
          <ac:spMkLst>
            <pc:docMk/>
            <pc:sldMk cId="1191093465" sldId="348"/>
            <ac:spMk id="3" creationId="{4AAA2AB2-D34E-462B-BF25-76B5C754FA83}"/>
          </ac:spMkLst>
        </pc:spChg>
      </pc:sldChg>
      <pc:sldChg chg="delSp modSp">
        <pc:chgData name="Tammy Wilson" userId="e3b55da62d900d7c" providerId="LiveId" clId="{57F59277-07D3-4D83-B644-94A29930E07E}" dt="2022-12-22T00:18:22.339" v="20" actId="14100"/>
        <pc:sldMkLst>
          <pc:docMk/>
          <pc:sldMk cId="1625201907" sldId="357"/>
        </pc:sldMkLst>
        <pc:spChg chg="mod">
          <ac:chgData name="Tammy Wilson" userId="e3b55da62d900d7c" providerId="LiveId" clId="{57F59277-07D3-4D83-B644-94A29930E07E}" dt="2022-12-22T00:18:09.919" v="16"/>
          <ac:spMkLst>
            <pc:docMk/>
            <pc:sldMk cId="1625201907" sldId="357"/>
            <ac:spMk id="2" creationId="{AC2FF79C-EF92-4112-ABD8-2B08A4ADCB4B}"/>
          </ac:spMkLst>
        </pc:spChg>
        <pc:spChg chg="del mod">
          <ac:chgData name="Tammy Wilson" userId="e3b55da62d900d7c" providerId="LiveId" clId="{57F59277-07D3-4D83-B644-94A29930E07E}" dt="2022-12-22T00:18:15.051" v="17" actId="478"/>
          <ac:spMkLst>
            <pc:docMk/>
            <pc:sldMk cId="1625201907" sldId="357"/>
            <ac:spMk id="3" creationId="{B72CCA37-5815-4FE3-A779-1801C5CF144B}"/>
          </ac:spMkLst>
        </pc:spChg>
        <pc:picChg chg="del mod">
          <ac:chgData name="Tammy Wilson" userId="e3b55da62d900d7c" providerId="LiveId" clId="{57F59277-07D3-4D83-B644-94A29930E07E}" dt="2022-12-22T00:17:43.223" v="4" actId="478"/>
          <ac:picMkLst>
            <pc:docMk/>
            <pc:sldMk cId="1625201907" sldId="357"/>
            <ac:picMk id="10242" creationId="{2122AB17-A14B-4DA4-8006-00112BC7C8F5}"/>
          </ac:picMkLst>
        </pc:picChg>
        <pc:picChg chg="mod">
          <ac:chgData name="Tammy Wilson" userId="e3b55da62d900d7c" providerId="LiveId" clId="{57F59277-07D3-4D83-B644-94A29930E07E}" dt="2022-12-22T00:18:22.339" v="20" actId="14100"/>
          <ac:picMkLst>
            <pc:docMk/>
            <pc:sldMk cId="1625201907" sldId="357"/>
            <ac:picMk id="10244" creationId="{47DF02FC-96DD-43D3-AA11-D08BB5A9F794}"/>
          </ac:picMkLst>
        </pc:picChg>
      </pc:sldChg>
      <pc:sldChg chg="delSp modSp add del">
        <pc:chgData name="Tammy Wilson" userId="e3b55da62d900d7c" providerId="LiveId" clId="{57F59277-07D3-4D83-B644-94A29930E07E}" dt="2022-12-22T19:47:17.362" v="60" actId="2696"/>
        <pc:sldMkLst>
          <pc:docMk/>
          <pc:sldMk cId="241590948" sldId="358"/>
        </pc:sldMkLst>
        <pc:picChg chg="mod">
          <ac:chgData name="Tammy Wilson" userId="e3b55da62d900d7c" providerId="LiveId" clId="{57F59277-07D3-4D83-B644-94A29930E07E}" dt="2022-12-22T00:17:59.061" v="10" actId="1076"/>
          <ac:picMkLst>
            <pc:docMk/>
            <pc:sldMk cId="241590948" sldId="358"/>
            <ac:picMk id="10242" creationId="{2122AB17-A14B-4DA4-8006-00112BC7C8F5}"/>
          </ac:picMkLst>
        </pc:picChg>
        <pc:picChg chg="del">
          <ac:chgData name="Tammy Wilson" userId="e3b55da62d900d7c" providerId="LiveId" clId="{57F59277-07D3-4D83-B644-94A29930E07E}" dt="2022-12-22T00:17:46.692" v="5" actId="478"/>
          <ac:picMkLst>
            <pc:docMk/>
            <pc:sldMk cId="241590948" sldId="358"/>
            <ac:picMk id="10244" creationId="{47DF02FC-96DD-43D3-AA11-D08BB5A9F794}"/>
          </ac:picMkLst>
        </pc:picChg>
      </pc:sldChg>
      <pc:sldChg chg="add">
        <pc:chgData name="Tammy Wilson" userId="e3b55da62d900d7c" providerId="LiveId" clId="{57F59277-07D3-4D83-B644-94A29930E07E}" dt="2022-12-22T19:48:21.193" v="62"/>
        <pc:sldMkLst>
          <pc:docMk/>
          <pc:sldMk cId="4058815560" sldId="360"/>
        </pc:sldMkLst>
      </pc:sldChg>
      <pc:sldChg chg="add">
        <pc:chgData name="Tammy Wilson" userId="e3b55da62d900d7c" providerId="LiveId" clId="{57F59277-07D3-4D83-B644-94A29930E07E}" dt="2022-12-22T19:48:21.193" v="62"/>
        <pc:sldMkLst>
          <pc:docMk/>
          <pc:sldMk cId="1187564372" sldId="361"/>
        </pc:sldMkLst>
      </pc:sldChg>
      <pc:sldChg chg="add">
        <pc:chgData name="Tammy Wilson" userId="e3b55da62d900d7c" providerId="LiveId" clId="{57F59277-07D3-4D83-B644-94A29930E07E}" dt="2022-12-22T19:48:21.193" v="62"/>
        <pc:sldMkLst>
          <pc:docMk/>
          <pc:sldMk cId="2990216571" sldId="362"/>
        </pc:sldMkLst>
      </pc:sldChg>
      <pc:sldChg chg="add">
        <pc:chgData name="Tammy Wilson" userId="e3b55da62d900d7c" providerId="LiveId" clId="{57F59277-07D3-4D83-B644-94A29930E07E}" dt="2022-12-22T19:39:06.586" v="22"/>
        <pc:sldMkLst>
          <pc:docMk/>
          <pc:sldMk cId="2887250163" sldId="363"/>
        </pc:sldMkLst>
      </pc:sldChg>
      <pc:sldChg chg="add">
        <pc:chgData name="Tammy Wilson" userId="e3b55da62d900d7c" providerId="LiveId" clId="{57F59277-07D3-4D83-B644-94A29930E07E}" dt="2022-12-22T19:39:19.683" v="23"/>
        <pc:sldMkLst>
          <pc:docMk/>
          <pc:sldMk cId="2560953355" sldId="364"/>
        </pc:sldMkLst>
      </pc:sldChg>
      <pc:sldChg chg="delSp add setBg delDesignElem">
        <pc:chgData name="Tammy Wilson" userId="e3b55da62d900d7c" providerId="LiveId" clId="{57F59277-07D3-4D83-B644-94A29930E07E}" dt="2022-12-22T19:47:00.627" v="59"/>
        <pc:sldMkLst>
          <pc:docMk/>
          <pc:sldMk cId="4007052077" sldId="365"/>
        </pc:sldMkLst>
        <pc:spChg chg="del">
          <ac:chgData name="Tammy Wilson" userId="e3b55da62d900d7c" providerId="LiveId" clId="{57F59277-07D3-4D83-B644-94A29930E07E}" dt="2022-12-22T19:47:00.627" v="59"/>
          <ac:spMkLst>
            <pc:docMk/>
            <pc:sldMk cId="4007052077" sldId="365"/>
            <ac:spMk id="2057" creationId="{352BEC0E-22F8-46D0-9632-375DB541B06C}"/>
          </ac:spMkLst>
        </pc:spChg>
        <pc:spChg chg="del">
          <ac:chgData name="Tammy Wilson" userId="e3b55da62d900d7c" providerId="LiveId" clId="{57F59277-07D3-4D83-B644-94A29930E07E}" dt="2022-12-22T19:47:00.627" v="59"/>
          <ac:spMkLst>
            <pc:docMk/>
            <pc:sldMk cId="4007052077" sldId="365"/>
            <ac:spMk id="2059" creationId="{3FCFB1DE-0B7E-48CC-BA90-B2AB0889F9D6}"/>
          </ac:spMkLst>
        </pc:spChg>
      </pc:sldChg>
      <pc:sldChg chg="add">
        <pc:chgData name="Tammy Wilson" userId="e3b55da62d900d7c" providerId="LiveId" clId="{57F59277-07D3-4D83-B644-94A29930E07E}" dt="2022-12-22T19:47:00.627" v="59"/>
        <pc:sldMkLst>
          <pc:docMk/>
          <pc:sldMk cId="2512463941" sldId="366"/>
        </pc:sldMkLst>
      </pc:sldChg>
      <pc:sldChg chg="add">
        <pc:chgData name="Tammy Wilson" userId="e3b55da62d900d7c" providerId="LiveId" clId="{57F59277-07D3-4D83-B644-94A29930E07E}" dt="2022-12-22T19:47:53.582" v="61"/>
        <pc:sldMkLst>
          <pc:docMk/>
          <pc:sldMk cId="2954972725" sldId="367"/>
        </pc:sldMkLst>
      </pc:sldChg>
      <pc:sldChg chg="add">
        <pc:chgData name="Tammy Wilson" userId="e3b55da62d900d7c" providerId="LiveId" clId="{57F59277-07D3-4D83-B644-94A29930E07E}" dt="2022-12-22T19:48:21.193" v="62"/>
        <pc:sldMkLst>
          <pc:docMk/>
          <pc:sldMk cId="2470190649" sldId="368"/>
        </pc:sldMkLst>
      </pc:sldChg>
      <pc:sldChg chg="add">
        <pc:chgData name="Tammy Wilson" userId="e3b55da62d900d7c" providerId="LiveId" clId="{57F59277-07D3-4D83-B644-94A29930E07E}" dt="2022-12-22T19:48:21.193" v="62"/>
        <pc:sldMkLst>
          <pc:docMk/>
          <pc:sldMk cId="4152881546" sldId="369"/>
        </pc:sldMkLst>
      </pc:sldChg>
      <pc:sldChg chg="modSp add">
        <pc:chgData name="Tammy Wilson" userId="e3b55da62d900d7c" providerId="LiveId" clId="{57F59277-07D3-4D83-B644-94A29930E07E}" dt="2022-12-22T19:49:35.369" v="82" actId="27636"/>
        <pc:sldMkLst>
          <pc:docMk/>
          <pc:sldMk cId="0" sldId="370"/>
        </pc:sldMkLst>
        <pc:spChg chg="mod">
          <ac:chgData name="Tammy Wilson" userId="e3b55da62d900d7c" providerId="LiveId" clId="{57F59277-07D3-4D83-B644-94A29930E07E}" dt="2022-12-22T19:49:35.369" v="82" actId="27636"/>
          <ac:spMkLst>
            <pc:docMk/>
            <pc:sldMk cId="0" sldId="370"/>
            <ac:spMk id="14339" creationId="{93A4CAA4-EEBD-4C02-BD1C-F2B0E52DDA7B}"/>
          </ac:spMkLst>
        </pc:spChg>
      </pc:sldChg>
      <pc:sldChg chg="add">
        <pc:chgData name="Tammy Wilson" userId="e3b55da62d900d7c" providerId="LiveId" clId="{57F59277-07D3-4D83-B644-94A29930E07E}" dt="2022-12-22T19:49:58.147" v="84"/>
        <pc:sldMkLst>
          <pc:docMk/>
          <pc:sldMk cId="2579534347" sldId="371"/>
        </pc:sldMkLst>
      </pc:sldChg>
      <pc:sldChg chg="modSp add">
        <pc:chgData name="Tammy Wilson" userId="e3b55da62d900d7c" providerId="LiveId" clId="{57F59277-07D3-4D83-B644-94A29930E07E}" dt="2022-12-22T19:50:19.398" v="86" actId="27636"/>
        <pc:sldMkLst>
          <pc:docMk/>
          <pc:sldMk cId="2775935180" sldId="372"/>
        </pc:sldMkLst>
        <pc:spChg chg="mod">
          <ac:chgData name="Tammy Wilson" userId="e3b55da62d900d7c" providerId="LiveId" clId="{57F59277-07D3-4D83-B644-94A29930E07E}" dt="2022-12-22T19:50:19.398" v="86" actId="27636"/>
          <ac:spMkLst>
            <pc:docMk/>
            <pc:sldMk cId="2775935180" sldId="372"/>
            <ac:spMk id="3" creationId="{E016084B-2383-4DF7-BD27-7E0A18FDE35F}"/>
          </ac:spMkLst>
        </pc:spChg>
      </pc:sldChg>
      <pc:sldChg chg="add">
        <pc:chgData name="Tammy Wilson" userId="e3b55da62d900d7c" providerId="LiveId" clId="{57F59277-07D3-4D83-B644-94A29930E07E}" dt="2022-12-22T19:50:19.293" v="85"/>
        <pc:sldMkLst>
          <pc:docMk/>
          <pc:sldMk cId="1274038044" sldId="373"/>
        </pc:sldMkLst>
      </pc:sldChg>
      <pc:sldChg chg="add">
        <pc:chgData name="Tammy Wilson" userId="e3b55da62d900d7c" providerId="LiveId" clId="{57F59277-07D3-4D83-B644-94A29930E07E}" dt="2022-12-22T19:51:24.709" v="88"/>
        <pc:sldMkLst>
          <pc:docMk/>
          <pc:sldMk cId="4045328667" sldId="374"/>
        </pc:sldMkLst>
      </pc:sldChg>
      <pc:sldChg chg="modSp add">
        <pc:chgData name="Tammy Wilson" userId="e3b55da62d900d7c" providerId="LiveId" clId="{57F59277-07D3-4D83-B644-94A29930E07E}" dt="2022-12-22T19:52:13.871" v="118" actId="20577"/>
        <pc:sldMkLst>
          <pc:docMk/>
          <pc:sldMk cId="3827134685" sldId="375"/>
        </pc:sldMkLst>
        <pc:spChg chg="mod">
          <ac:chgData name="Tammy Wilson" userId="e3b55da62d900d7c" providerId="LiveId" clId="{57F59277-07D3-4D83-B644-94A29930E07E}" dt="2022-12-22T19:52:05.972" v="99" actId="20577"/>
          <ac:spMkLst>
            <pc:docMk/>
            <pc:sldMk cId="3827134685" sldId="375"/>
            <ac:spMk id="2" creationId="{3ECCDC63-7D7B-43FE-8E98-DC57211CAC8F}"/>
          </ac:spMkLst>
        </pc:spChg>
        <pc:spChg chg="mod">
          <ac:chgData name="Tammy Wilson" userId="e3b55da62d900d7c" providerId="LiveId" clId="{57F59277-07D3-4D83-B644-94A29930E07E}" dt="2022-12-22T19:52:13.871" v="118" actId="20577"/>
          <ac:spMkLst>
            <pc:docMk/>
            <pc:sldMk cId="3827134685" sldId="375"/>
            <ac:spMk id="3" creationId="{389169C2-609F-4A58-8D60-611C11568FDB}"/>
          </ac:spMkLst>
        </pc:spChg>
      </pc:sldChg>
      <pc:sldChg chg="modSp add">
        <pc:chgData name="Tammy Wilson" userId="e3b55da62d900d7c" providerId="LiveId" clId="{57F59277-07D3-4D83-B644-94A29930E07E}" dt="2022-12-22T19:52:29.807" v="149" actId="20577"/>
        <pc:sldMkLst>
          <pc:docMk/>
          <pc:sldMk cId="3013450734" sldId="376"/>
        </pc:sldMkLst>
        <pc:spChg chg="mod">
          <ac:chgData name="Tammy Wilson" userId="e3b55da62d900d7c" providerId="LiveId" clId="{57F59277-07D3-4D83-B644-94A29930E07E}" dt="2022-12-22T19:52:29.807" v="149" actId="20577"/>
          <ac:spMkLst>
            <pc:docMk/>
            <pc:sldMk cId="3013450734" sldId="376"/>
            <ac:spMk id="2" creationId="{0D2E21AA-92FB-4333-BC95-DE90C89BBE3F}"/>
          </ac:spMkLst>
        </pc:spChg>
      </pc:sldChg>
      <pc:sldChg chg="add">
        <pc:chgData name="Tammy Wilson" userId="e3b55da62d900d7c" providerId="LiveId" clId="{57F59277-07D3-4D83-B644-94A29930E07E}" dt="2022-12-22T21:29:14.367" v="150"/>
        <pc:sldMkLst>
          <pc:docMk/>
          <pc:sldMk cId="2835068769" sldId="377"/>
        </pc:sldMkLst>
      </pc:sldChg>
      <pc:sldChg chg="add">
        <pc:chgData name="Tammy Wilson" userId="e3b55da62d900d7c" providerId="LiveId" clId="{57F59277-07D3-4D83-B644-94A29930E07E}" dt="2022-12-22T21:29:14.367" v="150"/>
        <pc:sldMkLst>
          <pc:docMk/>
          <pc:sldMk cId="251918896" sldId="378"/>
        </pc:sldMkLst>
      </pc:sldChg>
    </pc:docChg>
  </pc:docChgLst>
  <pc:docChgLst>
    <pc:chgData name="Tammy Wilson" userId="e3b55da62d900d7c" providerId="LiveId" clId="{4644E8AD-6621-4F7A-93C4-F23FA881B17B}"/>
    <pc:docChg chg="undo custSel addSld delSld modSld sldOrd">
      <pc:chgData name="Tammy Wilson" userId="e3b55da62d900d7c" providerId="LiveId" clId="{4644E8AD-6621-4F7A-93C4-F23FA881B17B}" dt="2021-09-28T00:03:17.702" v="8150" actId="15"/>
      <pc:docMkLst>
        <pc:docMk/>
      </pc:docMkLst>
      <pc:sldChg chg="modSp modNotesTx">
        <pc:chgData name="Tammy Wilson" userId="e3b55da62d900d7c" providerId="LiveId" clId="{4644E8AD-6621-4F7A-93C4-F23FA881B17B}" dt="2021-06-30T19:13:43.895" v="1535"/>
        <pc:sldMkLst>
          <pc:docMk/>
          <pc:sldMk cId="4113658994" sldId="256"/>
        </pc:sldMkLst>
        <pc:spChg chg="mod">
          <ac:chgData name="Tammy Wilson" userId="e3b55da62d900d7c" providerId="LiveId" clId="{4644E8AD-6621-4F7A-93C4-F23FA881B17B}" dt="2021-06-30T19:13:43.895" v="1535"/>
          <ac:spMkLst>
            <pc:docMk/>
            <pc:sldMk cId="4113658994" sldId="256"/>
            <ac:spMk id="3" creationId="{AF2D2172-D7F4-44FB-8E9D-D615AC198711}"/>
          </ac:spMkLst>
        </pc:spChg>
      </pc:sldChg>
      <pc:sldChg chg="addSp delSp modSp del ord">
        <pc:chgData name="Tammy Wilson" userId="e3b55da62d900d7c" providerId="LiveId" clId="{4644E8AD-6621-4F7A-93C4-F23FA881B17B}" dt="2021-06-30T19:00:21.341" v="1382" actId="2696"/>
        <pc:sldMkLst>
          <pc:docMk/>
          <pc:sldMk cId="1111600825" sldId="257"/>
        </pc:sldMkLst>
        <pc:spChg chg="mod">
          <ac:chgData name="Tammy Wilson" userId="e3b55da62d900d7c" providerId="LiveId" clId="{4644E8AD-6621-4F7A-93C4-F23FA881B17B}" dt="2021-06-30T18:59:17.208" v="1370"/>
          <ac:spMkLst>
            <pc:docMk/>
            <pc:sldMk cId="1111600825" sldId="257"/>
            <ac:spMk id="2" creationId="{65DC60D1-3273-445A-A468-F2CCC0468195}"/>
          </ac:spMkLst>
        </pc:spChg>
        <pc:spChg chg="mod">
          <ac:chgData name="Tammy Wilson" userId="e3b55da62d900d7c" providerId="LiveId" clId="{4644E8AD-6621-4F7A-93C4-F23FA881B17B}" dt="2021-06-30T18:59:41.254" v="1375"/>
          <ac:spMkLst>
            <pc:docMk/>
            <pc:sldMk cId="1111600825" sldId="257"/>
            <ac:spMk id="3" creationId="{DCE86186-1865-40AE-87B2-26D6CE6600F3}"/>
          </ac:spMkLst>
        </pc:spChg>
        <pc:picChg chg="add del">
          <ac:chgData name="Tammy Wilson" userId="e3b55da62d900d7c" providerId="LiveId" clId="{4644E8AD-6621-4F7A-93C4-F23FA881B17B}" dt="2021-06-30T19:00:09.291" v="1379"/>
          <ac:picMkLst>
            <pc:docMk/>
            <pc:sldMk cId="1111600825" sldId="257"/>
            <ac:picMk id="4" creationId="{82433D49-A202-45E9-9364-90A1529124D2}"/>
          </ac:picMkLst>
        </pc:picChg>
      </pc:sldChg>
      <pc:sldChg chg="add">
        <pc:chgData name="Tammy Wilson" userId="e3b55da62d900d7c" providerId="LiveId" clId="{4644E8AD-6621-4F7A-93C4-F23FA881B17B}" dt="2021-07-07T18:25:07.699" v="3986"/>
        <pc:sldMkLst>
          <pc:docMk/>
          <pc:sldMk cId="2557378799" sldId="258"/>
        </pc:sldMkLst>
        <pc:spChg chg="mod">
          <ac:chgData name="Tammy Wilson" userId="e3b55da62d900d7c" providerId="LiveId" clId="{4644E8AD-6621-4F7A-93C4-F23FA881B17B}" dt="2021-06-30T19:49:44.212" v="2397" actId="20577"/>
          <ac:spMkLst>
            <pc:docMk/>
            <pc:sldMk cId="2557378799" sldId="258"/>
            <ac:spMk id="13314" creationId="{A2FC915E-5639-4E1C-B453-1F6842EA85BC}"/>
          </ac:spMkLst>
        </pc:spChg>
        <pc:picChg chg="add del">
          <ac:chgData name="Tammy Wilson" userId="e3b55da62d900d7c" providerId="LiveId" clId="{4644E8AD-6621-4F7A-93C4-F23FA881B17B}" dt="2021-06-30T19:16:03.688" v="1591"/>
          <ac:picMkLst>
            <pc:docMk/>
            <pc:sldMk cId="2557378799" sldId="258"/>
            <ac:picMk id="13316" creationId="{6DA25C08-F8C7-47D8-9E10-B02689FC569A}"/>
          </ac:picMkLst>
        </pc:picChg>
      </pc:sldChg>
      <pc:sldChg chg="modSp del">
        <pc:chgData name="Tammy Wilson" userId="e3b55da62d900d7c" providerId="LiveId" clId="{4644E8AD-6621-4F7A-93C4-F23FA881B17B}" dt="2021-06-30T18:27:07.448" v="89" actId="2696"/>
        <pc:sldMkLst>
          <pc:docMk/>
          <pc:sldMk cId="2608082801" sldId="258"/>
        </pc:sldMkLst>
        <pc:spChg chg="mod">
          <ac:chgData name="Tammy Wilson" userId="e3b55da62d900d7c" providerId="LiveId" clId="{4644E8AD-6621-4F7A-93C4-F23FA881B17B}" dt="2021-06-30T18:26:02.882" v="71" actId="20577"/>
          <ac:spMkLst>
            <pc:docMk/>
            <pc:sldMk cId="2608082801" sldId="258"/>
            <ac:spMk id="2" creationId="{65DC60D1-3273-445A-A468-F2CCC0468195}"/>
          </ac:spMkLst>
        </pc:spChg>
      </pc:sldChg>
      <pc:sldChg chg="modSp">
        <pc:chgData name="Tammy Wilson" userId="e3b55da62d900d7c" providerId="LiveId" clId="{4644E8AD-6621-4F7A-93C4-F23FA881B17B}" dt="2021-08-28T18:19:19.529" v="5397" actId="113"/>
        <pc:sldMkLst>
          <pc:docMk/>
          <pc:sldMk cId="4228270244" sldId="259"/>
        </pc:sldMkLst>
        <pc:spChg chg="mod">
          <ac:chgData name="Tammy Wilson" userId="e3b55da62d900d7c" providerId="LiveId" clId="{4644E8AD-6621-4F7A-93C4-F23FA881B17B}" dt="2021-06-30T18:27:32.730" v="126" actId="20577"/>
          <ac:spMkLst>
            <pc:docMk/>
            <pc:sldMk cId="4228270244" sldId="259"/>
            <ac:spMk id="2" creationId="{65DC60D1-3273-445A-A468-F2CCC0468195}"/>
          </ac:spMkLst>
        </pc:spChg>
        <pc:spChg chg="mod">
          <ac:chgData name="Tammy Wilson" userId="e3b55da62d900d7c" providerId="LiveId" clId="{4644E8AD-6621-4F7A-93C4-F23FA881B17B}" dt="2021-08-28T18:19:19.529" v="5397" actId="113"/>
          <ac:spMkLst>
            <pc:docMk/>
            <pc:sldMk cId="4228270244" sldId="259"/>
            <ac:spMk id="3" creationId="{DCE86186-1865-40AE-87B2-26D6CE6600F3}"/>
          </ac:spMkLst>
        </pc:spChg>
      </pc:sldChg>
      <pc:sldChg chg="addSp modSp ord">
        <pc:chgData name="Tammy Wilson" userId="e3b55da62d900d7c" providerId="LiveId" clId="{4644E8AD-6621-4F7A-93C4-F23FA881B17B}" dt="2021-08-28T18:35:01.256" v="5505"/>
        <pc:sldMkLst>
          <pc:docMk/>
          <pc:sldMk cId="3503426326" sldId="260"/>
        </pc:sldMkLst>
        <pc:spChg chg="mod">
          <ac:chgData name="Tammy Wilson" userId="e3b55da62d900d7c" providerId="LiveId" clId="{4644E8AD-6621-4F7A-93C4-F23FA881B17B}" dt="2021-06-30T18:38:36.171" v="872" actId="20577"/>
          <ac:spMkLst>
            <pc:docMk/>
            <pc:sldMk cId="3503426326" sldId="260"/>
            <ac:spMk id="2" creationId="{65DC60D1-3273-445A-A468-F2CCC0468195}"/>
          </ac:spMkLst>
        </pc:spChg>
        <pc:spChg chg="mod">
          <ac:chgData name="Tammy Wilson" userId="e3b55da62d900d7c" providerId="LiveId" clId="{4644E8AD-6621-4F7A-93C4-F23FA881B17B}" dt="2021-06-30T18:38:52.254" v="873" actId="20577"/>
          <ac:spMkLst>
            <pc:docMk/>
            <pc:sldMk cId="3503426326" sldId="260"/>
            <ac:spMk id="3" creationId="{DCE86186-1865-40AE-87B2-26D6CE6600F3}"/>
          </ac:spMkLst>
        </pc:spChg>
        <pc:picChg chg="add mod">
          <ac:chgData name="Tammy Wilson" userId="e3b55da62d900d7c" providerId="LiveId" clId="{4644E8AD-6621-4F7A-93C4-F23FA881B17B}" dt="2021-06-30T19:21:16.243" v="1708" actId="14100"/>
          <ac:picMkLst>
            <pc:docMk/>
            <pc:sldMk cId="3503426326" sldId="260"/>
            <ac:picMk id="4" creationId="{F4A2B476-C227-4112-89CB-5A897BE11FFB}"/>
          </ac:picMkLst>
        </pc:picChg>
      </pc:sldChg>
      <pc:sldChg chg="addSp delSp modSp del">
        <pc:chgData name="Tammy Wilson" userId="e3b55da62d900d7c" providerId="LiveId" clId="{4644E8AD-6621-4F7A-93C4-F23FA881B17B}" dt="2021-07-07T18:38:08.477" v="4126" actId="2696"/>
        <pc:sldMkLst>
          <pc:docMk/>
          <pc:sldMk cId="3399814499" sldId="261"/>
        </pc:sldMkLst>
        <pc:spChg chg="del">
          <ac:chgData name="Tammy Wilson" userId="e3b55da62d900d7c" providerId="LiveId" clId="{4644E8AD-6621-4F7A-93C4-F23FA881B17B}" dt="2021-06-30T18:39:18.081" v="875"/>
          <ac:spMkLst>
            <pc:docMk/>
            <pc:sldMk cId="3399814499" sldId="261"/>
            <ac:spMk id="3" creationId="{DCE86186-1865-40AE-87B2-26D6CE6600F3}"/>
          </ac:spMkLst>
        </pc:spChg>
        <pc:picChg chg="add mod">
          <ac:chgData name="Tammy Wilson" userId="e3b55da62d900d7c" providerId="LiveId" clId="{4644E8AD-6621-4F7A-93C4-F23FA881B17B}" dt="2021-06-30T19:21:31.689" v="1714" actId="14100"/>
          <ac:picMkLst>
            <pc:docMk/>
            <pc:sldMk cId="3399814499" sldId="261"/>
            <ac:picMk id="4" creationId="{7015B063-BD45-4B4E-A5AC-36883CCCCB6E}"/>
          </ac:picMkLst>
        </pc:picChg>
        <pc:picChg chg="add mod">
          <ac:chgData name="Tammy Wilson" userId="e3b55da62d900d7c" providerId="LiveId" clId="{4644E8AD-6621-4F7A-93C4-F23FA881B17B}" dt="2021-06-30T19:21:44.012" v="1716" actId="14100"/>
          <ac:picMkLst>
            <pc:docMk/>
            <pc:sldMk cId="3399814499" sldId="261"/>
            <ac:picMk id="5" creationId="{8FFA115D-7755-446E-9E10-2300E41A7F9A}"/>
          </ac:picMkLst>
        </pc:picChg>
      </pc:sldChg>
      <pc:sldChg chg="add del">
        <pc:chgData name="Tammy Wilson" userId="e3b55da62d900d7c" providerId="LiveId" clId="{4644E8AD-6621-4F7A-93C4-F23FA881B17B}" dt="2021-07-07T19:47:19.169" v="4464" actId="2696"/>
        <pc:sldMkLst>
          <pc:docMk/>
          <pc:sldMk cId="3975630460" sldId="261"/>
        </pc:sldMkLst>
      </pc:sldChg>
      <pc:sldChg chg="modSp add">
        <pc:chgData name="Tammy Wilson" userId="e3b55da62d900d7c" providerId="LiveId" clId="{4644E8AD-6621-4F7A-93C4-F23FA881B17B}" dt="2021-07-07T19:44:20.452" v="4463" actId="20578"/>
        <pc:sldMkLst>
          <pc:docMk/>
          <pc:sldMk cId="663685379" sldId="262"/>
        </pc:sldMkLst>
        <pc:spChg chg="mod">
          <ac:chgData name="Tammy Wilson" userId="e3b55da62d900d7c" providerId="LiveId" clId="{4644E8AD-6621-4F7A-93C4-F23FA881B17B}" dt="2021-07-07T19:44:20.452" v="4463" actId="20578"/>
          <ac:spMkLst>
            <pc:docMk/>
            <pc:sldMk cId="663685379" sldId="262"/>
            <ac:spMk id="3" creationId="{A22AA052-5D2D-466F-AA9A-B823DCE0509D}"/>
          </ac:spMkLst>
        </pc:spChg>
      </pc:sldChg>
      <pc:sldChg chg="addSp delSp modSp del">
        <pc:chgData name="Tammy Wilson" userId="e3b55da62d900d7c" providerId="LiveId" clId="{4644E8AD-6621-4F7A-93C4-F23FA881B17B}" dt="2021-06-30T19:21:49.115" v="1717" actId="2696"/>
        <pc:sldMkLst>
          <pc:docMk/>
          <pc:sldMk cId="2614894713" sldId="262"/>
        </pc:sldMkLst>
        <pc:spChg chg="del">
          <ac:chgData name="Tammy Wilson" userId="e3b55da62d900d7c" providerId="LiveId" clId="{4644E8AD-6621-4F7A-93C4-F23FA881B17B}" dt="2021-06-30T18:39:30.442" v="876"/>
          <ac:spMkLst>
            <pc:docMk/>
            <pc:sldMk cId="2614894713" sldId="262"/>
            <ac:spMk id="3" creationId="{DCE86186-1865-40AE-87B2-26D6CE6600F3}"/>
          </ac:spMkLst>
        </pc:spChg>
        <pc:spChg chg="add mod">
          <ac:chgData name="Tammy Wilson" userId="e3b55da62d900d7c" providerId="LiveId" clId="{4644E8AD-6621-4F7A-93C4-F23FA881B17B}" dt="2021-06-30T19:21:22.904" v="1710"/>
          <ac:spMkLst>
            <pc:docMk/>
            <pc:sldMk cId="2614894713" sldId="262"/>
            <ac:spMk id="5" creationId="{312D432C-59B8-4441-9CA1-36B97CFCE4CA}"/>
          </ac:spMkLst>
        </pc:spChg>
        <pc:picChg chg="add del mod">
          <ac:chgData name="Tammy Wilson" userId="e3b55da62d900d7c" providerId="LiveId" clId="{4644E8AD-6621-4F7A-93C4-F23FA881B17B}" dt="2021-06-30T19:21:22.904" v="1710"/>
          <ac:picMkLst>
            <pc:docMk/>
            <pc:sldMk cId="2614894713" sldId="262"/>
            <ac:picMk id="4" creationId="{CD76742E-0BC4-441F-B9F6-C86864B697A4}"/>
          </ac:picMkLst>
        </pc:picChg>
      </pc:sldChg>
      <pc:sldChg chg="modSp add">
        <pc:chgData name="Tammy Wilson" userId="e3b55da62d900d7c" providerId="LiveId" clId="{4644E8AD-6621-4F7A-93C4-F23FA881B17B}" dt="2021-08-28T18:59:29.857" v="5663" actId="115"/>
        <pc:sldMkLst>
          <pc:docMk/>
          <pc:sldMk cId="3370225445" sldId="263"/>
        </pc:sldMkLst>
        <pc:spChg chg="mod">
          <ac:chgData name="Tammy Wilson" userId="e3b55da62d900d7c" providerId="LiveId" clId="{4644E8AD-6621-4F7A-93C4-F23FA881B17B}" dt="2021-08-28T18:59:29.857" v="5663" actId="115"/>
          <ac:spMkLst>
            <pc:docMk/>
            <pc:sldMk cId="3370225445" sldId="263"/>
            <ac:spMk id="3" creationId="{DCE86186-1865-40AE-87B2-26D6CE6600F3}"/>
          </ac:spMkLst>
        </pc:spChg>
        <pc:picChg chg="mod">
          <ac:chgData name="Tammy Wilson" userId="e3b55da62d900d7c" providerId="LiveId" clId="{4644E8AD-6621-4F7A-93C4-F23FA881B17B}" dt="2021-07-07T19:13:43.158" v="4302" actId="1076"/>
          <ac:picMkLst>
            <pc:docMk/>
            <pc:sldMk cId="3370225445" sldId="263"/>
            <ac:picMk id="4" creationId="{3C4BF6D3-8D20-41EC-A964-14416518B912}"/>
          </ac:picMkLst>
        </pc:picChg>
      </pc:sldChg>
      <pc:sldChg chg="addSp modSp del ord">
        <pc:chgData name="Tammy Wilson" userId="e3b55da62d900d7c" providerId="LiveId" clId="{4644E8AD-6621-4F7A-93C4-F23FA881B17B}" dt="2021-07-03T23:28:22.397" v="3982" actId="2696"/>
        <pc:sldMkLst>
          <pc:docMk/>
          <pc:sldMk cId="3838696788" sldId="263"/>
        </pc:sldMkLst>
        <pc:spChg chg="mod">
          <ac:chgData name="Tammy Wilson" userId="e3b55da62d900d7c" providerId="LiveId" clId="{4644E8AD-6621-4F7A-93C4-F23FA881B17B}" dt="2021-07-03T22:32:02.002" v="3027" actId="20577"/>
          <ac:spMkLst>
            <pc:docMk/>
            <pc:sldMk cId="3838696788" sldId="263"/>
            <ac:spMk id="2" creationId="{65DC60D1-3273-445A-A468-F2CCC0468195}"/>
          </ac:spMkLst>
        </pc:spChg>
        <pc:spChg chg="mod">
          <ac:chgData name="Tammy Wilson" userId="e3b55da62d900d7c" providerId="LiveId" clId="{4644E8AD-6621-4F7A-93C4-F23FA881B17B}" dt="2021-06-30T20:04:41.866" v="2618" actId="27636"/>
          <ac:spMkLst>
            <pc:docMk/>
            <pc:sldMk cId="3838696788" sldId="263"/>
            <ac:spMk id="3" creationId="{DCE86186-1865-40AE-87B2-26D6CE6600F3}"/>
          </ac:spMkLst>
        </pc:spChg>
        <pc:picChg chg="add mod">
          <ac:chgData name="Tammy Wilson" userId="e3b55da62d900d7c" providerId="LiveId" clId="{4644E8AD-6621-4F7A-93C4-F23FA881B17B}" dt="2021-06-30T20:05:19.801" v="2620" actId="1076"/>
          <ac:picMkLst>
            <pc:docMk/>
            <pc:sldMk cId="3838696788" sldId="263"/>
            <ac:picMk id="4" creationId="{3C4BF6D3-8D20-41EC-A964-14416518B912}"/>
          </ac:picMkLst>
        </pc:picChg>
      </pc:sldChg>
      <pc:sldChg chg="addSp modSp ord">
        <pc:chgData name="Tammy Wilson" userId="e3b55da62d900d7c" providerId="LiveId" clId="{4644E8AD-6621-4F7A-93C4-F23FA881B17B}" dt="2021-08-28T18:59:52.461" v="5669" actId="20577"/>
        <pc:sldMkLst>
          <pc:docMk/>
          <pc:sldMk cId="987996394" sldId="264"/>
        </pc:sldMkLst>
        <pc:spChg chg="mod">
          <ac:chgData name="Tammy Wilson" userId="e3b55da62d900d7c" providerId="LiveId" clId="{4644E8AD-6621-4F7A-93C4-F23FA881B17B}" dt="2021-08-28T18:59:52.461" v="5669" actId="20577"/>
          <ac:spMkLst>
            <pc:docMk/>
            <pc:sldMk cId="987996394" sldId="264"/>
            <ac:spMk id="2" creationId="{65DC60D1-3273-445A-A468-F2CCC0468195}"/>
          </ac:spMkLst>
        </pc:spChg>
        <pc:spChg chg="mod">
          <ac:chgData name="Tammy Wilson" userId="e3b55da62d900d7c" providerId="LiveId" clId="{4644E8AD-6621-4F7A-93C4-F23FA881B17B}" dt="2021-07-07T19:16:40.090" v="4322" actId="27636"/>
          <ac:spMkLst>
            <pc:docMk/>
            <pc:sldMk cId="987996394" sldId="264"/>
            <ac:spMk id="3" creationId="{DCE86186-1865-40AE-87B2-26D6CE6600F3}"/>
          </ac:spMkLst>
        </pc:spChg>
        <pc:picChg chg="add mod">
          <ac:chgData name="Tammy Wilson" userId="e3b55da62d900d7c" providerId="LiveId" clId="{4644E8AD-6621-4F7A-93C4-F23FA881B17B}" dt="2021-06-30T18:41:15.210" v="923" actId="1076"/>
          <ac:picMkLst>
            <pc:docMk/>
            <pc:sldMk cId="987996394" sldId="264"/>
            <ac:picMk id="4" creationId="{269567D1-F180-4E90-BD8F-57A83BF4EED9}"/>
          </ac:picMkLst>
        </pc:picChg>
      </pc:sldChg>
      <pc:sldChg chg="del">
        <pc:chgData name="Tammy Wilson" userId="e3b55da62d900d7c" providerId="LiveId" clId="{4644E8AD-6621-4F7A-93C4-F23FA881B17B}" dt="2021-06-30T19:45:44.238" v="2367" actId="2696"/>
        <pc:sldMkLst>
          <pc:docMk/>
          <pc:sldMk cId="1453863128" sldId="265"/>
        </pc:sldMkLst>
      </pc:sldChg>
      <pc:sldChg chg="modSp">
        <pc:chgData name="Tammy Wilson" userId="e3b55da62d900d7c" providerId="LiveId" clId="{4644E8AD-6621-4F7A-93C4-F23FA881B17B}" dt="2021-06-30T18:37:30.064" v="850" actId="27636"/>
        <pc:sldMkLst>
          <pc:docMk/>
          <pc:sldMk cId="1055492899" sldId="266"/>
        </pc:sldMkLst>
        <pc:spChg chg="mod">
          <ac:chgData name="Tammy Wilson" userId="e3b55da62d900d7c" providerId="LiveId" clId="{4644E8AD-6621-4F7A-93C4-F23FA881B17B}" dt="2021-06-30T18:34:29.094" v="450" actId="20577"/>
          <ac:spMkLst>
            <pc:docMk/>
            <pc:sldMk cId="1055492899" sldId="266"/>
            <ac:spMk id="2" creationId="{65DC60D1-3273-445A-A468-F2CCC0468195}"/>
          </ac:spMkLst>
        </pc:spChg>
        <pc:spChg chg="mod">
          <ac:chgData name="Tammy Wilson" userId="e3b55da62d900d7c" providerId="LiveId" clId="{4644E8AD-6621-4F7A-93C4-F23FA881B17B}" dt="2021-06-30T18:37:30.064" v="850" actId="27636"/>
          <ac:spMkLst>
            <pc:docMk/>
            <pc:sldMk cId="1055492899" sldId="266"/>
            <ac:spMk id="3" creationId="{DCE86186-1865-40AE-87B2-26D6CE6600F3}"/>
          </ac:spMkLst>
        </pc:spChg>
      </pc:sldChg>
      <pc:sldChg chg="modSp add">
        <pc:chgData name="Tammy Wilson" userId="e3b55da62d900d7c" providerId="LiveId" clId="{4644E8AD-6621-4F7A-93C4-F23FA881B17B}" dt="2021-08-28T19:23:47.654" v="5685" actId="207"/>
        <pc:sldMkLst>
          <pc:docMk/>
          <pc:sldMk cId="280855504" sldId="267"/>
        </pc:sldMkLst>
        <pc:spChg chg="mod">
          <ac:chgData name="Tammy Wilson" userId="e3b55da62d900d7c" providerId="LiveId" clId="{4644E8AD-6621-4F7A-93C4-F23FA881B17B}" dt="2021-08-28T19:23:47.654" v="5685" actId="207"/>
          <ac:spMkLst>
            <pc:docMk/>
            <pc:sldMk cId="280855504" sldId="267"/>
            <ac:spMk id="3" creationId="{34156B16-FD38-48C0-94DE-85AA971DAC04}"/>
          </ac:spMkLst>
        </pc:spChg>
      </pc:sldChg>
      <pc:sldChg chg="add del">
        <pc:chgData name="Tammy Wilson" userId="e3b55da62d900d7c" providerId="LiveId" clId="{4644E8AD-6621-4F7A-93C4-F23FA881B17B}" dt="2021-06-30T18:27:05.999" v="88" actId="2696"/>
        <pc:sldMkLst>
          <pc:docMk/>
          <pc:sldMk cId="2771124924" sldId="267"/>
        </pc:sldMkLst>
      </pc:sldChg>
      <pc:sldChg chg="modSp add del ord">
        <pc:chgData name="Tammy Wilson" userId="e3b55da62d900d7c" providerId="LiveId" clId="{4644E8AD-6621-4F7A-93C4-F23FA881B17B}" dt="2021-06-30T19:00:01.685" v="1378" actId="2696"/>
        <pc:sldMkLst>
          <pc:docMk/>
          <pc:sldMk cId="2579542647" sldId="268"/>
        </pc:sldMkLst>
        <pc:spChg chg="mod">
          <ac:chgData name="Tammy Wilson" userId="e3b55da62d900d7c" providerId="LiveId" clId="{4644E8AD-6621-4F7A-93C4-F23FA881B17B}" dt="2021-06-30T18:26:17.876" v="73"/>
          <ac:spMkLst>
            <pc:docMk/>
            <pc:sldMk cId="2579542647" sldId="268"/>
            <ac:spMk id="2" creationId="{44C3C744-070C-428D-9706-AF882B8D4B3D}"/>
          </ac:spMkLst>
        </pc:spChg>
        <pc:spChg chg="mod">
          <ac:chgData name="Tammy Wilson" userId="e3b55da62d900d7c" providerId="LiveId" clId="{4644E8AD-6621-4F7A-93C4-F23FA881B17B}" dt="2021-06-30T18:27:02.307" v="85" actId="27636"/>
          <ac:spMkLst>
            <pc:docMk/>
            <pc:sldMk cId="2579542647" sldId="268"/>
            <ac:spMk id="3" creationId="{6562209C-5F02-4914-AF7A-F6C3A55B84A1}"/>
          </ac:spMkLst>
        </pc:spChg>
        <pc:spChg chg="mod">
          <ac:chgData name="Tammy Wilson" userId="e3b55da62d900d7c" providerId="LiveId" clId="{4644E8AD-6621-4F7A-93C4-F23FA881B17B}" dt="2021-06-30T18:27:03.237" v="87" actId="113"/>
          <ac:spMkLst>
            <pc:docMk/>
            <pc:sldMk cId="2579542647" sldId="268"/>
            <ac:spMk id="4" creationId="{5550F35A-D8FC-4AAB-933E-53422D33483F}"/>
          </ac:spMkLst>
        </pc:spChg>
      </pc:sldChg>
      <pc:sldChg chg="add">
        <pc:chgData name="Tammy Wilson" userId="e3b55da62d900d7c" providerId="LiveId" clId="{4644E8AD-6621-4F7A-93C4-F23FA881B17B}" dt="2021-06-30T19:06:04.828" v="1431"/>
        <pc:sldMkLst>
          <pc:docMk/>
          <pc:sldMk cId="3473189931" sldId="268"/>
        </pc:sldMkLst>
      </pc:sldChg>
      <pc:sldChg chg="modSp add ord modNotesTx">
        <pc:chgData name="Tammy Wilson" userId="e3b55da62d900d7c" providerId="LiveId" clId="{4644E8AD-6621-4F7A-93C4-F23FA881B17B}" dt="2021-09-23T00:06:57.634" v="7661" actId="20577"/>
        <pc:sldMkLst>
          <pc:docMk/>
          <pc:sldMk cId="4292004000" sldId="269"/>
        </pc:sldMkLst>
        <pc:spChg chg="mod">
          <ac:chgData name="Tammy Wilson" userId="e3b55da62d900d7c" providerId="LiveId" clId="{4644E8AD-6621-4F7A-93C4-F23FA881B17B}" dt="2021-08-28T17:47:11.187" v="4481" actId="20577"/>
          <ac:spMkLst>
            <pc:docMk/>
            <pc:sldMk cId="4292004000" sldId="269"/>
            <ac:spMk id="2" creationId="{65DC60D1-3273-445A-A468-F2CCC0468195}"/>
          </ac:spMkLst>
        </pc:spChg>
        <pc:spChg chg="mod">
          <ac:chgData name="Tammy Wilson" userId="e3b55da62d900d7c" providerId="LiveId" clId="{4644E8AD-6621-4F7A-93C4-F23FA881B17B}" dt="2021-09-23T00:06:57.634" v="7661" actId="20577"/>
          <ac:spMkLst>
            <pc:docMk/>
            <pc:sldMk cId="4292004000" sldId="269"/>
            <ac:spMk id="3" creationId="{DCE86186-1865-40AE-87B2-26D6CE6600F3}"/>
          </ac:spMkLst>
        </pc:spChg>
      </pc:sldChg>
      <pc:sldChg chg="modSp add">
        <pc:chgData name="Tammy Wilson" userId="e3b55da62d900d7c" providerId="LiveId" clId="{4644E8AD-6621-4F7A-93C4-F23FA881B17B}" dt="2021-08-28T18:55:53.938" v="5599" actId="20577"/>
        <pc:sldMkLst>
          <pc:docMk/>
          <pc:sldMk cId="0" sldId="270"/>
        </pc:sldMkLst>
        <pc:spChg chg="mod">
          <ac:chgData name="Tammy Wilson" userId="e3b55da62d900d7c" providerId="LiveId" clId="{4644E8AD-6621-4F7A-93C4-F23FA881B17B}" dt="2021-08-28T18:55:53.938" v="5599" actId="20577"/>
          <ac:spMkLst>
            <pc:docMk/>
            <pc:sldMk cId="0" sldId="270"/>
            <ac:spMk id="28675" creationId="{AB3AC03B-1CC3-4CFF-9952-1CA7E3CAC4F3}"/>
          </ac:spMkLst>
        </pc:spChg>
        <pc:picChg chg="mod">
          <ac:chgData name="Tammy Wilson" userId="e3b55da62d900d7c" providerId="LiveId" clId="{4644E8AD-6621-4F7A-93C4-F23FA881B17B}" dt="2021-08-28T18:55:37.048" v="5545" actId="1076"/>
          <ac:picMkLst>
            <pc:docMk/>
            <pc:sldMk cId="0" sldId="270"/>
            <ac:picMk id="39938" creationId="{8CB0714A-37FF-42F6-81CC-A9DA87756ABF}"/>
          </ac:picMkLst>
        </pc:picChg>
        <pc:picChg chg="mod">
          <ac:chgData name="Tammy Wilson" userId="e3b55da62d900d7c" providerId="LiveId" clId="{4644E8AD-6621-4F7A-93C4-F23FA881B17B}" dt="2021-08-28T18:55:37.796" v="5546" actId="1076"/>
          <ac:picMkLst>
            <pc:docMk/>
            <pc:sldMk cId="0" sldId="270"/>
            <ac:picMk id="39940" creationId="{9D14B7F4-4F6B-46C9-AD3A-37188F4A1A0F}"/>
          </ac:picMkLst>
        </pc:picChg>
      </pc:sldChg>
      <pc:sldChg chg="add del">
        <pc:chgData name="Tammy Wilson" userId="e3b55da62d900d7c" providerId="LiveId" clId="{4644E8AD-6621-4F7A-93C4-F23FA881B17B}" dt="2021-06-30T18:28:49.259" v="138" actId="2696"/>
        <pc:sldMkLst>
          <pc:docMk/>
          <pc:sldMk cId="2159562197" sldId="270"/>
        </pc:sldMkLst>
      </pc:sldChg>
      <pc:sldChg chg="modSp add">
        <pc:chgData name="Tammy Wilson" userId="e3b55da62d900d7c" providerId="LiveId" clId="{4644E8AD-6621-4F7A-93C4-F23FA881B17B}" dt="2021-06-30T18:29:02.320" v="188" actId="20577"/>
        <pc:sldMkLst>
          <pc:docMk/>
          <pc:sldMk cId="224637469" sldId="271"/>
        </pc:sldMkLst>
        <pc:spChg chg="mod">
          <ac:chgData name="Tammy Wilson" userId="e3b55da62d900d7c" providerId="LiveId" clId="{4644E8AD-6621-4F7A-93C4-F23FA881B17B}" dt="2021-06-30T18:29:02.320" v="188" actId="20577"/>
          <ac:spMkLst>
            <pc:docMk/>
            <pc:sldMk cId="224637469" sldId="271"/>
            <ac:spMk id="2" creationId="{A0874043-8A02-423B-8505-CF21428B22E4}"/>
          </ac:spMkLst>
        </pc:spChg>
      </pc:sldChg>
      <pc:sldChg chg="modSp add del modAnim">
        <pc:chgData name="Tammy Wilson" userId="e3b55da62d900d7c" providerId="LiveId" clId="{4644E8AD-6621-4F7A-93C4-F23FA881B17B}" dt="2021-09-14T01:53:42.848" v="7546" actId="207"/>
        <pc:sldMkLst>
          <pc:docMk/>
          <pc:sldMk cId="3542948072" sldId="272"/>
        </pc:sldMkLst>
        <pc:spChg chg="mod">
          <ac:chgData name="Tammy Wilson" userId="e3b55da62d900d7c" providerId="LiveId" clId="{4644E8AD-6621-4F7A-93C4-F23FA881B17B}" dt="2021-06-30T18:44:02.648" v="956" actId="20577"/>
          <ac:spMkLst>
            <pc:docMk/>
            <pc:sldMk cId="3542948072" sldId="272"/>
            <ac:spMk id="2" creationId="{1EB3CF57-755F-4AE3-9643-2CDF1F090C2E}"/>
          </ac:spMkLst>
        </pc:spChg>
        <pc:spChg chg="mod">
          <ac:chgData name="Tammy Wilson" userId="e3b55da62d900d7c" providerId="LiveId" clId="{4644E8AD-6621-4F7A-93C4-F23FA881B17B}" dt="2021-09-14T01:53:42.848" v="7546" actId="207"/>
          <ac:spMkLst>
            <pc:docMk/>
            <pc:sldMk cId="3542948072" sldId="272"/>
            <ac:spMk id="3" creationId="{D6EC93E2-4156-456D-BA3E-07CA79033451}"/>
          </ac:spMkLst>
        </pc:spChg>
        <pc:spChg chg="mod">
          <ac:chgData name="Tammy Wilson" userId="e3b55da62d900d7c" providerId="LiveId" clId="{4644E8AD-6621-4F7A-93C4-F23FA881B17B}" dt="2021-06-30T18:33:54.751" v="424"/>
          <ac:spMkLst>
            <pc:docMk/>
            <pc:sldMk cId="3542948072" sldId="272"/>
            <ac:spMk id="12291" creationId="{3126C1F5-7DF1-4C09-80E1-BB636F08381B}"/>
          </ac:spMkLst>
        </pc:spChg>
      </pc:sldChg>
      <pc:sldChg chg="modSp add del">
        <pc:chgData name="Tammy Wilson" userId="e3b55da62d900d7c" providerId="LiveId" clId="{4644E8AD-6621-4F7A-93C4-F23FA881B17B}" dt="2021-06-30T19:45:48.259" v="2368" actId="2696"/>
        <pc:sldMkLst>
          <pc:docMk/>
          <pc:sldMk cId="4093737858" sldId="273"/>
        </pc:sldMkLst>
        <pc:spChg chg="mod">
          <ac:chgData name="Tammy Wilson" userId="e3b55da62d900d7c" providerId="LiveId" clId="{4644E8AD-6621-4F7A-93C4-F23FA881B17B}" dt="2021-06-30T18:46:26.417" v="1095" actId="20577"/>
          <ac:spMkLst>
            <pc:docMk/>
            <pc:sldMk cId="4093737858" sldId="273"/>
            <ac:spMk id="2" creationId="{0A4259DE-2066-40B5-AFA5-C7BDD326E331}"/>
          </ac:spMkLst>
        </pc:spChg>
        <pc:spChg chg="mod">
          <ac:chgData name="Tammy Wilson" userId="e3b55da62d900d7c" providerId="LiveId" clId="{4644E8AD-6621-4F7A-93C4-F23FA881B17B}" dt="2021-06-30T18:46:50.247" v="1157" actId="20577"/>
          <ac:spMkLst>
            <pc:docMk/>
            <pc:sldMk cId="4093737858" sldId="273"/>
            <ac:spMk id="3" creationId="{F4BC571A-42BE-4CCB-B7A4-295758FC2A4B}"/>
          </ac:spMkLst>
        </pc:spChg>
      </pc:sldChg>
      <pc:sldChg chg="add del">
        <pc:chgData name="Tammy Wilson" userId="e3b55da62d900d7c" providerId="LiveId" clId="{4644E8AD-6621-4F7A-93C4-F23FA881B17B}" dt="2021-06-30T19:45:21.986" v="2361" actId="2696"/>
        <pc:sldMkLst>
          <pc:docMk/>
          <pc:sldMk cId="2593588134" sldId="274"/>
        </pc:sldMkLst>
      </pc:sldChg>
      <pc:sldChg chg="add del">
        <pc:chgData name="Tammy Wilson" userId="e3b55da62d900d7c" providerId="LiveId" clId="{4644E8AD-6621-4F7A-93C4-F23FA881B17B}" dt="2021-06-30T19:45:08.458" v="2356" actId="2696"/>
        <pc:sldMkLst>
          <pc:docMk/>
          <pc:sldMk cId="1277840060" sldId="275"/>
        </pc:sldMkLst>
      </pc:sldChg>
      <pc:sldChg chg="modSp add del">
        <pc:chgData name="Tammy Wilson" userId="e3b55da62d900d7c" providerId="LiveId" clId="{4644E8AD-6621-4F7A-93C4-F23FA881B17B}" dt="2021-06-30T19:45:14.505" v="2357" actId="2696"/>
        <pc:sldMkLst>
          <pc:docMk/>
          <pc:sldMk cId="3899515550" sldId="276"/>
        </pc:sldMkLst>
        <pc:spChg chg="mod">
          <ac:chgData name="Tammy Wilson" userId="e3b55da62d900d7c" providerId="LiveId" clId="{4644E8AD-6621-4F7A-93C4-F23FA881B17B}" dt="2021-06-30T18:47:20.040" v="1188" actId="20577"/>
          <ac:spMkLst>
            <pc:docMk/>
            <pc:sldMk cId="3899515550" sldId="276"/>
            <ac:spMk id="2" creationId="{0A4259DE-2066-40B5-AFA5-C7BDD326E331}"/>
          </ac:spMkLst>
        </pc:spChg>
        <pc:spChg chg="mod">
          <ac:chgData name="Tammy Wilson" userId="e3b55da62d900d7c" providerId="LiveId" clId="{4644E8AD-6621-4F7A-93C4-F23FA881B17B}" dt="2021-06-30T18:47:54.730" v="1260" actId="20577"/>
          <ac:spMkLst>
            <pc:docMk/>
            <pc:sldMk cId="3899515550" sldId="276"/>
            <ac:spMk id="3" creationId="{F4BC571A-42BE-4CCB-B7A4-295758FC2A4B}"/>
          </ac:spMkLst>
        </pc:spChg>
      </pc:sldChg>
      <pc:sldChg chg="add del">
        <pc:chgData name="Tammy Wilson" userId="e3b55da62d900d7c" providerId="LiveId" clId="{4644E8AD-6621-4F7A-93C4-F23FA881B17B}" dt="2021-06-30T19:45:15.408" v="2358" actId="2696"/>
        <pc:sldMkLst>
          <pc:docMk/>
          <pc:sldMk cId="2436531967" sldId="277"/>
        </pc:sldMkLst>
      </pc:sldChg>
      <pc:sldChg chg="add del">
        <pc:chgData name="Tammy Wilson" userId="e3b55da62d900d7c" providerId="LiveId" clId="{4644E8AD-6621-4F7A-93C4-F23FA881B17B}" dt="2021-06-30T19:45:15.981" v="2359" actId="2696"/>
        <pc:sldMkLst>
          <pc:docMk/>
          <pc:sldMk cId="2022063935" sldId="278"/>
        </pc:sldMkLst>
      </pc:sldChg>
      <pc:sldChg chg="add del">
        <pc:chgData name="Tammy Wilson" userId="e3b55da62d900d7c" providerId="LiveId" clId="{4644E8AD-6621-4F7A-93C4-F23FA881B17B}" dt="2021-06-30T19:45:16.888" v="2360" actId="2696"/>
        <pc:sldMkLst>
          <pc:docMk/>
          <pc:sldMk cId="3426843753" sldId="279"/>
        </pc:sldMkLst>
      </pc:sldChg>
      <pc:sldChg chg="modSp add del ord">
        <pc:chgData name="Tammy Wilson" userId="e3b55da62d900d7c" providerId="LiveId" clId="{4644E8AD-6621-4F7A-93C4-F23FA881B17B}" dt="2021-06-30T19:47:46.978" v="2382" actId="2696"/>
        <pc:sldMkLst>
          <pc:docMk/>
          <pc:sldMk cId="2637092460" sldId="280"/>
        </pc:sldMkLst>
        <pc:spChg chg="mod">
          <ac:chgData name="Tammy Wilson" userId="e3b55da62d900d7c" providerId="LiveId" clId="{4644E8AD-6621-4F7A-93C4-F23FA881B17B}" dt="2021-06-30T18:48:27.150" v="1306" actId="20577"/>
          <ac:spMkLst>
            <pc:docMk/>
            <pc:sldMk cId="2637092460" sldId="280"/>
            <ac:spMk id="2" creationId="{0A4259DE-2066-40B5-AFA5-C7BDD326E331}"/>
          </ac:spMkLst>
        </pc:spChg>
        <pc:spChg chg="mod">
          <ac:chgData name="Tammy Wilson" userId="e3b55da62d900d7c" providerId="LiveId" clId="{4644E8AD-6621-4F7A-93C4-F23FA881B17B}" dt="2021-06-30T18:48:46.215" v="1308"/>
          <ac:spMkLst>
            <pc:docMk/>
            <pc:sldMk cId="2637092460" sldId="280"/>
            <ac:spMk id="3" creationId="{F4BC571A-42BE-4CCB-B7A4-295758FC2A4B}"/>
          </ac:spMkLst>
        </pc:spChg>
      </pc:sldChg>
      <pc:sldChg chg="addSp delSp modSp add del ord delAnim modAnim">
        <pc:chgData name="Tammy Wilson" userId="e3b55da62d900d7c" providerId="LiveId" clId="{4644E8AD-6621-4F7A-93C4-F23FA881B17B}" dt="2021-09-23T22:37:46.613" v="7819" actId="2696"/>
        <pc:sldMkLst>
          <pc:docMk/>
          <pc:sldMk cId="2030233284" sldId="281"/>
        </pc:sldMkLst>
        <pc:spChg chg="mod">
          <ac:chgData name="Tammy Wilson" userId="e3b55da62d900d7c" providerId="LiveId" clId="{4644E8AD-6621-4F7A-93C4-F23FA881B17B}" dt="2021-08-28T18:15:56.401" v="5389" actId="27636"/>
          <ac:spMkLst>
            <pc:docMk/>
            <pc:sldMk cId="2030233284" sldId="281"/>
            <ac:spMk id="14338" creationId="{74A71827-6BE6-47BC-9E5B-B02AEDFDC019}"/>
          </ac:spMkLst>
        </pc:spChg>
        <pc:graphicFrameChg chg="add del mod">
          <ac:chgData name="Tammy Wilson" userId="e3b55da62d900d7c" providerId="LiveId" clId="{4644E8AD-6621-4F7A-93C4-F23FA881B17B}" dt="2021-07-03T22:55:40.927" v="3619" actId="478"/>
          <ac:graphicFrameMkLst>
            <pc:docMk/>
            <pc:sldMk cId="2030233284" sldId="281"/>
            <ac:graphicFrameMk id="19" creationId="{A5F83595-CDBE-453D-89F7-BC483CBBC606}"/>
          </ac:graphicFrameMkLst>
        </pc:graphicFrameChg>
        <pc:picChg chg="add mod">
          <ac:chgData name="Tammy Wilson" userId="e3b55da62d900d7c" providerId="LiveId" clId="{4644E8AD-6621-4F7A-93C4-F23FA881B17B}" dt="2021-08-30T20:28:32.084" v="7220" actId="1076"/>
          <ac:picMkLst>
            <pc:docMk/>
            <pc:sldMk cId="2030233284" sldId="281"/>
            <ac:picMk id="20" creationId="{B02D573E-B705-4E8F-AAD8-37B67C288E4B}"/>
          </ac:picMkLst>
        </pc:picChg>
        <pc:picChg chg="mod">
          <ac:chgData name="Tammy Wilson" userId="e3b55da62d900d7c" providerId="LiveId" clId="{4644E8AD-6621-4F7A-93C4-F23FA881B17B}" dt="2021-08-28T18:15:40.641" v="5384" actId="1076"/>
          <ac:picMkLst>
            <pc:docMk/>
            <pc:sldMk cId="2030233284" sldId="281"/>
            <ac:picMk id="14340" creationId="{808FDBC4-F3BB-40D2-BD1F-386C7842E8D8}"/>
          </ac:picMkLst>
        </pc:picChg>
      </pc:sldChg>
      <pc:sldChg chg="modSp add del ord">
        <pc:chgData name="Tammy Wilson" userId="e3b55da62d900d7c" providerId="LiveId" clId="{4644E8AD-6621-4F7A-93C4-F23FA881B17B}" dt="2021-09-23T22:38:08.298" v="7823" actId="1076"/>
        <pc:sldMkLst>
          <pc:docMk/>
          <pc:sldMk cId="0" sldId="282"/>
        </pc:sldMkLst>
        <pc:spChg chg="mod">
          <ac:chgData name="Tammy Wilson" userId="e3b55da62d900d7c" providerId="LiveId" clId="{4644E8AD-6621-4F7A-93C4-F23FA881B17B}" dt="2021-09-23T22:38:03.950" v="7821" actId="113"/>
          <ac:spMkLst>
            <pc:docMk/>
            <pc:sldMk cId="0" sldId="282"/>
            <ac:spMk id="15362" creationId="{8E7D6461-FC92-423D-AF91-B347A4A65E0B}"/>
          </ac:spMkLst>
        </pc:spChg>
        <pc:picChg chg="mod">
          <ac:chgData name="Tammy Wilson" userId="e3b55da62d900d7c" providerId="LiveId" clId="{4644E8AD-6621-4F7A-93C4-F23FA881B17B}" dt="2021-09-23T22:38:08.298" v="7823" actId="1076"/>
          <ac:picMkLst>
            <pc:docMk/>
            <pc:sldMk cId="0" sldId="282"/>
            <ac:picMk id="15364" creationId="{B330E00A-9DD4-4E10-BD64-803164DF1AE8}"/>
          </ac:picMkLst>
        </pc:picChg>
      </pc:sldChg>
      <pc:sldChg chg="addSp modSp add del ord">
        <pc:chgData name="Tammy Wilson" userId="e3b55da62d900d7c" providerId="LiveId" clId="{4644E8AD-6621-4F7A-93C4-F23FA881B17B}" dt="2021-06-30T19:37:18.929" v="2174" actId="20577"/>
        <pc:sldMkLst>
          <pc:docMk/>
          <pc:sldMk cId="0" sldId="283"/>
        </pc:sldMkLst>
        <pc:spChg chg="mod">
          <ac:chgData name="Tammy Wilson" userId="e3b55da62d900d7c" providerId="LiveId" clId="{4644E8AD-6621-4F7A-93C4-F23FA881B17B}" dt="2021-06-30T19:01:35.599" v="1397" actId="27636"/>
          <ac:spMkLst>
            <pc:docMk/>
            <pc:sldMk cId="0" sldId="283"/>
            <ac:spMk id="16386" creationId="{F1DD61A4-9317-46DF-BBF1-BDC4BD6E9368}"/>
          </ac:spMkLst>
        </pc:spChg>
        <pc:spChg chg="mod">
          <ac:chgData name="Tammy Wilson" userId="e3b55da62d900d7c" providerId="LiveId" clId="{4644E8AD-6621-4F7A-93C4-F23FA881B17B}" dt="2021-06-30T19:37:18.929" v="2174" actId="20577"/>
          <ac:spMkLst>
            <pc:docMk/>
            <pc:sldMk cId="0" sldId="283"/>
            <ac:spMk id="31748" creationId="{644C9A71-420E-40CE-A2A2-0535FD88CA20}"/>
          </ac:spMkLst>
        </pc:spChg>
        <pc:graphicFrameChg chg="add mod">
          <ac:chgData name="Tammy Wilson" userId="e3b55da62d900d7c" providerId="LiveId" clId="{4644E8AD-6621-4F7A-93C4-F23FA881B17B}" dt="2021-06-30T19:36:13.486" v="2153" actId="14100"/>
          <ac:graphicFrameMkLst>
            <pc:docMk/>
            <pc:sldMk cId="0" sldId="283"/>
            <ac:graphicFrameMk id="5" creationId="{29C3BD98-B1C4-4542-9CE4-698656773AEE}"/>
          </ac:graphicFrameMkLst>
        </pc:graphicFrameChg>
        <pc:graphicFrameChg chg="add mod">
          <ac:chgData name="Tammy Wilson" userId="e3b55da62d900d7c" providerId="LiveId" clId="{4644E8AD-6621-4F7A-93C4-F23FA881B17B}" dt="2021-06-30T19:36:32.281" v="2160" actId="14100"/>
          <ac:graphicFrameMkLst>
            <pc:docMk/>
            <pc:sldMk cId="0" sldId="283"/>
            <ac:graphicFrameMk id="6" creationId="{8EEA0139-8CAF-4F7E-94B3-F61800E91C95}"/>
          </ac:graphicFrameMkLst>
        </pc:graphicFrameChg>
        <pc:graphicFrameChg chg="mod">
          <ac:chgData name="Tammy Wilson" userId="e3b55da62d900d7c" providerId="LiveId" clId="{4644E8AD-6621-4F7A-93C4-F23FA881B17B}" dt="2021-06-30T19:36:09.970" v="2151" actId="14100"/>
          <ac:graphicFrameMkLst>
            <pc:docMk/>
            <pc:sldMk cId="0" sldId="283"/>
            <ac:graphicFrameMk id="31747" creationId="{D0B9450B-1448-4588-BA05-E9FA83E7137C}"/>
          </ac:graphicFrameMkLst>
        </pc:graphicFrameChg>
      </pc:sldChg>
      <pc:sldChg chg="add del">
        <pc:chgData name="Tammy Wilson" userId="e3b55da62d900d7c" providerId="LiveId" clId="{4644E8AD-6621-4F7A-93C4-F23FA881B17B}" dt="2021-06-30T19:50:18.799" v="2398" actId="2696"/>
        <pc:sldMkLst>
          <pc:docMk/>
          <pc:sldMk cId="3688748643" sldId="284"/>
        </pc:sldMkLst>
      </pc:sldChg>
      <pc:sldChg chg="modSp add">
        <pc:chgData name="Tammy Wilson" userId="e3b55da62d900d7c" providerId="LiveId" clId="{4644E8AD-6621-4F7A-93C4-F23FA881B17B}" dt="2021-09-27T23:58:39.529" v="7923" actId="207"/>
        <pc:sldMkLst>
          <pc:docMk/>
          <pc:sldMk cId="0" sldId="285"/>
        </pc:sldMkLst>
        <pc:spChg chg="mod">
          <ac:chgData name="Tammy Wilson" userId="e3b55da62d900d7c" providerId="LiveId" clId="{4644E8AD-6621-4F7A-93C4-F23FA881B17B}" dt="2021-07-02T21:09:09.564" v="2781" actId="14100"/>
          <ac:spMkLst>
            <pc:docMk/>
            <pc:sldMk cId="0" sldId="285"/>
            <ac:spMk id="2" creationId="{B5C19B6A-ACE9-42B1-9B38-5FCD69877B13}"/>
          </ac:spMkLst>
        </pc:spChg>
        <pc:spChg chg="mod">
          <ac:chgData name="Tammy Wilson" userId="e3b55da62d900d7c" providerId="LiveId" clId="{4644E8AD-6621-4F7A-93C4-F23FA881B17B}" dt="2021-09-27T23:58:39.529" v="7923" actId="207"/>
          <ac:spMkLst>
            <pc:docMk/>
            <pc:sldMk cId="0" sldId="285"/>
            <ac:spMk id="3" creationId="{059C8C9A-5579-46F8-A94F-271EBDA6B799}"/>
          </ac:spMkLst>
        </pc:spChg>
        <pc:picChg chg="mod">
          <ac:chgData name="Tammy Wilson" userId="e3b55da62d900d7c" providerId="LiveId" clId="{4644E8AD-6621-4F7A-93C4-F23FA881B17B}" dt="2021-07-03T23:25:11.415" v="3929" actId="1076"/>
          <ac:picMkLst>
            <pc:docMk/>
            <pc:sldMk cId="0" sldId="285"/>
            <ac:picMk id="10242" creationId="{86E8D234-971E-440A-994C-2AEBDE0E69BE}"/>
          </ac:picMkLst>
        </pc:picChg>
      </pc:sldChg>
      <pc:sldChg chg="modSp add">
        <pc:chgData name="Tammy Wilson" userId="e3b55da62d900d7c" providerId="LiveId" clId="{4644E8AD-6621-4F7A-93C4-F23FA881B17B}" dt="2021-07-07T18:37:10.623" v="4124" actId="114"/>
        <pc:sldMkLst>
          <pc:docMk/>
          <pc:sldMk cId="0" sldId="286"/>
        </pc:sldMkLst>
        <pc:spChg chg="mod">
          <ac:chgData name="Tammy Wilson" userId="e3b55da62d900d7c" providerId="LiveId" clId="{4644E8AD-6621-4F7A-93C4-F23FA881B17B}" dt="2021-07-02T21:09:53.991" v="2796" actId="20577"/>
          <ac:spMkLst>
            <pc:docMk/>
            <pc:sldMk cId="0" sldId="286"/>
            <ac:spMk id="2" creationId="{158467A8-1FD9-4B66-A756-AF57ED121E45}"/>
          </ac:spMkLst>
        </pc:spChg>
        <pc:spChg chg="mod">
          <ac:chgData name="Tammy Wilson" userId="e3b55da62d900d7c" providerId="LiveId" clId="{4644E8AD-6621-4F7A-93C4-F23FA881B17B}" dt="2021-07-07T18:37:10.623" v="4124" actId="114"/>
          <ac:spMkLst>
            <pc:docMk/>
            <pc:sldMk cId="0" sldId="286"/>
            <ac:spMk id="14339" creationId="{93A4CAA4-EEBD-4C02-BD1C-F2B0E52DDA7B}"/>
          </ac:spMkLst>
        </pc:spChg>
        <pc:picChg chg="mod">
          <ac:chgData name="Tammy Wilson" userId="e3b55da62d900d7c" providerId="LiveId" clId="{4644E8AD-6621-4F7A-93C4-F23FA881B17B}" dt="2021-07-03T23:28:05.712" v="3981" actId="1076"/>
          <ac:picMkLst>
            <pc:docMk/>
            <pc:sldMk cId="0" sldId="286"/>
            <ac:picMk id="9218" creationId="{0AC85533-421E-4BB1-AC67-F60BA5371633}"/>
          </ac:picMkLst>
        </pc:picChg>
      </pc:sldChg>
      <pc:sldChg chg="add del">
        <pc:chgData name="Tammy Wilson" userId="e3b55da62d900d7c" providerId="LiveId" clId="{4644E8AD-6621-4F7A-93C4-F23FA881B17B}" dt="2021-06-30T19:32:37.679" v="2024" actId="2696"/>
        <pc:sldMkLst>
          <pc:docMk/>
          <pc:sldMk cId="1688993388" sldId="287"/>
        </pc:sldMkLst>
      </pc:sldChg>
      <pc:sldChg chg="add del">
        <pc:chgData name="Tammy Wilson" userId="e3b55da62d900d7c" providerId="LiveId" clId="{4644E8AD-6621-4F7A-93C4-F23FA881B17B}" dt="2021-06-30T19:32:38.494" v="2025" actId="2696"/>
        <pc:sldMkLst>
          <pc:docMk/>
          <pc:sldMk cId="2749725945" sldId="288"/>
        </pc:sldMkLst>
      </pc:sldChg>
      <pc:sldChg chg="add del">
        <pc:chgData name="Tammy Wilson" userId="e3b55da62d900d7c" providerId="LiveId" clId="{4644E8AD-6621-4F7A-93C4-F23FA881B17B}" dt="2021-06-30T19:32:39.900" v="2026" actId="2696"/>
        <pc:sldMkLst>
          <pc:docMk/>
          <pc:sldMk cId="283286691" sldId="289"/>
        </pc:sldMkLst>
      </pc:sldChg>
      <pc:sldChg chg="addSp delSp modSp add">
        <pc:chgData name="Tammy Wilson" userId="e3b55da62d900d7c" providerId="LiveId" clId="{4644E8AD-6621-4F7A-93C4-F23FA881B17B}" dt="2021-08-28T18:26:37.562" v="5407" actId="207"/>
        <pc:sldMkLst>
          <pc:docMk/>
          <pc:sldMk cId="0" sldId="290"/>
        </pc:sldMkLst>
        <pc:spChg chg="mod">
          <ac:chgData name="Tammy Wilson" userId="e3b55da62d900d7c" providerId="LiveId" clId="{4644E8AD-6621-4F7A-93C4-F23FA881B17B}" dt="2021-06-30T19:51:13.899" v="2428" actId="20577"/>
          <ac:spMkLst>
            <pc:docMk/>
            <pc:sldMk cId="0" sldId="290"/>
            <ac:spMk id="2" creationId="{72F44CB5-BBA1-4404-80AA-652E61893035}"/>
          </ac:spMkLst>
        </pc:spChg>
        <pc:spChg chg="mod">
          <ac:chgData name="Tammy Wilson" userId="e3b55da62d900d7c" providerId="LiveId" clId="{4644E8AD-6621-4F7A-93C4-F23FA881B17B}" dt="2021-08-28T18:26:37.562" v="5407" actId="207"/>
          <ac:spMkLst>
            <pc:docMk/>
            <pc:sldMk cId="0" sldId="290"/>
            <ac:spMk id="3" creationId="{E49B350E-E74A-44D9-BA2A-D63E6ECA3C79}"/>
          </ac:spMkLst>
        </pc:spChg>
        <pc:picChg chg="add del">
          <ac:chgData name="Tammy Wilson" userId="e3b55da62d900d7c" providerId="LiveId" clId="{4644E8AD-6621-4F7A-93C4-F23FA881B17B}" dt="2021-06-30T19:53:48.635" v="2456" actId="478"/>
          <ac:picMkLst>
            <pc:docMk/>
            <pc:sldMk cId="0" sldId="290"/>
            <ac:picMk id="27650" creationId="{AE9669A9-9192-4C75-A7DA-88C280EC6DEC}"/>
          </ac:picMkLst>
        </pc:picChg>
        <pc:picChg chg="add mod">
          <ac:chgData name="Tammy Wilson" userId="e3b55da62d900d7c" providerId="LiveId" clId="{4644E8AD-6621-4F7A-93C4-F23FA881B17B}" dt="2021-06-30T19:55:09.448" v="2501" actId="14100"/>
          <ac:picMkLst>
            <pc:docMk/>
            <pc:sldMk cId="0" sldId="290"/>
            <ac:picMk id="27652" creationId="{ED10371B-D6B6-4407-B3B0-C80F4AF8F61B}"/>
          </ac:picMkLst>
        </pc:picChg>
      </pc:sldChg>
      <pc:sldChg chg="add del">
        <pc:chgData name="Tammy Wilson" userId="e3b55da62d900d7c" providerId="LiveId" clId="{4644E8AD-6621-4F7A-93C4-F23FA881B17B}" dt="2021-06-30T19:28:42.389" v="1865" actId="2696"/>
        <pc:sldMkLst>
          <pc:docMk/>
          <pc:sldMk cId="0" sldId="291"/>
        </pc:sldMkLst>
      </pc:sldChg>
      <pc:sldChg chg="add del ord">
        <pc:chgData name="Tammy Wilson" userId="e3b55da62d900d7c" providerId="LiveId" clId="{4644E8AD-6621-4F7A-93C4-F23FA881B17B}" dt="2021-06-30T19:57:42.679" v="2530" actId="2696"/>
        <pc:sldMkLst>
          <pc:docMk/>
          <pc:sldMk cId="0" sldId="292"/>
        </pc:sldMkLst>
      </pc:sldChg>
      <pc:sldChg chg="add del">
        <pc:chgData name="Tammy Wilson" userId="e3b55da62d900d7c" providerId="LiveId" clId="{4644E8AD-6621-4F7A-93C4-F23FA881B17B}" dt="2021-06-30T19:30:58.082" v="1955" actId="2696"/>
        <pc:sldMkLst>
          <pc:docMk/>
          <pc:sldMk cId="0" sldId="293"/>
        </pc:sldMkLst>
      </pc:sldChg>
      <pc:sldChg chg="modSp add del">
        <pc:chgData name="Tammy Wilson" userId="e3b55da62d900d7c" providerId="LiveId" clId="{4644E8AD-6621-4F7A-93C4-F23FA881B17B}" dt="2021-06-30T19:32:33.888" v="2023" actId="2696"/>
        <pc:sldMkLst>
          <pc:docMk/>
          <pc:sldMk cId="0" sldId="294"/>
        </pc:sldMkLst>
        <pc:spChg chg="mod">
          <ac:chgData name="Tammy Wilson" userId="e3b55da62d900d7c" providerId="LiveId" clId="{4644E8AD-6621-4F7A-93C4-F23FA881B17B}" dt="2021-06-30T19:02:42.014" v="1406" actId="12"/>
          <ac:spMkLst>
            <pc:docMk/>
            <pc:sldMk cId="0" sldId="294"/>
            <ac:spMk id="3" creationId="{8D8661C3-5108-4816-9EEE-E43298334A59}"/>
          </ac:spMkLst>
        </pc:spChg>
      </pc:sldChg>
      <pc:sldChg chg="add del">
        <pc:chgData name="Tammy Wilson" userId="e3b55da62d900d7c" providerId="LiveId" clId="{4644E8AD-6621-4F7A-93C4-F23FA881B17B}" dt="2021-06-30T19:03:18.136" v="1413" actId="2696"/>
        <pc:sldMkLst>
          <pc:docMk/>
          <pc:sldMk cId="0" sldId="295"/>
        </pc:sldMkLst>
      </pc:sldChg>
      <pc:sldChg chg="add del">
        <pc:chgData name="Tammy Wilson" userId="e3b55da62d900d7c" providerId="LiveId" clId="{4644E8AD-6621-4F7A-93C4-F23FA881B17B}" dt="2021-06-30T19:03:39.429" v="1416" actId="2696"/>
        <pc:sldMkLst>
          <pc:docMk/>
          <pc:sldMk cId="2682057562" sldId="295"/>
        </pc:sldMkLst>
      </pc:sldChg>
      <pc:sldChg chg="add del">
        <pc:chgData name="Tammy Wilson" userId="e3b55da62d900d7c" providerId="LiveId" clId="{4644E8AD-6621-4F7A-93C4-F23FA881B17B}" dt="2021-06-30T19:03:18.119" v="1412" actId="2696"/>
        <pc:sldMkLst>
          <pc:docMk/>
          <pc:sldMk cId="0" sldId="296"/>
        </pc:sldMkLst>
      </pc:sldChg>
      <pc:sldChg chg="add del">
        <pc:chgData name="Tammy Wilson" userId="e3b55da62d900d7c" providerId="LiveId" clId="{4644E8AD-6621-4F7A-93C4-F23FA881B17B}" dt="2021-06-30T19:03:56.560" v="1418" actId="2696"/>
        <pc:sldMkLst>
          <pc:docMk/>
          <pc:sldMk cId="3533444949" sldId="296"/>
        </pc:sldMkLst>
      </pc:sldChg>
      <pc:sldChg chg="add del">
        <pc:chgData name="Tammy Wilson" userId="e3b55da62d900d7c" providerId="LiveId" clId="{4644E8AD-6621-4F7A-93C4-F23FA881B17B}" dt="2021-06-30T19:03:18.074" v="1411" actId="2696"/>
        <pc:sldMkLst>
          <pc:docMk/>
          <pc:sldMk cId="0" sldId="297"/>
        </pc:sldMkLst>
      </pc:sldChg>
      <pc:sldChg chg="add del">
        <pc:chgData name="Tammy Wilson" userId="e3b55da62d900d7c" providerId="LiveId" clId="{4644E8AD-6621-4F7A-93C4-F23FA881B17B}" dt="2021-06-30T19:04:05" v="1420" actId="2696"/>
        <pc:sldMkLst>
          <pc:docMk/>
          <pc:sldMk cId="2243052329" sldId="297"/>
        </pc:sldMkLst>
      </pc:sldChg>
      <pc:sldChg chg="modSp add">
        <pc:chgData name="Tammy Wilson" userId="e3b55da62d900d7c" providerId="LiveId" clId="{4644E8AD-6621-4F7A-93C4-F23FA881B17B}" dt="2021-07-03T22:59:06.754" v="3739" actId="115"/>
        <pc:sldMkLst>
          <pc:docMk/>
          <pc:sldMk cId="1946020235" sldId="298"/>
        </pc:sldMkLst>
        <pc:spChg chg="mod">
          <ac:chgData name="Tammy Wilson" userId="e3b55da62d900d7c" providerId="LiveId" clId="{4644E8AD-6621-4F7A-93C4-F23FA881B17B}" dt="2021-07-03T22:59:06.754" v="3739" actId="115"/>
          <ac:spMkLst>
            <pc:docMk/>
            <pc:sldMk cId="1946020235" sldId="298"/>
            <ac:spMk id="8194" creationId="{98C18212-7C57-4677-A061-21A822CFC625}"/>
          </ac:spMkLst>
        </pc:spChg>
      </pc:sldChg>
      <pc:sldChg chg="modSp add del">
        <pc:chgData name="Tammy Wilson" userId="e3b55da62d900d7c" providerId="LiveId" clId="{4644E8AD-6621-4F7A-93C4-F23FA881B17B}" dt="2021-06-30T19:03:18.038" v="1409" actId="2696"/>
        <pc:sldMkLst>
          <pc:docMk/>
          <pc:sldMk cId="0" sldId="299"/>
        </pc:sldMkLst>
        <pc:spChg chg="mod">
          <ac:chgData name="Tammy Wilson" userId="e3b55da62d900d7c" providerId="LiveId" clId="{4644E8AD-6621-4F7A-93C4-F23FA881B17B}" dt="2021-06-30T18:57:29.948" v="1365" actId="27636"/>
          <ac:spMkLst>
            <pc:docMk/>
            <pc:sldMk cId="0" sldId="299"/>
            <ac:spMk id="2" creationId="{64DE14B7-0F5D-4B2C-B476-E2C9D14ED137}"/>
          </ac:spMkLst>
        </pc:spChg>
        <pc:picChg chg="mod">
          <ac:chgData name="Tammy Wilson" userId="e3b55da62d900d7c" providerId="LiveId" clId="{4644E8AD-6621-4F7A-93C4-F23FA881B17B}" dt="2021-06-30T18:58:28.527" v="1367" actId="1076"/>
          <ac:picMkLst>
            <pc:docMk/>
            <pc:sldMk cId="0" sldId="299"/>
            <ac:picMk id="32774" creationId="{2D1D404E-80A4-4CEC-9313-C253D7535B94}"/>
          </ac:picMkLst>
        </pc:picChg>
      </pc:sldChg>
      <pc:sldChg chg="add del ord">
        <pc:chgData name="Tammy Wilson" userId="e3b55da62d900d7c" providerId="LiveId" clId="{4644E8AD-6621-4F7A-93C4-F23FA881B17B}" dt="2021-06-30T19:49:08.150" v="2389" actId="2696"/>
        <pc:sldMkLst>
          <pc:docMk/>
          <pc:sldMk cId="2278992107" sldId="299"/>
        </pc:sldMkLst>
      </pc:sldChg>
      <pc:sldChg chg="addSp modSp add modNotesTx">
        <pc:chgData name="Tammy Wilson" userId="e3b55da62d900d7c" providerId="LiveId" clId="{4644E8AD-6621-4F7A-93C4-F23FA881B17B}" dt="2021-09-14T01:55:32.540" v="7603" actId="5793"/>
        <pc:sldMkLst>
          <pc:docMk/>
          <pc:sldMk cId="0" sldId="300"/>
        </pc:sldMkLst>
        <pc:spChg chg="mod">
          <ac:chgData name="Tammy Wilson" userId="e3b55da62d900d7c" providerId="LiveId" clId="{4644E8AD-6621-4F7A-93C4-F23FA881B17B}" dt="2021-07-07T18:59:09.304" v="4177" actId="14100"/>
          <ac:spMkLst>
            <pc:docMk/>
            <pc:sldMk cId="0" sldId="300"/>
            <ac:spMk id="25602" creationId="{9B30EFE0-E926-49DC-9F72-490BB919FAD5}"/>
          </ac:spMkLst>
        </pc:spChg>
        <pc:spChg chg="mod">
          <ac:chgData name="Tammy Wilson" userId="e3b55da62d900d7c" providerId="LiveId" clId="{4644E8AD-6621-4F7A-93C4-F23FA881B17B}" dt="2021-08-28T18:55:16.052" v="5539"/>
          <ac:spMkLst>
            <pc:docMk/>
            <pc:sldMk cId="0" sldId="300"/>
            <ac:spMk id="27651" creationId="{71E536D5-14EC-4716-8E91-6D4209A303BF}"/>
          </ac:spMkLst>
        </pc:spChg>
        <pc:picChg chg="mod">
          <ac:chgData name="Tammy Wilson" userId="e3b55da62d900d7c" providerId="LiveId" clId="{4644E8AD-6621-4F7A-93C4-F23FA881B17B}" dt="2021-06-30T20:00:14.594" v="2587" actId="1076"/>
          <ac:picMkLst>
            <pc:docMk/>
            <pc:sldMk cId="0" sldId="300"/>
            <ac:picMk id="4" creationId="{275881C3-6ABE-414D-8CDC-70AEEABBA5F2}"/>
          </ac:picMkLst>
        </pc:picChg>
        <pc:picChg chg="add mod">
          <ac:chgData name="Tammy Wilson" userId="e3b55da62d900d7c" providerId="LiveId" clId="{4644E8AD-6621-4F7A-93C4-F23FA881B17B}" dt="2021-06-30T20:00:17.220" v="2588" actId="1076"/>
          <ac:picMkLst>
            <pc:docMk/>
            <pc:sldMk cId="0" sldId="300"/>
            <ac:picMk id="5" creationId="{29118970-5670-4069-8D04-5EF3EBC179D8}"/>
          </ac:picMkLst>
        </pc:picChg>
      </pc:sldChg>
      <pc:sldChg chg="modSp add">
        <pc:chgData name="Tammy Wilson" userId="e3b55da62d900d7c" providerId="LiveId" clId="{4644E8AD-6621-4F7A-93C4-F23FA881B17B}" dt="2021-09-21T22:41:55.323" v="7641" actId="1076"/>
        <pc:sldMkLst>
          <pc:docMk/>
          <pc:sldMk cId="0" sldId="301"/>
        </pc:sldMkLst>
        <pc:spChg chg="mod">
          <ac:chgData name="Tammy Wilson" userId="e3b55da62d900d7c" providerId="LiveId" clId="{4644E8AD-6621-4F7A-93C4-F23FA881B17B}" dt="2021-08-28T18:57:45.039" v="5610" actId="27636"/>
          <ac:spMkLst>
            <pc:docMk/>
            <pc:sldMk cId="0" sldId="301"/>
            <ac:spMk id="29699" creationId="{8553B6A5-F12F-4312-90B4-5D152DF8211B}"/>
          </ac:spMkLst>
        </pc:spChg>
        <pc:picChg chg="mod">
          <ac:chgData name="Tammy Wilson" userId="e3b55da62d900d7c" providerId="LiveId" clId="{4644E8AD-6621-4F7A-93C4-F23FA881B17B}" dt="2021-09-21T22:41:55.323" v="7641" actId="1076"/>
          <ac:picMkLst>
            <pc:docMk/>
            <pc:sldMk cId="0" sldId="301"/>
            <ac:picMk id="38914" creationId="{70620421-FEC2-4DB7-87FD-838335C5500D}"/>
          </ac:picMkLst>
        </pc:picChg>
      </pc:sldChg>
      <pc:sldChg chg="delSp modSp add del">
        <pc:chgData name="Tammy Wilson" userId="e3b55da62d900d7c" providerId="LiveId" clId="{4644E8AD-6621-4F7A-93C4-F23FA881B17B}" dt="2021-06-30T19:47:03.670" v="2380" actId="2696"/>
        <pc:sldMkLst>
          <pc:docMk/>
          <pc:sldMk cId="0" sldId="302"/>
        </pc:sldMkLst>
        <pc:spChg chg="mod">
          <ac:chgData name="Tammy Wilson" userId="e3b55da62d900d7c" providerId="LiveId" clId="{4644E8AD-6621-4F7A-93C4-F23FA881B17B}" dt="2021-06-30T19:46:33.493" v="2373"/>
          <ac:spMkLst>
            <pc:docMk/>
            <pc:sldMk cId="0" sldId="302"/>
            <ac:spMk id="30723" creationId="{8E681163-2CA5-4560-A722-00181225586F}"/>
          </ac:spMkLst>
        </pc:spChg>
        <pc:picChg chg="del">
          <ac:chgData name="Tammy Wilson" userId="e3b55da62d900d7c" providerId="LiveId" clId="{4644E8AD-6621-4F7A-93C4-F23FA881B17B}" dt="2021-06-30T19:46:48.320" v="2376"/>
          <ac:picMkLst>
            <pc:docMk/>
            <pc:sldMk cId="0" sldId="302"/>
            <ac:picMk id="55300" creationId="{7C581E81-BB5A-4903-BB32-344F7C8A8DC9}"/>
          </ac:picMkLst>
        </pc:picChg>
      </pc:sldChg>
      <pc:sldChg chg="modSp add">
        <pc:chgData name="Tammy Wilson" userId="e3b55da62d900d7c" providerId="LiveId" clId="{4644E8AD-6621-4F7A-93C4-F23FA881B17B}" dt="2021-07-07T19:18:20.161" v="4323" actId="255"/>
        <pc:sldMkLst>
          <pc:docMk/>
          <pc:sldMk cId="0" sldId="303"/>
        </pc:sldMkLst>
        <pc:spChg chg="mod">
          <ac:chgData name="Tammy Wilson" userId="e3b55da62d900d7c" providerId="LiveId" clId="{4644E8AD-6621-4F7A-93C4-F23FA881B17B}" dt="2021-07-07T19:18:20.161" v="4323" actId="255"/>
          <ac:spMkLst>
            <pc:docMk/>
            <pc:sldMk cId="0" sldId="303"/>
            <ac:spMk id="31747" creationId="{FAC28828-70B6-4CBE-B9E5-B55EB056FEF2}"/>
          </ac:spMkLst>
        </pc:spChg>
      </pc:sldChg>
      <pc:sldChg chg="addSp delSp modSp add del">
        <pc:chgData name="Tammy Wilson" userId="e3b55da62d900d7c" providerId="LiveId" clId="{4644E8AD-6621-4F7A-93C4-F23FA881B17B}" dt="2021-07-03T22:52:36.573" v="3531" actId="2696"/>
        <pc:sldMkLst>
          <pc:docMk/>
          <pc:sldMk cId="3934553237" sldId="304"/>
        </pc:sldMkLst>
        <pc:spChg chg="mod">
          <ac:chgData name="Tammy Wilson" userId="e3b55da62d900d7c" providerId="LiveId" clId="{4644E8AD-6621-4F7A-93C4-F23FA881B17B}" dt="2021-06-30T18:59:19.280" v="1371"/>
          <ac:spMkLst>
            <pc:docMk/>
            <pc:sldMk cId="3934553237" sldId="304"/>
            <ac:spMk id="2" creationId="{480DD78A-B13E-4485-BF8A-D7163A92E21A}"/>
          </ac:spMkLst>
        </pc:spChg>
        <pc:spChg chg="mod">
          <ac:chgData name="Tammy Wilson" userId="e3b55da62d900d7c" providerId="LiveId" clId="{4644E8AD-6621-4F7A-93C4-F23FA881B17B}" dt="2021-07-03T22:48:43.048" v="3244" actId="20577"/>
          <ac:spMkLst>
            <pc:docMk/>
            <pc:sldMk cId="3934553237" sldId="304"/>
            <ac:spMk id="3" creationId="{959237C2-8879-44A1-9484-0F00B2ACDEFA}"/>
          </ac:spMkLst>
        </pc:spChg>
        <pc:spChg chg="mod">
          <ac:chgData name="Tammy Wilson" userId="e3b55da62d900d7c" providerId="LiveId" clId="{4644E8AD-6621-4F7A-93C4-F23FA881B17B}" dt="2021-06-30T19:49:22.160" v="2391" actId="1076"/>
          <ac:spMkLst>
            <pc:docMk/>
            <pc:sldMk cId="3934553237" sldId="304"/>
            <ac:spMk id="4" creationId="{21F64213-75EC-4AE5-9396-2B63E18B348B}"/>
          </ac:spMkLst>
        </pc:spChg>
        <pc:spChg chg="mod">
          <ac:chgData name="Tammy Wilson" userId="e3b55da62d900d7c" providerId="LiveId" clId="{4644E8AD-6621-4F7A-93C4-F23FA881B17B}" dt="2021-07-03T22:48:56.331" v="3248"/>
          <ac:spMkLst>
            <pc:docMk/>
            <pc:sldMk cId="3934553237" sldId="304"/>
            <ac:spMk id="5" creationId="{90F5A6EC-AEE6-45D8-88CC-7EE1BE7CF990}"/>
          </ac:spMkLst>
        </pc:spChg>
        <pc:spChg chg="del">
          <ac:chgData name="Tammy Wilson" userId="e3b55da62d900d7c" providerId="LiveId" clId="{4644E8AD-6621-4F7A-93C4-F23FA881B17B}" dt="2021-06-30T19:19:30.597" v="1691" actId="478"/>
          <ac:spMkLst>
            <pc:docMk/>
            <pc:sldMk cId="3934553237" sldId="304"/>
            <ac:spMk id="6" creationId="{1D376942-B8EC-4B5D-BA37-F8908E9CD663}"/>
          </ac:spMkLst>
        </pc:spChg>
        <pc:picChg chg="add del mod">
          <ac:chgData name="Tammy Wilson" userId="e3b55da62d900d7c" providerId="LiveId" clId="{4644E8AD-6621-4F7A-93C4-F23FA881B17B}" dt="2021-06-30T19:15:54.860" v="1589" actId="478"/>
          <ac:picMkLst>
            <pc:docMk/>
            <pc:sldMk cId="3934553237" sldId="304"/>
            <ac:picMk id="7" creationId="{0BDFE836-41E6-4B16-9E93-3B6CA037EE2B}"/>
          </ac:picMkLst>
        </pc:picChg>
        <pc:picChg chg="add del mod">
          <ac:chgData name="Tammy Wilson" userId="e3b55da62d900d7c" providerId="LiveId" clId="{4644E8AD-6621-4F7A-93C4-F23FA881B17B}" dt="2021-06-30T19:19:27.801" v="1690" actId="478"/>
          <ac:picMkLst>
            <pc:docMk/>
            <pc:sldMk cId="3934553237" sldId="304"/>
            <ac:picMk id="8" creationId="{F660E137-28D2-4C09-BCD4-7E0E1F82F9E0}"/>
          </ac:picMkLst>
        </pc:picChg>
      </pc:sldChg>
      <pc:sldChg chg="delSp add del">
        <pc:chgData name="Tammy Wilson" userId="e3b55da62d900d7c" providerId="LiveId" clId="{4644E8AD-6621-4F7A-93C4-F23FA881B17B}" dt="2021-06-30T19:38:22.840" v="2187" actId="2696"/>
        <pc:sldMkLst>
          <pc:docMk/>
          <pc:sldMk cId="2551619414" sldId="305"/>
        </pc:sldMkLst>
        <pc:picChg chg="del">
          <ac:chgData name="Tammy Wilson" userId="e3b55da62d900d7c" providerId="LiveId" clId="{4644E8AD-6621-4F7A-93C4-F23FA881B17B}" dt="2021-06-30T19:38:11.479" v="2183"/>
          <ac:picMkLst>
            <pc:docMk/>
            <pc:sldMk cId="2551619414" sldId="305"/>
            <ac:picMk id="7" creationId="{00000000-0000-0000-0000-000000000000}"/>
          </ac:picMkLst>
        </pc:picChg>
      </pc:sldChg>
      <pc:sldChg chg="modSp add">
        <pc:chgData name="Tammy Wilson" userId="e3b55da62d900d7c" providerId="LiveId" clId="{4644E8AD-6621-4F7A-93C4-F23FA881B17B}" dt="2021-06-30T19:38:53.024" v="2195" actId="1076"/>
        <pc:sldMkLst>
          <pc:docMk/>
          <pc:sldMk cId="497772671" sldId="306"/>
        </pc:sldMkLst>
        <pc:spChg chg="mod">
          <ac:chgData name="Tammy Wilson" userId="e3b55da62d900d7c" providerId="LiveId" clId="{4644E8AD-6621-4F7A-93C4-F23FA881B17B}" dt="2021-06-30T19:38:53.024" v="2195" actId="1076"/>
          <ac:spMkLst>
            <pc:docMk/>
            <pc:sldMk cId="497772671" sldId="306"/>
            <ac:spMk id="3" creationId="{00000000-0000-0000-0000-000000000000}"/>
          </ac:spMkLst>
        </pc:spChg>
        <pc:spChg chg="mod">
          <ac:chgData name="Tammy Wilson" userId="e3b55da62d900d7c" providerId="LiveId" clId="{4644E8AD-6621-4F7A-93C4-F23FA881B17B}" dt="2021-06-30T19:38:43.965" v="2193" actId="1076"/>
          <ac:spMkLst>
            <pc:docMk/>
            <pc:sldMk cId="497772671" sldId="306"/>
            <ac:spMk id="4" creationId="{00000000-0000-0000-0000-000000000000}"/>
          </ac:spMkLst>
        </pc:spChg>
        <pc:spChg chg="mod">
          <ac:chgData name="Tammy Wilson" userId="e3b55da62d900d7c" providerId="LiveId" clId="{4644E8AD-6621-4F7A-93C4-F23FA881B17B}" dt="2021-06-30T19:38:33.940" v="2190" actId="1076"/>
          <ac:spMkLst>
            <pc:docMk/>
            <pc:sldMk cId="497772671" sldId="306"/>
            <ac:spMk id="5" creationId="{00000000-0000-0000-0000-000000000000}"/>
          </ac:spMkLst>
        </pc:spChg>
        <pc:picChg chg="mod">
          <ac:chgData name="Tammy Wilson" userId="e3b55da62d900d7c" providerId="LiveId" clId="{4644E8AD-6621-4F7A-93C4-F23FA881B17B}" dt="2021-06-30T19:38:30.952" v="2189" actId="14100"/>
          <ac:picMkLst>
            <pc:docMk/>
            <pc:sldMk cId="497772671" sldId="306"/>
            <ac:picMk id="2" creationId="{00000000-0000-0000-0000-000000000000}"/>
          </ac:picMkLst>
        </pc:picChg>
        <pc:cxnChg chg="mod">
          <ac:chgData name="Tammy Wilson" userId="e3b55da62d900d7c" providerId="LiveId" clId="{4644E8AD-6621-4F7A-93C4-F23FA881B17B}" dt="2021-06-30T19:38:49.161" v="2194" actId="1076"/>
          <ac:cxnSpMkLst>
            <pc:docMk/>
            <pc:sldMk cId="497772671" sldId="306"/>
            <ac:cxnSpMk id="6" creationId="{00000000-0000-0000-0000-000000000000}"/>
          </ac:cxnSpMkLst>
        </pc:cxnChg>
        <pc:cxnChg chg="mod">
          <ac:chgData name="Tammy Wilson" userId="e3b55da62d900d7c" providerId="LiveId" clId="{4644E8AD-6621-4F7A-93C4-F23FA881B17B}" dt="2021-06-30T19:38:42.114" v="2192" actId="1076"/>
          <ac:cxnSpMkLst>
            <pc:docMk/>
            <pc:sldMk cId="497772671" sldId="306"/>
            <ac:cxnSpMk id="7" creationId="{00000000-0000-0000-0000-000000000000}"/>
          </ac:cxnSpMkLst>
        </pc:cxnChg>
        <pc:cxnChg chg="mod">
          <ac:chgData name="Tammy Wilson" userId="e3b55da62d900d7c" providerId="LiveId" clId="{4644E8AD-6621-4F7A-93C4-F23FA881B17B}" dt="2021-06-30T19:38:35.829" v="2191" actId="1076"/>
          <ac:cxnSpMkLst>
            <pc:docMk/>
            <pc:sldMk cId="497772671" sldId="306"/>
            <ac:cxnSpMk id="8" creationId="{00000000-0000-0000-0000-000000000000}"/>
          </ac:cxnSpMkLst>
        </pc:cxnChg>
      </pc:sldChg>
      <pc:sldChg chg="add del">
        <pc:chgData name="Tammy Wilson" userId="e3b55da62d900d7c" providerId="LiveId" clId="{4644E8AD-6621-4F7A-93C4-F23FA881B17B}" dt="2021-06-30T19:38:56.335" v="2196" actId="2696"/>
        <pc:sldMkLst>
          <pc:docMk/>
          <pc:sldMk cId="3974342015" sldId="307"/>
        </pc:sldMkLst>
      </pc:sldChg>
      <pc:sldChg chg="modSp add del">
        <pc:chgData name="Tammy Wilson" userId="e3b55da62d900d7c" providerId="LiveId" clId="{4644E8AD-6621-4F7A-93C4-F23FA881B17B}" dt="2021-06-30T19:41:59.509" v="2290" actId="2696"/>
        <pc:sldMkLst>
          <pc:docMk/>
          <pc:sldMk cId="2902852978" sldId="308"/>
        </pc:sldMkLst>
        <pc:spChg chg="mod">
          <ac:chgData name="Tammy Wilson" userId="e3b55da62d900d7c" providerId="LiveId" clId="{4644E8AD-6621-4F7A-93C4-F23FA881B17B}" dt="2021-06-30T19:41:53.769" v="2287"/>
          <ac:spMkLst>
            <pc:docMk/>
            <pc:sldMk cId="2902852978" sldId="308"/>
            <ac:spMk id="5" creationId="{00000000-0000-0000-0000-000000000000}"/>
          </ac:spMkLst>
        </pc:spChg>
      </pc:sldChg>
      <pc:sldChg chg="delSp add del">
        <pc:chgData name="Tammy Wilson" userId="e3b55da62d900d7c" providerId="LiveId" clId="{4644E8AD-6621-4F7A-93C4-F23FA881B17B}" dt="2021-06-30T19:43:33.850" v="2330" actId="2696"/>
        <pc:sldMkLst>
          <pc:docMk/>
          <pc:sldMk cId="4170553809" sldId="309"/>
        </pc:sldMkLst>
        <pc:picChg chg="del">
          <ac:chgData name="Tammy Wilson" userId="e3b55da62d900d7c" providerId="LiveId" clId="{4644E8AD-6621-4F7A-93C4-F23FA881B17B}" dt="2021-06-30T19:43:24.155" v="2325"/>
          <ac:picMkLst>
            <pc:docMk/>
            <pc:sldMk cId="4170553809" sldId="309"/>
            <ac:picMk id="2" creationId="{00000000-0000-0000-0000-000000000000}"/>
          </ac:picMkLst>
        </pc:picChg>
      </pc:sldChg>
      <pc:sldChg chg="delSp modSp add del">
        <pc:chgData name="Tammy Wilson" userId="e3b55da62d900d7c" providerId="LiveId" clId="{4644E8AD-6621-4F7A-93C4-F23FA881B17B}" dt="2021-06-30T19:44:06.170" v="2344" actId="2696"/>
        <pc:sldMkLst>
          <pc:docMk/>
          <pc:sldMk cId="1434645448" sldId="310"/>
        </pc:sldMkLst>
        <pc:picChg chg="del mod">
          <ac:chgData name="Tammy Wilson" userId="e3b55da62d900d7c" providerId="LiveId" clId="{4644E8AD-6621-4F7A-93C4-F23FA881B17B}" dt="2021-06-30T19:43:37.857" v="2332"/>
          <ac:picMkLst>
            <pc:docMk/>
            <pc:sldMk cId="1434645448" sldId="310"/>
            <ac:picMk id="2" creationId="{00000000-0000-0000-0000-000000000000}"/>
          </ac:picMkLst>
        </pc:picChg>
      </pc:sldChg>
      <pc:sldChg chg="modSp add ord">
        <pc:chgData name="Tammy Wilson" userId="e3b55da62d900d7c" providerId="LiveId" clId="{4644E8AD-6621-4F7A-93C4-F23FA881B17B}" dt="2021-09-14T01:52:43.747" v="7535" actId="207"/>
        <pc:sldMkLst>
          <pc:docMk/>
          <pc:sldMk cId="3958734920" sldId="311"/>
        </pc:sldMkLst>
        <pc:spChg chg="mod">
          <ac:chgData name="Tammy Wilson" userId="e3b55da62d900d7c" providerId="LiveId" clId="{4644E8AD-6621-4F7A-93C4-F23FA881B17B}" dt="2021-09-14T01:52:43.747" v="7535" actId="207"/>
          <ac:spMkLst>
            <pc:docMk/>
            <pc:sldMk cId="3958734920" sldId="311"/>
            <ac:spMk id="3" creationId="{00000000-0000-0000-0000-000000000000}"/>
          </ac:spMkLst>
        </pc:spChg>
        <pc:picChg chg="mod">
          <ac:chgData name="Tammy Wilson" userId="e3b55da62d900d7c" providerId="LiveId" clId="{4644E8AD-6621-4F7A-93C4-F23FA881B17B}" dt="2021-07-03T22:34:07.521" v="3140" actId="1076"/>
          <ac:picMkLst>
            <pc:docMk/>
            <pc:sldMk cId="3958734920" sldId="311"/>
            <ac:picMk id="2" creationId="{00000000-0000-0000-0000-000000000000}"/>
          </ac:picMkLst>
        </pc:picChg>
      </pc:sldChg>
      <pc:sldChg chg="delSp add del">
        <pc:chgData name="Tammy Wilson" userId="e3b55da62d900d7c" providerId="LiveId" clId="{4644E8AD-6621-4F7A-93C4-F23FA881B17B}" dt="2021-06-30T19:34:32.931" v="2067" actId="2696"/>
        <pc:sldMkLst>
          <pc:docMk/>
          <pc:sldMk cId="1727530512" sldId="312"/>
        </pc:sldMkLst>
        <pc:picChg chg="del">
          <ac:chgData name="Tammy Wilson" userId="e3b55da62d900d7c" providerId="LiveId" clId="{4644E8AD-6621-4F7A-93C4-F23FA881B17B}" dt="2021-06-30T19:34:28.062" v="2065"/>
          <ac:picMkLst>
            <pc:docMk/>
            <pc:sldMk cId="1727530512" sldId="312"/>
            <ac:picMk id="7" creationId="{00000000-0000-0000-0000-000000000000}"/>
          </ac:picMkLst>
        </pc:picChg>
      </pc:sldChg>
      <pc:sldChg chg="add del">
        <pc:chgData name="Tammy Wilson" userId="e3b55da62d900d7c" providerId="LiveId" clId="{4644E8AD-6621-4F7A-93C4-F23FA881B17B}" dt="2021-06-30T19:48:08.694" v="2384" actId="2696"/>
        <pc:sldMkLst>
          <pc:docMk/>
          <pc:sldMk cId="2250422631" sldId="313"/>
        </pc:sldMkLst>
      </pc:sldChg>
      <pc:sldChg chg="add del">
        <pc:chgData name="Tammy Wilson" userId="e3b55da62d900d7c" providerId="LiveId" clId="{4644E8AD-6621-4F7A-93C4-F23FA881B17B}" dt="2021-06-30T19:07:53.841" v="1436" actId="2696"/>
        <pc:sldMkLst>
          <pc:docMk/>
          <pc:sldMk cId="2275459089" sldId="314"/>
        </pc:sldMkLst>
      </pc:sldChg>
      <pc:sldChg chg="addSp modSp add modAnim">
        <pc:chgData name="Tammy Wilson" userId="e3b55da62d900d7c" providerId="LiveId" clId="{4644E8AD-6621-4F7A-93C4-F23FA881B17B}" dt="2021-09-23T22:41:03.368" v="7914" actId="20577"/>
        <pc:sldMkLst>
          <pc:docMk/>
          <pc:sldMk cId="260968899" sldId="315"/>
        </pc:sldMkLst>
        <pc:spChg chg="mod">
          <ac:chgData name="Tammy Wilson" userId="e3b55da62d900d7c" providerId="LiveId" clId="{4644E8AD-6621-4F7A-93C4-F23FA881B17B}" dt="2021-06-30T19:08:06.284" v="1482" actId="20577"/>
          <ac:spMkLst>
            <pc:docMk/>
            <pc:sldMk cId="260968899" sldId="315"/>
            <ac:spMk id="2" creationId="{0A87136C-2C76-43EB-8FA0-B96217048E0F}"/>
          </ac:spMkLst>
        </pc:spChg>
        <pc:spChg chg="mod">
          <ac:chgData name="Tammy Wilson" userId="e3b55da62d900d7c" providerId="LiveId" clId="{4644E8AD-6621-4F7A-93C4-F23FA881B17B}" dt="2021-09-23T22:41:03.368" v="7914" actId="20577"/>
          <ac:spMkLst>
            <pc:docMk/>
            <pc:sldMk cId="260968899" sldId="315"/>
            <ac:spMk id="3" creationId="{140E59A9-74DD-466E-B854-06C26CE44D31}"/>
          </ac:spMkLst>
        </pc:spChg>
        <pc:graphicFrameChg chg="add mod">
          <ac:chgData name="Tammy Wilson" userId="e3b55da62d900d7c" providerId="LiveId" clId="{4644E8AD-6621-4F7A-93C4-F23FA881B17B}" dt="2021-09-23T22:38:36.218" v="7826" actId="14100"/>
          <ac:graphicFrameMkLst>
            <pc:docMk/>
            <pc:sldMk cId="260968899" sldId="315"/>
            <ac:graphicFrameMk id="4" creationId="{A1D9A95C-BF97-4395-BF58-BDA80D362800}"/>
          </ac:graphicFrameMkLst>
        </pc:graphicFrameChg>
      </pc:sldChg>
      <pc:sldChg chg="modSp add del ord">
        <pc:chgData name="Tammy Wilson" userId="e3b55da62d900d7c" providerId="LiveId" clId="{4644E8AD-6621-4F7A-93C4-F23FA881B17B}" dt="2021-06-30T19:18:37.976" v="1687" actId="2696"/>
        <pc:sldMkLst>
          <pc:docMk/>
          <pc:sldMk cId="0" sldId="316"/>
        </pc:sldMkLst>
        <pc:spChg chg="mod">
          <ac:chgData name="Tammy Wilson" userId="e3b55da62d900d7c" providerId="LiveId" clId="{4644E8AD-6621-4F7A-93C4-F23FA881B17B}" dt="2021-06-30T19:16:52.780" v="1593" actId="14100"/>
          <ac:spMkLst>
            <pc:docMk/>
            <pc:sldMk cId="0" sldId="316"/>
            <ac:spMk id="4099" creationId="{33BC9F40-5348-44C2-80DB-4CA5D4902B6C}"/>
          </ac:spMkLst>
        </pc:spChg>
      </pc:sldChg>
      <pc:sldChg chg="modSp add del">
        <pc:chgData name="Tammy Wilson" userId="e3b55da62d900d7c" providerId="LiveId" clId="{4644E8AD-6621-4F7A-93C4-F23FA881B17B}" dt="2021-06-30T19:13:59.559" v="1536" actId="2696"/>
        <pc:sldMkLst>
          <pc:docMk/>
          <pc:sldMk cId="143061226" sldId="317"/>
        </pc:sldMkLst>
        <pc:spChg chg="mod">
          <ac:chgData name="Tammy Wilson" userId="e3b55da62d900d7c" providerId="LiveId" clId="{4644E8AD-6621-4F7A-93C4-F23FA881B17B}" dt="2021-06-30T19:09:35.129" v="1521" actId="20577"/>
          <ac:spMkLst>
            <pc:docMk/>
            <pc:sldMk cId="143061226" sldId="317"/>
            <ac:spMk id="3" creationId="{0DA42E82-FFFE-4CC9-8393-F274EBF8BF6A}"/>
          </ac:spMkLst>
        </pc:spChg>
      </pc:sldChg>
      <pc:sldChg chg="modSp add ord modNotesTx">
        <pc:chgData name="Tammy Wilson" userId="e3b55da62d900d7c" providerId="LiveId" clId="{4644E8AD-6621-4F7A-93C4-F23FA881B17B}" dt="2021-09-23T00:02:27.303" v="7644" actId="20577"/>
        <pc:sldMkLst>
          <pc:docMk/>
          <pc:sldMk cId="4071033948" sldId="317"/>
        </pc:sldMkLst>
        <pc:spChg chg="mod">
          <ac:chgData name="Tammy Wilson" userId="e3b55da62d900d7c" providerId="LiveId" clId="{4644E8AD-6621-4F7A-93C4-F23FA881B17B}" dt="2021-09-14T01:44:53.642" v="7372" actId="114"/>
          <ac:spMkLst>
            <pc:docMk/>
            <pc:sldMk cId="4071033948" sldId="317"/>
            <ac:spMk id="2" creationId="{183692EA-B7A4-4D8C-9F37-477F85F002A3}"/>
          </ac:spMkLst>
        </pc:spChg>
        <pc:spChg chg="mod">
          <ac:chgData name="Tammy Wilson" userId="e3b55da62d900d7c" providerId="LiveId" clId="{4644E8AD-6621-4F7A-93C4-F23FA881B17B}" dt="2021-09-14T01:45:13.345" v="7374" actId="115"/>
          <ac:spMkLst>
            <pc:docMk/>
            <pc:sldMk cId="4071033948" sldId="317"/>
            <ac:spMk id="3" creationId="{0DA42E82-FFFE-4CC9-8393-F274EBF8BF6A}"/>
          </ac:spMkLst>
        </pc:spChg>
      </pc:sldChg>
      <pc:sldChg chg="delSp modSp add">
        <pc:chgData name="Tammy Wilson" userId="e3b55da62d900d7c" providerId="LiveId" clId="{4644E8AD-6621-4F7A-93C4-F23FA881B17B}" dt="2021-07-07T18:40:28.563" v="4150" actId="20577"/>
        <pc:sldMkLst>
          <pc:docMk/>
          <pc:sldMk cId="0" sldId="318"/>
        </pc:sldMkLst>
        <pc:spChg chg="mod">
          <ac:chgData name="Tammy Wilson" userId="e3b55da62d900d7c" providerId="LiveId" clId="{4644E8AD-6621-4F7A-93C4-F23FA881B17B}" dt="2021-07-07T18:40:28.563" v="4150" actId="20577"/>
          <ac:spMkLst>
            <pc:docMk/>
            <pc:sldMk cId="0" sldId="318"/>
            <ac:spMk id="14339" creationId="{A2B41B0A-14CF-4A25-9A81-7C3E411D139D}"/>
          </ac:spMkLst>
        </pc:spChg>
        <pc:graphicFrameChg chg="del mod">
          <ac:chgData name="Tammy Wilson" userId="e3b55da62d900d7c" providerId="LiveId" clId="{4644E8AD-6621-4F7A-93C4-F23FA881B17B}" dt="2021-07-03T22:33:37.795" v="3133" actId="478"/>
          <ac:graphicFrameMkLst>
            <pc:docMk/>
            <pc:sldMk cId="0" sldId="318"/>
            <ac:graphicFrameMk id="14345" creationId="{8BD63F9E-9B77-4E36-B21B-AA08459CBC18}"/>
          </ac:graphicFrameMkLst>
        </pc:graphicFrameChg>
      </pc:sldChg>
      <pc:sldChg chg="modSp add del">
        <pc:chgData name="Tammy Wilson" userId="e3b55da62d900d7c" providerId="LiveId" clId="{4644E8AD-6621-4F7A-93C4-F23FA881B17B}" dt="2021-06-30T19:27:20.845" v="1845" actId="2696"/>
        <pc:sldMkLst>
          <pc:docMk/>
          <pc:sldMk cId="0" sldId="319"/>
        </pc:sldMkLst>
        <pc:spChg chg="mod">
          <ac:chgData name="Tammy Wilson" userId="e3b55da62d900d7c" providerId="LiveId" clId="{4644E8AD-6621-4F7A-93C4-F23FA881B17B}" dt="2021-06-30T19:26:23.076" v="1841" actId="14100"/>
          <ac:spMkLst>
            <pc:docMk/>
            <pc:sldMk cId="0" sldId="319"/>
            <ac:spMk id="15363" creationId="{38E93E72-CE05-4FCC-97B6-5240394C9033}"/>
          </ac:spMkLst>
        </pc:spChg>
      </pc:sldChg>
      <pc:sldChg chg="modSp add del">
        <pc:chgData name="Tammy Wilson" userId="e3b55da62d900d7c" providerId="LiveId" clId="{4644E8AD-6621-4F7A-93C4-F23FA881B17B}" dt="2021-06-30T19:27:37.077" v="1851" actId="2696"/>
        <pc:sldMkLst>
          <pc:docMk/>
          <pc:sldMk cId="0" sldId="320"/>
        </pc:sldMkLst>
        <pc:spChg chg="mod">
          <ac:chgData name="Tammy Wilson" userId="e3b55da62d900d7c" providerId="LiveId" clId="{4644E8AD-6621-4F7A-93C4-F23FA881B17B}" dt="2021-06-30T19:27:29.319" v="1848"/>
          <ac:spMkLst>
            <pc:docMk/>
            <pc:sldMk cId="0" sldId="320"/>
            <ac:spMk id="16387" creationId="{1978BF40-E39F-4796-9131-74002958D8A5}"/>
          </ac:spMkLst>
        </pc:spChg>
      </pc:sldChg>
      <pc:sldChg chg="addSp modSp add ord">
        <pc:chgData name="Tammy Wilson" userId="e3b55da62d900d7c" providerId="LiveId" clId="{4644E8AD-6621-4F7A-93C4-F23FA881B17B}" dt="2021-08-28T18:35:21.068" v="5508" actId="207"/>
        <pc:sldMkLst>
          <pc:docMk/>
          <pc:sldMk cId="0" sldId="321"/>
        </pc:sldMkLst>
        <pc:spChg chg="mod">
          <ac:chgData name="Tammy Wilson" userId="e3b55da62d900d7c" providerId="LiveId" clId="{4644E8AD-6621-4F7A-93C4-F23FA881B17B}" dt="2021-08-28T18:35:21.068" v="5508" actId="207"/>
          <ac:spMkLst>
            <pc:docMk/>
            <pc:sldMk cId="0" sldId="321"/>
            <ac:spMk id="17411" creationId="{FD5C54BD-472C-4F9E-B472-E4093E4E6CA3}"/>
          </ac:spMkLst>
        </pc:spChg>
        <pc:graphicFrameChg chg="mod">
          <ac:chgData name="Tammy Wilson" userId="e3b55da62d900d7c" providerId="LiveId" clId="{4644E8AD-6621-4F7A-93C4-F23FA881B17B}" dt="2021-08-28T18:35:13.998" v="5507" actId="1076"/>
          <ac:graphicFrameMkLst>
            <pc:docMk/>
            <pc:sldMk cId="0" sldId="321"/>
            <ac:graphicFrameMk id="17415" creationId="{96E3A5D4-6986-4FE7-8C93-683C2F680B75}"/>
          </ac:graphicFrameMkLst>
        </pc:graphicFrameChg>
        <pc:picChg chg="add mod">
          <ac:chgData name="Tammy Wilson" userId="e3b55da62d900d7c" providerId="LiveId" clId="{4644E8AD-6621-4F7A-93C4-F23FA881B17B}" dt="2021-08-28T18:35:10.562" v="5506" actId="1076"/>
          <ac:picMkLst>
            <pc:docMk/>
            <pc:sldMk cId="0" sldId="321"/>
            <ac:picMk id="4" creationId="{3082C06F-1022-47EB-9C4A-32EA4246399C}"/>
          </ac:picMkLst>
        </pc:picChg>
      </pc:sldChg>
      <pc:sldChg chg="modSp add modAnim">
        <pc:chgData name="Tammy Wilson" userId="e3b55da62d900d7c" providerId="LiveId" clId="{4644E8AD-6621-4F7A-93C4-F23FA881B17B}" dt="2021-09-22T23:59:21.166" v="7643" actId="20577"/>
        <pc:sldMkLst>
          <pc:docMk/>
          <pc:sldMk cId="0" sldId="322"/>
        </pc:sldMkLst>
        <pc:spChg chg="mod">
          <ac:chgData name="Tammy Wilson" userId="e3b55da62d900d7c" providerId="LiveId" clId="{4644E8AD-6621-4F7A-93C4-F23FA881B17B}" dt="2021-09-22T23:59:21.166" v="7643" actId="20577"/>
          <ac:spMkLst>
            <pc:docMk/>
            <pc:sldMk cId="0" sldId="322"/>
            <ac:spMk id="18435" creationId="{832042B6-5A93-4884-A7F8-CFB32838BF0B}"/>
          </ac:spMkLst>
        </pc:spChg>
      </pc:sldChg>
      <pc:sldChg chg="addSp modSp add modAnim">
        <pc:chgData name="Tammy Wilson" userId="e3b55da62d900d7c" providerId="LiveId" clId="{4644E8AD-6621-4F7A-93C4-F23FA881B17B}" dt="2021-09-14T02:00:36.258" v="7606" actId="115"/>
        <pc:sldMkLst>
          <pc:docMk/>
          <pc:sldMk cId="0" sldId="323"/>
        </pc:sldMkLst>
        <pc:spChg chg="mod">
          <ac:chgData name="Tammy Wilson" userId="e3b55da62d900d7c" providerId="LiveId" clId="{4644E8AD-6621-4F7A-93C4-F23FA881B17B}" dt="2021-06-30T19:10:52.067" v="1525" actId="27636"/>
          <ac:spMkLst>
            <pc:docMk/>
            <pc:sldMk cId="0" sldId="323"/>
            <ac:spMk id="19458" creationId="{DFFF13B5-F852-4DE9-A7E7-95DAEB1B1166}"/>
          </ac:spMkLst>
        </pc:spChg>
        <pc:spChg chg="mod">
          <ac:chgData name="Tammy Wilson" userId="e3b55da62d900d7c" providerId="LiveId" clId="{4644E8AD-6621-4F7A-93C4-F23FA881B17B}" dt="2021-09-14T02:00:36.258" v="7606" actId="115"/>
          <ac:spMkLst>
            <pc:docMk/>
            <pc:sldMk cId="0" sldId="323"/>
            <ac:spMk id="19459" creationId="{2C4F4C51-E91D-400D-A2E5-B56E6BE01D39}"/>
          </ac:spMkLst>
        </pc:spChg>
        <pc:picChg chg="add mod">
          <ac:chgData name="Tammy Wilson" userId="e3b55da62d900d7c" providerId="LiveId" clId="{4644E8AD-6621-4F7A-93C4-F23FA881B17B}" dt="2021-06-30T19:38:07.950" v="2182" actId="1076"/>
          <ac:picMkLst>
            <pc:docMk/>
            <pc:sldMk cId="0" sldId="323"/>
            <ac:picMk id="4" creationId="{20384F17-A013-4F10-8D5D-D9B29120AFD0}"/>
          </ac:picMkLst>
        </pc:picChg>
      </pc:sldChg>
      <pc:sldChg chg="modSp add">
        <pc:chgData name="Tammy Wilson" userId="e3b55da62d900d7c" providerId="LiveId" clId="{4644E8AD-6621-4F7A-93C4-F23FA881B17B}" dt="2021-09-14T02:04:36.348" v="7608" actId="113"/>
        <pc:sldMkLst>
          <pc:docMk/>
          <pc:sldMk cId="0" sldId="324"/>
        </pc:sldMkLst>
        <pc:spChg chg="mod">
          <ac:chgData name="Tammy Wilson" userId="e3b55da62d900d7c" providerId="LiveId" clId="{4644E8AD-6621-4F7A-93C4-F23FA881B17B}" dt="2021-09-14T02:04:36.348" v="7608" actId="113"/>
          <ac:spMkLst>
            <pc:docMk/>
            <pc:sldMk cId="0" sldId="324"/>
            <ac:spMk id="20483" creationId="{3FB37AC1-B977-4F21-9E2B-167BD2B307BE}"/>
          </ac:spMkLst>
        </pc:spChg>
        <pc:graphicFrameChg chg="mod">
          <ac:chgData name="Tammy Wilson" userId="e3b55da62d900d7c" providerId="LiveId" clId="{4644E8AD-6621-4F7A-93C4-F23FA881B17B}" dt="2021-06-30T19:39:40.597" v="2244" actId="1076"/>
          <ac:graphicFrameMkLst>
            <pc:docMk/>
            <pc:sldMk cId="0" sldId="324"/>
            <ac:graphicFrameMk id="20488" creationId="{F776EDD1-0031-42E6-8583-A6E6BD107584}"/>
          </ac:graphicFrameMkLst>
        </pc:graphicFrameChg>
      </pc:sldChg>
      <pc:sldChg chg="modSp add">
        <pc:chgData name="Tammy Wilson" userId="e3b55da62d900d7c" providerId="LiveId" clId="{4644E8AD-6621-4F7A-93C4-F23FA881B17B}" dt="2021-06-30T19:39:51.923" v="2248" actId="14100"/>
        <pc:sldMkLst>
          <pc:docMk/>
          <pc:sldMk cId="0" sldId="325"/>
        </pc:sldMkLst>
        <pc:spChg chg="mod">
          <ac:chgData name="Tammy Wilson" userId="e3b55da62d900d7c" providerId="LiveId" clId="{4644E8AD-6621-4F7A-93C4-F23FA881B17B}" dt="2021-06-30T19:39:46.969" v="2245" actId="14100"/>
          <ac:spMkLst>
            <pc:docMk/>
            <pc:sldMk cId="0" sldId="325"/>
            <ac:spMk id="21506" creationId="{DB7CCFFB-4293-4F4D-8957-AADE8DF58BF8}"/>
          </ac:spMkLst>
        </pc:spChg>
        <pc:graphicFrameChg chg="mod">
          <ac:chgData name="Tammy Wilson" userId="e3b55da62d900d7c" providerId="LiveId" clId="{4644E8AD-6621-4F7A-93C4-F23FA881B17B}" dt="2021-06-30T19:39:51.923" v="2248" actId="14100"/>
          <ac:graphicFrameMkLst>
            <pc:docMk/>
            <pc:sldMk cId="0" sldId="325"/>
            <ac:graphicFrameMk id="21508" creationId="{C7063C49-FA41-4B1D-98D5-01F13F8F9AA3}"/>
          </ac:graphicFrameMkLst>
        </pc:graphicFrameChg>
      </pc:sldChg>
      <pc:sldChg chg="addSp modSp add">
        <pc:chgData name="Tammy Wilson" userId="e3b55da62d900d7c" providerId="LiveId" clId="{4644E8AD-6621-4F7A-93C4-F23FA881B17B}" dt="2021-06-30T19:41:40.062" v="2285" actId="20577"/>
        <pc:sldMkLst>
          <pc:docMk/>
          <pc:sldMk cId="0" sldId="326"/>
        </pc:sldMkLst>
        <pc:spChg chg="add mod">
          <ac:chgData name="Tammy Wilson" userId="e3b55da62d900d7c" providerId="LiveId" clId="{4644E8AD-6621-4F7A-93C4-F23FA881B17B}" dt="2021-06-30T19:41:40.062" v="2285" actId="20577"/>
          <ac:spMkLst>
            <pc:docMk/>
            <pc:sldMk cId="0" sldId="326"/>
            <ac:spMk id="2" creationId="{1CEA1DD0-EE35-4D20-88FF-AF3745A0056B}"/>
          </ac:spMkLst>
        </pc:spChg>
        <pc:graphicFrameChg chg="add mod">
          <ac:chgData name="Tammy Wilson" userId="e3b55da62d900d7c" providerId="LiveId" clId="{4644E8AD-6621-4F7A-93C4-F23FA881B17B}" dt="2021-06-30T19:41:33.719" v="2279" actId="14100"/>
          <ac:graphicFrameMkLst>
            <pc:docMk/>
            <pc:sldMk cId="0" sldId="326"/>
            <ac:graphicFrameMk id="5" creationId="{ED02E333-EB0C-4100-B71E-65516774DA96}"/>
          </ac:graphicFrameMkLst>
        </pc:graphicFrameChg>
        <pc:graphicFrameChg chg="add mod">
          <ac:chgData name="Tammy Wilson" userId="e3b55da62d900d7c" providerId="LiveId" clId="{4644E8AD-6621-4F7A-93C4-F23FA881B17B}" dt="2021-06-30T19:41:36.409" v="2281" actId="1076"/>
          <ac:graphicFrameMkLst>
            <pc:docMk/>
            <pc:sldMk cId="0" sldId="326"/>
            <ac:graphicFrameMk id="7" creationId="{9686AA1A-B52F-4FC8-B401-0AE766C4D68A}"/>
          </ac:graphicFrameMkLst>
        </pc:graphicFrameChg>
        <pc:graphicFrameChg chg="mod">
          <ac:chgData name="Tammy Wilson" userId="e3b55da62d900d7c" providerId="LiveId" clId="{4644E8AD-6621-4F7A-93C4-F23FA881B17B}" dt="2021-06-30T19:41:30.115" v="2277" actId="14100"/>
          <ac:graphicFrameMkLst>
            <pc:docMk/>
            <pc:sldMk cId="0" sldId="326"/>
            <ac:graphicFrameMk id="22531" creationId="{E9EF7874-4164-4E5F-8725-C282E70A8886}"/>
          </ac:graphicFrameMkLst>
        </pc:graphicFrameChg>
        <pc:graphicFrameChg chg="mod">
          <ac:chgData name="Tammy Wilson" userId="e3b55da62d900d7c" providerId="LiveId" clId="{4644E8AD-6621-4F7A-93C4-F23FA881B17B}" dt="2021-06-30T19:40:42.276" v="2263" actId="1076"/>
          <ac:graphicFrameMkLst>
            <pc:docMk/>
            <pc:sldMk cId="0" sldId="326"/>
            <ac:graphicFrameMk id="22532" creationId="{1DD07BE5-A25F-40B9-8325-5308D4B6949D}"/>
          </ac:graphicFrameMkLst>
        </pc:graphicFrameChg>
      </pc:sldChg>
      <pc:sldChg chg="addSp delSp modSp add del">
        <pc:chgData name="Tammy Wilson" userId="e3b55da62d900d7c" providerId="LiveId" clId="{4644E8AD-6621-4F7A-93C4-F23FA881B17B}" dt="2021-06-30T19:40:59.302" v="2268" actId="2696"/>
        <pc:sldMkLst>
          <pc:docMk/>
          <pc:sldMk cId="0" sldId="327"/>
        </pc:sldMkLst>
        <pc:spChg chg="add mod">
          <ac:chgData name="Tammy Wilson" userId="e3b55da62d900d7c" providerId="LiveId" clId="{4644E8AD-6621-4F7A-93C4-F23FA881B17B}" dt="2021-06-30T19:40:03.421" v="2249"/>
          <ac:spMkLst>
            <pc:docMk/>
            <pc:sldMk cId="0" sldId="327"/>
            <ac:spMk id="2" creationId="{AFFE1564-AFD1-4AEB-81DC-4B4C1923582D}"/>
          </ac:spMkLst>
        </pc:spChg>
        <pc:spChg chg="mod">
          <ac:chgData name="Tammy Wilson" userId="e3b55da62d900d7c" providerId="LiveId" clId="{4644E8AD-6621-4F7A-93C4-F23FA881B17B}" dt="2021-06-30T19:40:20.867" v="2257"/>
          <ac:spMkLst>
            <pc:docMk/>
            <pc:sldMk cId="0" sldId="327"/>
            <ac:spMk id="23554" creationId="{9E0616B7-51E2-4A04-ABB1-88B10780F73D}"/>
          </ac:spMkLst>
        </pc:spChg>
        <pc:graphicFrameChg chg="del">
          <ac:chgData name="Tammy Wilson" userId="e3b55da62d900d7c" providerId="LiveId" clId="{4644E8AD-6621-4F7A-93C4-F23FA881B17B}" dt="2021-06-30T19:40:03.421" v="2249"/>
          <ac:graphicFrameMkLst>
            <pc:docMk/>
            <pc:sldMk cId="0" sldId="327"/>
            <ac:graphicFrameMk id="23555" creationId="{33BBC7C5-FC32-4543-8397-42E42230BD23}"/>
          </ac:graphicFrameMkLst>
        </pc:graphicFrameChg>
      </pc:sldChg>
      <pc:sldChg chg="addSp delSp modSp add del">
        <pc:chgData name="Tammy Wilson" userId="e3b55da62d900d7c" providerId="LiveId" clId="{4644E8AD-6621-4F7A-93C4-F23FA881B17B}" dt="2021-06-30T19:41:43.311" v="2286" actId="2696"/>
        <pc:sldMkLst>
          <pc:docMk/>
          <pc:sldMk cId="0" sldId="328"/>
        </pc:sldMkLst>
        <pc:spChg chg="add mod">
          <ac:chgData name="Tammy Wilson" userId="e3b55da62d900d7c" providerId="LiveId" clId="{4644E8AD-6621-4F7A-93C4-F23FA881B17B}" dt="2021-06-30T19:41:16.688" v="2271"/>
          <ac:spMkLst>
            <pc:docMk/>
            <pc:sldMk cId="0" sldId="328"/>
            <ac:spMk id="2" creationId="{16A3737D-5C16-4CA0-8086-C6101EA0E3AA}"/>
          </ac:spMkLst>
        </pc:spChg>
        <pc:graphicFrameChg chg="del">
          <ac:chgData name="Tammy Wilson" userId="e3b55da62d900d7c" providerId="LiveId" clId="{4644E8AD-6621-4F7A-93C4-F23FA881B17B}" dt="2021-06-30T19:41:16.688" v="2271"/>
          <ac:graphicFrameMkLst>
            <pc:docMk/>
            <pc:sldMk cId="0" sldId="328"/>
            <ac:graphicFrameMk id="24579" creationId="{8BBB74E0-0D6D-42F6-AE71-F84EC90197E5}"/>
          </ac:graphicFrameMkLst>
        </pc:graphicFrameChg>
      </pc:sldChg>
      <pc:sldChg chg="modSp add del modAnim">
        <pc:chgData name="Tammy Wilson" userId="e3b55da62d900d7c" providerId="LiveId" clId="{4644E8AD-6621-4F7A-93C4-F23FA881B17B}" dt="2021-08-28T18:57:48.415" v="5611" actId="2696"/>
        <pc:sldMkLst>
          <pc:docMk/>
          <pc:sldMk cId="0" sldId="329"/>
        </pc:sldMkLst>
        <pc:spChg chg="mod">
          <ac:chgData name="Tammy Wilson" userId="e3b55da62d900d7c" providerId="LiveId" clId="{4644E8AD-6621-4F7A-93C4-F23FA881B17B}" dt="2021-06-30T19:11:44.684" v="1529" actId="27636"/>
          <ac:spMkLst>
            <pc:docMk/>
            <pc:sldMk cId="0" sldId="329"/>
            <ac:spMk id="25602" creationId="{38885B0C-FD5D-4F42-9599-596CE72035AF}"/>
          </ac:spMkLst>
        </pc:spChg>
        <pc:spChg chg="mod">
          <ac:chgData name="Tammy Wilson" userId="e3b55da62d900d7c" providerId="LiveId" clId="{4644E8AD-6621-4F7A-93C4-F23FA881B17B}" dt="2021-07-07T19:13:04.310" v="4299" actId="207"/>
          <ac:spMkLst>
            <pc:docMk/>
            <pc:sldMk cId="0" sldId="329"/>
            <ac:spMk id="25603" creationId="{20023132-F8A8-4EEA-A1F7-15D084F14241}"/>
          </ac:spMkLst>
        </pc:spChg>
      </pc:sldChg>
      <pc:sldChg chg="addSp modSp add">
        <pc:chgData name="Tammy Wilson" userId="e3b55da62d900d7c" providerId="LiveId" clId="{4644E8AD-6621-4F7A-93C4-F23FA881B17B}" dt="2021-06-30T19:44:04.250" v="2343" actId="1076"/>
        <pc:sldMkLst>
          <pc:docMk/>
          <pc:sldMk cId="0" sldId="330"/>
        </pc:sldMkLst>
        <pc:spChg chg="mod">
          <ac:chgData name="Tammy Wilson" userId="e3b55da62d900d7c" providerId="LiveId" clId="{4644E8AD-6621-4F7A-93C4-F23FA881B17B}" dt="2021-06-30T19:43:53.507" v="2336" actId="1076"/>
          <ac:spMkLst>
            <pc:docMk/>
            <pc:sldMk cId="0" sldId="330"/>
            <ac:spMk id="26629" creationId="{0DE1B9D1-590D-478A-9003-0146F921B346}"/>
          </ac:spMkLst>
        </pc:spChg>
        <pc:graphicFrameChg chg="add mod">
          <ac:chgData name="Tammy Wilson" userId="e3b55da62d900d7c" providerId="LiveId" clId="{4644E8AD-6621-4F7A-93C4-F23FA881B17B}" dt="2021-06-30T19:43:59.062" v="2340" actId="1076"/>
          <ac:graphicFrameMkLst>
            <pc:docMk/>
            <pc:sldMk cId="0" sldId="330"/>
            <ac:graphicFrameMk id="5" creationId="{3CA6AED1-19AA-4BFA-856B-01FE5F278E72}"/>
          </ac:graphicFrameMkLst>
        </pc:graphicFrameChg>
        <pc:graphicFrameChg chg="add mod">
          <ac:chgData name="Tammy Wilson" userId="e3b55da62d900d7c" providerId="LiveId" clId="{4644E8AD-6621-4F7A-93C4-F23FA881B17B}" dt="2021-06-30T19:44:01.227" v="2341" actId="1076"/>
          <ac:graphicFrameMkLst>
            <pc:docMk/>
            <pc:sldMk cId="0" sldId="330"/>
            <ac:graphicFrameMk id="6" creationId="{DAC827A2-A92F-409E-9108-E5081BE53D4B}"/>
          </ac:graphicFrameMkLst>
        </pc:graphicFrameChg>
        <pc:graphicFrameChg chg="mod">
          <ac:chgData name="Tammy Wilson" userId="e3b55da62d900d7c" providerId="LiveId" clId="{4644E8AD-6621-4F7A-93C4-F23FA881B17B}" dt="2021-06-30T19:43:54.972" v="2337" actId="1076"/>
          <ac:graphicFrameMkLst>
            <pc:docMk/>
            <pc:sldMk cId="0" sldId="330"/>
            <ac:graphicFrameMk id="26627" creationId="{E0A3330B-BDEA-49EE-860E-103026B4B4C1}"/>
          </ac:graphicFrameMkLst>
        </pc:graphicFrameChg>
        <pc:picChg chg="add mod">
          <ac:chgData name="Tammy Wilson" userId="e3b55da62d900d7c" providerId="LiveId" clId="{4644E8AD-6621-4F7A-93C4-F23FA881B17B}" dt="2021-06-30T19:44:04.250" v="2343" actId="1076"/>
          <ac:picMkLst>
            <pc:docMk/>
            <pc:sldMk cId="0" sldId="330"/>
            <ac:picMk id="7" creationId="{05F67AAB-C9FB-4136-B7F2-443F7A66B3CD}"/>
          </ac:picMkLst>
        </pc:picChg>
        <pc:picChg chg="add mod">
          <ac:chgData name="Tammy Wilson" userId="e3b55da62d900d7c" providerId="LiveId" clId="{4644E8AD-6621-4F7A-93C4-F23FA881B17B}" dt="2021-06-30T19:44:02.856" v="2342" actId="1076"/>
          <ac:picMkLst>
            <pc:docMk/>
            <pc:sldMk cId="0" sldId="330"/>
            <ac:picMk id="8" creationId="{339B03B8-7DDE-4934-8549-0E28FEE646C8}"/>
          </ac:picMkLst>
        </pc:picChg>
      </pc:sldChg>
      <pc:sldChg chg="addSp delSp modSp add del">
        <pc:chgData name="Tammy Wilson" userId="e3b55da62d900d7c" providerId="LiveId" clId="{4644E8AD-6621-4F7A-93C4-F23FA881B17B}" dt="2021-06-30T19:42:36.484" v="2302" actId="2696"/>
        <pc:sldMkLst>
          <pc:docMk/>
          <pc:sldMk cId="0" sldId="331"/>
        </pc:sldMkLst>
        <pc:spChg chg="add mod">
          <ac:chgData name="Tammy Wilson" userId="e3b55da62d900d7c" providerId="LiveId" clId="{4644E8AD-6621-4F7A-93C4-F23FA881B17B}" dt="2021-06-30T19:42:24.723" v="2298" actId="14100"/>
          <ac:spMkLst>
            <pc:docMk/>
            <pc:sldMk cId="0" sldId="331"/>
            <ac:spMk id="2" creationId="{B8054867-8A62-4B7A-9155-3B6166795933}"/>
          </ac:spMkLst>
        </pc:spChg>
        <pc:spChg chg="mod">
          <ac:chgData name="Tammy Wilson" userId="e3b55da62d900d7c" providerId="LiveId" clId="{4644E8AD-6621-4F7A-93C4-F23FA881B17B}" dt="2021-06-30T19:42:28.093" v="2299"/>
          <ac:spMkLst>
            <pc:docMk/>
            <pc:sldMk cId="0" sldId="331"/>
            <ac:spMk id="27650" creationId="{1174207E-87DC-446F-B01A-B4120E9603E2}"/>
          </ac:spMkLst>
        </pc:spChg>
        <pc:graphicFrameChg chg="del">
          <ac:chgData name="Tammy Wilson" userId="e3b55da62d900d7c" providerId="LiveId" clId="{4644E8AD-6621-4F7A-93C4-F23FA881B17B}" dt="2021-06-30T19:42:12.536" v="2294"/>
          <ac:graphicFrameMkLst>
            <pc:docMk/>
            <pc:sldMk cId="0" sldId="331"/>
            <ac:graphicFrameMk id="27651" creationId="{1871F72B-CAA3-453C-8292-BCDE63E55AA9}"/>
          </ac:graphicFrameMkLst>
        </pc:graphicFrameChg>
      </pc:sldChg>
      <pc:sldChg chg="addSp delSp modSp add del">
        <pc:chgData name="Tammy Wilson" userId="e3b55da62d900d7c" providerId="LiveId" clId="{4644E8AD-6621-4F7A-93C4-F23FA881B17B}" dt="2021-06-30T19:43:18.290" v="2324" actId="2696"/>
        <pc:sldMkLst>
          <pc:docMk/>
          <pc:sldMk cId="0" sldId="332"/>
        </pc:sldMkLst>
        <pc:spChg chg="add mod">
          <ac:chgData name="Tammy Wilson" userId="e3b55da62d900d7c" providerId="LiveId" clId="{4644E8AD-6621-4F7A-93C4-F23FA881B17B}" dt="2021-06-30T19:42:55.500" v="2311" actId="14100"/>
          <ac:spMkLst>
            <pc:docMk/>
            <pc:sldMk cId="0" sldId="332"/>
            <ac:spMk id="2" creationId="{9E846554-F183-4005-91F4-CA51E35123F5}"/>
          </ac:spMkLst>
        </pc:spChg>
        <pc:spChg chg="mod">
          <ac:chgData name="Tammy Wilson" userId="e3b55da62d900d7c" providerId="LiveId" clId="{4644E8AD-6621-4F7A-93C4-F23FA881B17B}" dt="2021-06-30T19:42:58.307" v="2312"/>
          <ac:spMkLst>
            <pc:docMk/>
            <pc:sldMk cId="0" sldId="332"/>
            <ac:spMk id="28674" creationId="{EF79C48B-A3CB-4133-B112-B9CD2FEF81E0}"/>
          </ac:spMkLst>
        </pc:spChg>
        <pc:graphicFrameChg chg="del">
          <ac:chgData name="Tammy Wilson" userId="e3b55da62d900d7c" providerId="LiveId" clId="{4644E8AD-6621-4F7A-93C4-F23FA881B17B}" dt="2021-06-30T19:42:39.214" v="2303"/>
          <ac:graphicFrameMkLst>
            <pc:docMk/>
            <pc:sldMk cId="0" sldId="332"/>
            <ac:graphicFrameMk id="28675" creationId="{95E18FD4-510D-4EA0-B577-76E4FB21C516}"/>
          </ac:graphicFrameMkLst>
        </pc:graphicFrameChg>
      </pc:sldChg>
      <pc:sldChg chg="modSp add modAnim">
        <pc:chgData name="Tammy Wilson" userId="e3b55da62d900d7c" providerId="LiveId" clId="{4644E8AD-6621-4F7A-93C4-F23FA881B17B}" dt="2021-07-07T19:06:03.100" v="4238" actId="207"/>
        <pc:sldMkLst>
          <pc:docMk/>
          <pc:sldMk cId="0" sldId="333"/>
        </pc:sldMkLst>
        <pc:spChg chg="mod">
          <ac:chgData name="Tammy Wilson" userId="e3b55da62d900d7c" providerId="LiveId" clId="{4644E8AD-6621-4F7A-93C4-F23FA881B17B}" dt="2021-06-30T19:12:06.816" v="1533" actId="27636"/>
          <ac:spMkLst>
            <pc:docMk/>
            <pc:sldMk cId="0" sldId="333"/>
            <ac:spMk id="29698" creationId="{939341AB-18F2-4D84-833B-050E53D2200D}"/>
          </ac:spMkLst>
        </pc:spChg>
        <pc:spChg chg="mod">
          <ac:chgData name="Tammy Wilson" userId="e3b55da62d900d7c" providerId="LiveId" clId="{4644E8AD-6621-4F7A-93C4-F23FA881B17B}" dt="2021-07-07T19:06:03.100" v="4238" actId="207"/>
          <ac:spMkLst>
            <pc:docMk/>
            <pc:sldMk cId="0" sldId="333"/>
            <ac:spMk id="29699" creationId="{EC2598EA-9DFC-4DE0-8A08-737ED2CEAAF2}"/>
          </ac:spMkLst>
        </pc:spChg>
      </pc:sldChg>
      <pc:sldChg chg="modSp add del">
        <pc:chgData name="Tammy Wilson" userId="e3b55da62d900d7c" providerId="LiveId" clId="{4644E8AD-6621-4F7A-93C4-F23FA881B17B}" dt="2021-06-30T19:35:32.948" v="2139" actId="2696"/>
        <pc:sldMkLst>
          <pc:docMk/>
          <pc:sldMk cId="0" sldId="334"/>
        </pc:sldMkLst>
        <pc:spChg chg="mod">
          <ac:chgData name="Tammy Wilson" userId="e3b55da62d900d7c" providerId="LiveId" clId="{4644E8AD-6621-4F7A-93C4-F23FA881B17B}" dt="2021-06-30T19:34:57.632" v="2071"/>
          <ac:spMkLst>
            <pc:docMk/>
            <pc:sldMk cId="0" sldId="334"/>
            <ac:spMk id="30723" creationId="{F676142E-C180-4675-9AF9-DC1D874FA9E9}"/>
          </ac:spMkLst>
        </pc:spChg>
      </pc:sldChg>
      <pc:sldChg chg="add del">
        <pc:chgData name="Tammy Wilson" userId="e3b55da62d900d7c" providerId="LiveId" clId="{4644E8AD-6621-4F7A-93C4-F23FA881B17B}" dt="2021-06-30T19:36:15.590" v="2154" actId="2696"/>
        <pc:sldMkLst>
          <pc:docMk/>
          <pc:sldMk cId="0" sldId="335"/>
        </pc:sldMkLst>
      </pc:sldChg>
      <pc:sldChg chg="addSp delSp modSp add del">
        <pc:chgData name="Tammy Wilson" userId="e3b55da62d900d7c" providerId="LiveId" clId="{4644E8AD-6621-4F7A-93C4-F23FA881B17B}" dt="2021-06-30T19:37:21.160" v="2175" actId="2696"/>
        <pc:sldMkLst>
          <pc:docMk/>
          <pc:sldMk cId="0" sldId="336"/>
        </pc:sldMkLst>
        <pc:spChg chg="add mod">
          <ac:chgData name="Tammy Wilson" userId="e3b55da62d900d7c" providerId="LiveId" clId="{4644E8AD-6621-4F7A-93C4-F23FA881B17B}" dt="2021-06-30T19:36:54.396" v="2163" actId="1076"/>
          <ac:spMkLst>
            <pc:docMk/>
            <pc:sldMk cId="0" sldId="336"/>
            <ac:spMk id="2" creationId="{BBC39EC8-F6CC-45DD-9C83-4AC910BB7D01}"/>
          </ac:spMkLst>
        </pc:spChg>
        <pc:spChg chg="mod">
          <ac:chgData name="Tammy Wilson" userId="e3b55da62d900d7c" providerId="LiveId" clId="{4644E8AD-6621-4F7A-93C4-F23FA881B17B}" dt="2021-06-30T19:36:58.697" v="2164"/>
          <ac:spMkLst>
            <pc:docMk/>
            <pc:sldMk cId="0" sldId="336"/>
            <ac:spMk id="33794" creationId="{9AD0D95F-2DAD-4477-8F9A-BEC0F0D220B7}"/>
          </ac:spMkLst>
        </pc:spChg>
        <pc:graphicFrameChg chg="del">
          <ac:chgData name="Tammy Wilson" userId="e3b55da62d900d7c" providerId="LiveId" clId="{4644E8AD-6621-4F7A-93C4-F23FA881B17B}" dt="2021-06-30T19:36:19.678" v="2155"/>
          <ac:graphicFrameMkLst>
            <pc:docMk/>
            <pc:sldMk cId="0" sldId="336"/>
            <ac:graphicFrameMk id="33795" creationId="{19CC6D0B-47A2-416F-8B45-52772B4FE3C7}"/>
          </ac:graphicFrameMkLst>
        </pc:graphicFrameChg>
      </pc:sldChg>
      <pc:sldChg chg="add del">
        <pc:chgData name="Tammy Wilson" userId="e3b55da62d900d7c" providerId="LiveId" clId="{4644E8AD-6621-4F7A-93C4-F23FA881B17B}" dt="2021-06-30T19:14:43.010" v="1566" actId="2696"/>
        <pc:sldMkLst>
          <pc:docMk/>
          <pc:sldMk cId="1420760879" sldId="337"/>
        </pc:sldMkLst>
      </pc:sldChg>
      <pc:sldChg chg="modSp add ord">
        <pc:chgData name="Tammy Wilson" userId="e3b55da62d900d7c" providerId="LiveId" clId="{4644E8AD-6621-4F7A-93C4-F23FA881B17B}" dt="2021-09-23T00:03:13.471" v="7649" actId="20577"/>
        <pc:sldMkLst>
          <pc:docMk/>
          <pc:sldMk cId="2125563360" sldId="337"/>
        </pc:sldMkLst>
        <pc:spChg chg="mod">
          <ac:chgData name="Tammy Wilson" userId="e3b55da62d900d7c" providerId="LiveId" clId="{4644E8AD-6621-4F7A-93C4-F23FA881B17B}" dt="2021-09-14T01:49:20.293" v="7509" actId="14100"/>
          <ac:spMkLst>
            <pc:docMk/>
            <pc:sldMk cId="2125563360" sldId="337"/>
            <ac:spMk id="2" creationId="{2A968789-31A9-481E-9533-BEB32F7DD2AD}"/>
          </ac:spMkLst>
        </pc:spChg>
        <pc:spChg chg="mod">
          <ac:chgData name="Tammy Wilson" userId="e3b55da62d900d7c" providerId="LiveId" clId="{4644E8AD-6621-4F7A-93C4-F23FA881B17B}" dt="2021-09-23T00:03:13.471" v="7649" actId="20577"/>
          <ac:spMkLst>
            <pc:docMk/>
            <pc:sldMk cId="2125563360" sldId="337"/>
            <ac:spMk id="3" creationId="{E016084B-2383-4DF7-BD27-7E0A18FDE35F}"/>
          </ac:spMkLst>
        </pc:spChg>
      </pc:sldChg>
      <pc:sldChg chg="addSp modSp add">
        <pc:chgData name="Tammy Wilson" userId="e3b55da62d900d7c" providerId="LiveId" clId="{4644E8AD-6621-4F7A-93C4-F23FA881B17B}" dt="2021-06-30T19:47:58.744" v="2383" actId="1076"/>
        <pc:sldMkLst>
          <pc:docMk/>
          <pc:sldMk cId="970999053" sldId="338"/>
        </pc:sldMkLst>
        <pc:picChg chg="add mod">
          <ac:chgData name="Tammy Wilson" userId="e3b55da62d900d7c" providerId="LiveId" clId="{4644E8AD-6621-4F7A-93C4-F23FA881B17B}" dt="2021-06-30T19:47:58.744" v="2383" actId="1076"/>
          <ac:picMkLst>
            <pc:docMk/>
            <pc:sldMk cId="970999053" sldId="338"/>
            <ac:picMk id="2" creationId="{6F9FFEA2-030B-4BAE-A9D8-8F3BC4598406}"/>
          </ac:picMkLst>
        </pc:picChg>
      </pc:sldChg>
      <pc:sldChg chg="modSp add del">
        <pc:chgData name="Tammy Wilson" userId="e3b55da62d900d7c" providerId="LiveId" clId="{4644E8AD-6621-4F7A-93C4-F23FA881B17B}" dt="2021-06-30T19:15:34.964" v="1584" actId="2696"/>
        <pc:sldMkLst>
          <pc:docMk/>
          <pc:sldMk cId="4252710449" sldId="338"/>
        </pc:sldMkLst>
        <pc:spChg chg="mod">
          <ac:chgData name="Tammy Wilson" userId="e3b55da62d900d7c" providerId="LiveId" clId="{4644E8AD-6621-4F7A-93C4-F23FA881B17B}" dt="2021-06-30T19:14:38.166" v="1565" actId="20577"/>
          <ac:spMkLst>
            <pc:docMk/>
            <pc:sldMk cId="4252710449" sldId="338"/>
            <ac:spMk id="2" creationId="{C7F72F11-9BD9-4D19-8B25-8CCF4464A6D9}"/>
          </ac:spMkLst>
        </pc:spChg>
      </pc:sldChg>
      <pc:sldChg chg="modSp add ord">
        <pc:chgData name="Tammy Wilson" userId="e3b55da62d900d7c" providerId="LiveId" clId="{4644E8AD-6621-4F7A-93C4-F23FA881B17B}" dt="2021-07-07T18:38:46.437" v="4135" actId="1076"/>
        <pc:sldMkLst>
          <pc:docMk/>
          <pc:sldMk cId="3264712913" sldId="339"/>
        </pc:sldMkLst>
        <pc:spChg chg="mod">
          <ac:chgData name="Tammy Wilson" userId="e3b55da62d900d7c" providerId="LiveId" clId="{4644E8AD-6621-4F7A-93C4-F23FA881B17B}" dt="2021-07-07T18:38:46.437" v="4135" actId="1076"/>
          <ac:spMkLst>
            <pc:docMk/>
            <pc:sldMk cId="3264712913" sldId="339"/>
            <ac:spMk id="3" creationId="{E49B350E-E74A-44D9-BA2A-D63E6ECA3C79}"/>
          </ac:spMkLst>
        </pc:spChg>
        <pc:picChg chg="mod">
          <ac:chgData name="Tammy Wilson" userId="e3b55da62d900d7c" providerId="LiveId" clId="{4644E8AD-6621-4F7A-93C4-F23FA881B17B}" dt="2021-06-30T19:53:21.581" v="2452" actId="1076"/>
          <ac:picMkLst>
            <pc:docMk/>
            <pc:sldMk cId="3264712913" sldId="339"/>
            <ac:picMk id="27650" creationId="{AE9669A9-9192-4C75-A7DA-88C280EC6DEC}"/>
          </ac:picMkLst>
        </pc:picChg>
      </pc:sldChg>
      <pc:sldChg chg="addSp delSp modSp add">
        <pc:chgData name="Tammy Wilson" userId="e3b55da62d900d7c" providerId="LiveId" clId="{4644E8AD-6621-4F7A-93C4-F23FA881B17B}" dt="2021-06-30T19:55:56.685" v="2511" actId="14100"/>
        <pc:sldMkLst>
          <pc:docMk/>
          <pc:sldMk cId="803656759" sldId="340"/>
        </pc:sldMkLst>
        <pc:spChg chg="del">
          <ac:chgData name="Tammy Wilson" userId="e3b55da62d900d7c" providerId="LiveId" clId="{4644E8AD-6621-4F7A-93C4-F23FA881B17B}" dt="2021-06-30T19:55:37.864" v="2503"/>
          <ac:spMkLst>
            <pc:docMk/>
            <pc:sldMk cId="803656759" sldId="340"/>
            <ac:spMk id="3" creationId="{39A07C50-EB82-4325-AA9D-7B4F47D42A1F}"/>
          </ac:spMkLst>
        </pc:spChg>
        <pc:picChg chg="add mod">
          <ac:chgData name="Tammy Wilson" userId="e3b55da62d900d7c" providerId="LiveId" clId="{4644E8AD-6621-4F7A-93C4-F23FA881B17B}" dt="2021-06-30T19:55:56.685" v="2511" actId="14100"/>
          <ac:picMkLst>
            <pc:docMk/>
            <pc:sldMk cId="803656759" sldId="340"/>
            <ac:picMk id="34818" creationId="{58D3BB90-6F37-4736-97EF-FA0EA32D4EA4}"/>
          </ac:picMkLst>
        </pc:picChg>
      </pc:sldChg>
      <pc:sldChg chg="modSp add">
        <pc:chgData name="Tammy Wilson" userId="e3b55da62d900d7c" providerId="LiveId" clId="{4644E8AD-6621-4F7A-93C4-F23FA881B17B}" dt="2021-08-28T19:04:11.023" v="5682" actId="20577"/>
        <pc:sldMkLst>
          <pc:docMk/>
          <pc:sldMk cId="885234038" sldId="341"/>
        </pc:sldMkLst>
        <pc:spChg chg="mod">
          <ac:chgData name="Tammy Wilson" userId="e3b55da62d900d7c" providerId="LiveId" clId="{4644E8AD-6621-4F7A-93C4-F23FA881B17B}" dt="2021-06-30T20:07:24.403" v="2635" actId="20577"/>
          <ac:spMkLst>
            <pc:docMk/>
            <pc:sldMk cId="885234038" sldId="341"/>
            <ac:spMk id="2" creationId="{EA1AFB71-E727-4B4A-8630-9C360D355E3B}"/>
          </ac:spMkLst>
        </pc:spChg>
        <pc:spChg chg="mod">
          <ac:chgData name="Tammy Wilson" userId="e3b55da62d900d7c" providerId="LiveId" clId="{4644E8AD-6621-4F7A-93C4-F23FA881B17B}" dt="2021-08-28T19:04:11.023" v="5682" actId="20577"/>
          <ac:spMkLst>
            <pc:docMk/>
            <pc:sldMk cId="885234038" sldId="341"/>
            <ac:spMk id="3" creationId="{E99C3E6F-C7BC-441B-8910-86F051BA6687}"/>
          </ac:spMkLst>
        </pc:spChg>
      </pc:sldChg>
      <pc:sldChg chg="modSp add del">
        <pc:chgData name="Tammy Wilson" userId="e3b55da62d900d7c" providerId="LiveId" clId="{4644E8AD-6621-4F7A-93C4-F23FA881B17B}" dt="2021-07-02T21:09:45.888" v="2783" actId="2696"/>
        <pc:sldMkLst>
          <pc:docMk/>
          <pc:sldMk cId="767487434" sldId="342"/>
        </pc:sldMkLst>
        <pc:spChg chg="mod">
          <ac:chgData name="Tammy Wilson" userId="e3b55da62d900d7c" providerId="LiveId" clId="{4644E8AD-6621-4F7A-93C4-F23FA881B17B}" dt="2021-07-02T21:08:48.393" v="2747"/>
          <ac:spMkLst>
            <pc:docMk/>
            <pc:sldMk cId="767487434" sldId="342"/>
            <ac:spMk id="3" creationId="{3C6B4E93-F34D-4221-9050-25BC7B7C5D5F}"/>
          </ac:spMkLst>
        </pc:spChg>
      </pc:sldChg>
      <pc:sldChg chg="addSp delSp modSp add">
        <pc:chgData name="Tammy Wilson" userId="e3b55da62d900d7c" providerId="LiveId" clId="{4644E8AD-6621-4F7A-93C4-F23FA881B17B}" dt="2021-07-07T18:46:04.014" v="4155" actId="1076"/>
        <pc:sldMkLst>
          <pc:docMk/>
          <pc:sldMk cId="1396817970" sldId="342"/>
        </pc:sldMkLst>
        <pc:spChg chg="add del mod">
          <ac:chgData name="Tammy Wilson" userId="e3b55da62d900d7c" providerId="LiveId" clId="{4644E8AD-6621-4F7A-93C4-F23FA881B17B}" dt="2021-07-07T18:45:58.547" v="4152" actId="478"/>
          <ac:spMkLst>
            <pc:docMk/>
            <pc:sldMk cId="1396817970" sldId="342"/>
            <ac:spMk id="3" creationId="{24558A42-C519-4873-8BF0-D15AE40FD40C}"/>
          </ac:spMkLst>
        </pc:spChg>
        <pc:spChg chg="del">
          <ac:chgData name="Tammy Wilson" userId="e3b55da62d900d7c" providerId="LiveId" clId="{4644E8AD-6621-4F7A-93C4-F23FA881B17B}" dt="2021-07-07T18:45:54.294" v="4151" actId="478"/>
          <ac:spMkLst>
            <pc:docMk/>
            <pc:sldMk cId="1396817970" sldId="342"/>
            <ac:spMk id="14339" creationId="{A2B41B0A-14CF-4A25-9A81-7C3E411D139D}"/>
          </ac:spMkLst>
        </pc:spChg>
        <pc:graphicFrameChg chg="mod">
          <ac:chgData name="Tammy Wilson" userId="e3b55da62d900d7c" providerId="LiveId" clId="{4644E8AD-6621-4F7A-93C4-F23FA881B17B}" dt="2021-07-07T18:46:04.014" v="4155" actId="1076"/>
          <ac:graphicFrameMkLst>
            <pc:docMk/>
            <pc:sldMk cId="1396817970" sldId="342"/>
            <ac:graphicFrameMk id="14345" creationId="{8BD63F9E-9B77-4E36-B21B-AA08459CBC18}"/>
          </ac:graphicFrameMkLst>
        </pc:graphicFrameChg>
      </pc:sldChg>
      <pc:sldChg chg="addSp delSp modSp add modNotesTx">
        <pc:chgData name="Tammy Wilson" userId="e3b55da62d900d7c" providerId="LiveId" clId="{4644E8AD-6621-4F7A-93C4-F23FA881B17B}" dt="2021-09-28T00:03:17.702" v="8150" actId="15"/>
        <pc:sldMkLst>
          <pc:docMk/>
          <pc:sldMk cId="2779018359" sldId="343"/>
        </pc:sldMkLst>
        <pc:spChg chg="del">
          <ac:chgData name="Tammy Wilson" userId="e3b55da62d900d7c" providerId="LiveId" clId="{4644E8AD-6621-4F7A-93C4-F23FA881B17B}" dt="2021-07-03T22:56:03.169" v="3627" actId="478"/>
          <ac:spMkLst>
            <pc:docMk/>
            <pc:sldMk cId="2779018359" sldId="343"/>
            <ac:spMk id="2" creationId="{B0A9B3F5-9B58-45F5-951C-0105E5FA3DB7}"/>
          </ac:spMkLst>
        </pc:spChg>
        <pc:spChg chg="mod">
          <ac:chgData name="Tammy Wilson" userId="e3b55da62d900d7c" providerId="LiveId" clId="{4644E8AD-6621-4F7A-93C4-F23FA881B17B}" dt="2021-09-28T00:03:17.702" v="8150" actId="15"/>
          <ac:spMkLst>
            <pc:docMk/>
            <pc:sldMk cId="2779018359" sldId="343"/>
            <ac:spMk id="3" creationId="{DD29AD4F-3700-47FD-BFAE-8CD8C76A044E}"/>
          </ac:spMkLst>
        </pc:spChg>
        <pc:spChg chg="del mod">
          <ac:chgData name="Tammy Wilson" userId="e3b55da62d900d7c" providerId="LiveId" clId="{4644E8AD-6621-4F7A-93C4-F23FA881B17B}" dt="2021-08-28T17:58:59.390" v="4859" actId="478"/>
          <ac:spMkLst>
            <pc:docMk/>
            <pc:sldMk cId="2779018359" sldId="343"/>
            <ac:spMk id="4" creationId="{BA524C63-14FC-42A5-A264-28C628A8712A}"/>
          </ac:spMkLst>
        </pc:spChg>
        <pc:spChg chg="add del mod">
          <ac:chgData name="Tammy Wilson" userId="e3b55da62d900d7c" providerId="LiveId" clId="{4644E8AD-6621-4F7A-93C4-F23FA881B17B}" dt="2021-08-28T17:59:01.417" v="4861" actId="478"/>
          <ac:spMkLst>
            <pc:docMk/>
            <pc:sldMk cId="2779018359" sldId="343"/>
            <ac:spMk id="5" creationId="{CD1FECA7-A4BB-4EA8-88C1-31E2E25A796C}"/>
          </ac:spMkLst>
        </pc:spChg>
        <pc:picChg chg="add del mod">
          <ac:chgData name="Tammy Wilson" userId="e3b55da62d900d7c" providerId="LiveId" clId="{4644E8AD-6621-4F7A-93C4-F23FA881B17B}" dt="2021-07-03T22:58:15.438" v="3726"/>
          <ac:picMkLst>
            <pc:docMk/>
            <pc:sldMk cId="2779018359" sldId="343"/>
            <ac:picMk id="5" creationId="{0BF3DB7F-BC26-4C33-83AE-36391C811E5B}"/>
          </ac:picMkLst>
        </pc:picChg>
        <pc:picChg chg="add mod">
          <ac:chgData name="Tammy Wilson" userId="e3b55da62d900d7c" providerId="LiveId" clId="{4644E8AD-6621-4F7A-93C4-F23FA881B17B}" dt="2021-09-23T22:36:56.012" v="7812" actId="1076"/>
          <ac:picMkLst>
            <pc:docMk/>
            <pc:sldMk cId="2779018359" sldId="343"/>
            <ac:picMk id="6" creationId="{16578E64-BDD9-4AF5-9597-0EDA78CCFA2F}"/>
          </ac:picMkLst>
        </pc:picChg>
      </pc:sldChg>
      <pc:sldChg chg="modSp add">
        <pc:chgData name="Tammy Wilson" userId="e3b55da62d900d7c" providerId="LiveId" clId="{4644E8AD-6621-4F7A-93C4-F23FA881B17B}" dt="2021-07-07T19:41:37.019" v="4414" actId="20577"/>
        <pc:sldMkLst>
          <pc:docMk/>
          <pc:sldMk cId="3626650487" sldId="344"/>
        </pc:sldMkLst>
        <pc:spChg chg="mod">
          <ac:chgData name="Tammy Wilson" userId="e3b55da62d900d7c" providerId="LiveId" clId="{4644E8AD-6621-4F7A-93C4-F23FA881B17B}" dt="2021-07-07T19:41:37.019" v="4414" actId="20577"/>
          <ac:spMkLst>
            <pc:docMk/>
            <pc:sldMk cId="3626650487" sldId="344"/>
            <ac:spMk id="2" creationId="{3697EA65-600B-4C58-908F-A49862522FB9}"/>
          </ac:spMkLst>
        </pc:spChg>
        <pc:spChg chg="mod">
          <ac:chgData name="Tammy Wilson" userId="e3b55da62d900d7c" providerId="LiveId" clId="{4644E8AD-6621-4F7A-93C4-F23FA881B17B}" dt="2021-07-07T19:35:47.152" v="4413" actId="14100"/>
          <ac:spMkLst>
            <pc:docMk/>
            <pc:sldMk cId="3626650487" sldId="344"/>
            <ac:spMk id="3" creationId="{A22AA052-5D2D-466F-AA9A-B823DCE0509D}"/>
          </ac:spMkLst>
        </pc:spChg>
      </pc:sldChg>
      <pc:sldChg chg="addSp delSp modSp add">
        <pc:chgData name="Tammy Wilson" userId="e3b55da62d900d7c" providerId="LiveId" clId="{4644E8AD-6621-4F7A-93C4-F23FA881B17B}" dt="2021-08-28T19:11:27.697" v="5684" actId="1076"/>
        <pc:sldMkLst>
          <pc:docMk/>
          <pc:sldMk cId="3938253525" sldId="345"/>
        </pc:sldMkLst>
        <pc:spChg chg="mod">
          <ac:chgData name="Tammy Wilson" userId="e3b55da62d900d7c" providerId="LiveId" clId="{4644E8AD-6621-4F7A-93C4-F23FA881B17B}" dt="2021-07-07T19:19:11.859" v="4347" actId="20577"/>
          <ac:spMkLst>
            <pc:docMk/>
            <pc:sldMk cId="3938253525" sldId="345"/>
            <ac:spMk id="2" creationId="{5ABC819B-29E3-4129-9FAB-86A320B42195}"/>
          </ac:spMkLst>
        </pc:spChg>
        <pc:spChg chg="del">
          <ac:chgData name="Tammy Wilson" userId="e3b55da62d900d7c" providerId="LiveId" clId="{4644E8AD-6621-4F7A-93C4-F23FA881B17B}" dt="2021-08-28T19:11:23.556" v="5683"/>
          <ac:spMkLst>
            <pc:docMk/>
            <pc:sldMk cId="3938253525" sldId="345"/>
            <ac:spMk id="3" creationId="{69045FC3-1B85-4765-A439-47BF4F3015B9}"/>
          </ac:spMkLst>
        </pc:spChg>
        <pc:picChg chg="add mod">
          <ac:chgData name="Tammy Wilson" userId="e3b55da62d900d7c" providerId="LiveId" clId="{4644E8AD-6621-4F7A-93C4-F23FA881B17B}" dt="2021-08-28T19:11:27.697" v="5684" actId="1076"/>
          <ac:picMkLst>
            <pc:docMk/>
            <pc:sldMk cId="3938253525" sldId="345"/>
            <ac:picMk id="9218" creationId="{414A44E4-3B93-4043-9AF3-BEB6CD12618A}"/>
          </ac:picMkLst>
        </pc:picChg>
      </pc:sldChg>
      <pc:sldChg chg="modSp add del ord">
        <pc:chgData name="Tammy Wilson" userId="e3b55da62d900d7c" providerId="LiveId" clId="{4644E8AD-6621-4F7A-93C4-F23FA881B17B}" dt="2021-08-28T18:08:55.376" v="5234" actId="2696"/>
        <pc:sldMkLst>
          <pc:docMk/>
          <pc:sldMk cId="1628459378" sldId="346"/>
        </pc:sldMkLst>
        <pc:spChg chg="mod">
          <ac:chgData name="Tammy Wilson" userId="e3b55da62d900d7c" providerId="LiveId" clId="{4644E8AD-6621-4F7A-93C4-F23FA881B17B}" dt="2021-08-28T17:54:13.119" v="4659" actId="20577"/>
          <ac:spMkLst>
            <pc:docMk/>
            <pc:sldMk cId="1628459378" sldId="346"/>
            <ac:spMk id="2" creationId="{305FA4FB-123E-4974-8E03-F88417180644}"/>
          </ac:spMkLst>
        </pc:spChg>
        <pc:spChg chg="mod">
          <ac:chgData name="Tammy Wilson" userId="e3b55da62d900d7c" providerId="LiveId" clId="{4644E8AD-6621-4F7A-93C4-F23FA881B17B}" dt="2021-08-28T17:58:46.603" v="4858" actId="20577"/>
          <ac:spMkLst>
            <pc:docMk/>
            <pc:sldMk cId="1628459378" sldId="346"/>
            <ac:spMk id="3" creationId="{B20A3445-2148-4735-B04A-AA1283805DDA}"/>
          </ac:spMkLst>
        </pc:spChg>
      </pc:sldChg>
      <pc:sldChg chg="modSp add ord">
        <pc:chgData name="Tammy Wilson" userId="e3b55da62d900d7c" providerId="LiveId" clId="{4644E8AD-6621-4F7A-93C4-F23FA881B17B}" dt="2021-09-28T00:00:53.160" v="8032" actId="12"/>
        <pc:sldMkLst>
          <pc:docMk/>
          <pc:sldMk cId="3765322399" sldId="347"/>
        </pc:sldMkLst>
        <pc:spChg chg="mod">
          <ac:chgData name="Tammy Wilson" userId="e3b55da62d900d7c" providerId="LiveId" clId="{4644E8AD-6621-4F7A-93C4-F23FA881B17B}" dt="2021-09-23T22:40:08.830" v="7860" actId="14100"/>
          <ac:spMkLst>
            <pc:docMk/>
            <pc:sldMk cId="3765322399" sldId="347"/>
            <ac:spMk id="2" creationId="{F0FA0663-0E1C-4A32-9D34-42C94EC98080}"/>
          </ac:spMkLst>
        </pc:spChg>
        <pc:spChg chg="mod">
          <ac:chgData name="Tammy Wilson" userId="e3b55da62d900d7c" providerId="LiveId" clId="{4644E8AD-6621-4F7A-93C4-F23FA881B17B}" dt="2021-09-28T00:00:53.160" v="8032" actId="12"/>
          <ac:spMkLst>
            <pc:docMk/>
            <pc:sldMk cId="3765322399" sldId="347"/>
            <ac:spMk id="3" creationId="{9C6DD913-37F3-4BF7-8CA0-87B8B9CF12DB}"/>
          </ac:spMkLst>
        </pc:spChg>
      </pc:sldChg>
      <pc:sldChg chg="add">
        <pc:chgData name="Tammy Wilson" userId="e3b55da62d900d7c" providerId="LiveId" clId="{4644E8AD-6621-4F7A-93C4-F23FA881B17B}" dt="2021-09-27T23:58:03.322" v="7918"/>
        <pc:sldMkLst>
          <pc:docMk/>
          <pc:sldMk cId="1191093465" sldId="348"/>
        </pc:sldMkLst>
      </pc:sldChg>
      <pc:sldChg chg="modSp add del">
        <pc:chgData name="Tammy Wilson" userId="e3b55da62d900d7c" providerId="LiveId" clId="{4644E8AD-6621-4F7A-93C4-F23FA881B17B}" dt="2021-09-27T23:57:53.054" v="7917" actId="2696"/>
        <pc:sldMkLst>
          <pc:docMk/>
          <pc:sldMk cId="2779885332" sldId="348"/>
        </pc:sldMkLst>
        <pc:spChg chg="mod">
          <ac:chgData name="Tammy Wilson" userId="e3b55da62d900d7c" providerId="LiveId" clId="{4644E8AD-6621-4F7A-93C4-F23FA881B17B}" dt="2021-08-28T18:05:17.066" v="5138" actId="20577"/>
          <ac:spMkLst>
            <pc:docMk/>
            <pc:sldMk cId="2779885332" sldId="348"/>
            <ac:spMk id="2" creationId="{001141CA-A773-4A44-9BD2-816DB98E1C43}"/>
          </ac:spMkLst>
        </pc:spChg>
        <pc:spChg chg="mod">
          <ac:chgData name="Tammy Wilson" userId="e3b55da62d900d7c" providerId="LiveId" clId="{4644E8AD-6621-4F7A-93C4-F23FA881B17B}" dt="2021-09-27T23:57:16.068" v="7916" actId="114"/>
          <ac:spMkLst>
            <pc:docMk/>
            <pc:sldMk cId="2779885332" sldId="348"/>
            <ac:spMk id="3" creationId="{4AAA2AB2-D34E-462B-BF25-76B5C754FA83}"/>
          </ac:spMkLst>
        </pc:spChg>
      </pc:sldChg>
      <pc:sldChg chg="addSp modSp add">
        <pc:chgData name="Tammy Wilson" userId="e3b55da62d900d7c" providerId="LiveId" clId="{4644E8AD-6621-4F7A-93C4-F23FA881B17B}" dt="2021-09-10T17:37:32.886" v="7314" actId="1076"/>
        <pc:sldMkLst>
          <pc:docMk/>
          <pc:sldMk cId="1132535912" sldId="349"/>
        </pc:sldMkLst>
        <pc:spChg chg="mod">
          <ac:chgData name="Tammy Wilson" userId="e3b55da62d900d7c" providerId="LiveId" clId="{4644E8AD-6621-4F7A-93C4-F23FA881B17B}" dt="2021-08-29T20:28:02.332" v="6851" actId="114"/>
          <ac:spMkLst>
            <pc:docMk/>
            <pc:sldMk cId="1132535912" sldId="349"/>
            <ac:spMk id="2" creationId="{0F7979A3-32C7-4909-B935-E49F7786E4DF}"/>
          </ac:spMkLst>
        </pc:spChg>
        <pc:spChg chg="mod">
          <ac:chgData name="Tammy Wilson" userId="e3b55da62d900d7c" providerId="LiveId" clId="{4644E8AD-6621-4F7A-93C4-F23FA881B17B}" dt="2021-09-10T17:37:31.232" v="7313" actId="27636"/>
          <ac:spMkLst>
            <pc:docMk/>
            <pc:sldMk cId="1132535912" sldId="349"/>
            <ac:spMk id="3" creationId="{77DD7C42-6449-4FB8-9812-566656C0A358}"/>
          </ac:spMkLst>
        </pc:spChg>
        <pc:picChg chg="add mod">
          <ac:chgData name="Tammy Wilson" userId="e3b55da62d900d7c" providerId="LiveId" clId="{4644E8AD-6621-4F7A-93C4-F23FA881B17B}" dt="2021-09-10T17:37:29.149" v="7311" actId="1076"/>
          <ac:picMkLst>
            <pc:docMk/>
            <pc:sldMk cId="1132535912" sldId="349"/>
            <ac:picMk id="9218" creationId="{BBD6AB08-9158-4EB7-82A0-A22DDAB4D702}"/>
          </ac:picMkLst>
        </pc:picChg>
        <pc:picChg chg="add mod">
          <ac:chgData name="Tammy Wilson" userId="e3b55da62d900d7c" providerId="LiveId" clId="{4644E8AD-6621-4F7A-93C4-F23FA881B17B}" dt="2021-09-10T17:37:32.886" v="7314" actId="1076"/>
          <ac:picMkLst>
            <pc:docMk/>
            <pc:sldMk cId="1132535912" sldId="349"/>
            <ac:picMk id="9220" creationId="{67462BEC-BFB4-40EF-881A-12EB74063431}"/>
          </ac:picMkLst>
        </pc:picChg>
      </pc:sldChg>
      <pc:sldChg chg="modSp add del ord">
        <pc:chgData name="Tammy Wilson" userId="e3b55da62d900d7c" providerId="LiveId" clId="{4644E8AD-6621-4F7A-93C4-F23FA881B17B}" dt="2021-08-28T18:36:31.845" v="5514" actId="2696"/>
        <pc:sldMkLst>
          <pc:docMk/>
          <pc:sldMk cId="2882134077" sldId="349"/>
        </pc:sldMkLst>
        <pc:spChg chg="mod">
          <ac:chgData name="Tammy Wilson" userId="e3b55da62d900d7c" providerId="LiveId" clId="{4644E8AD-6621-4F7A-93C4-F23FA881B17B}" dt="2021-08-28T18:35:41.830" v="5510"/>
          <ac:spMkLst>
            <pc:docMk/>
            <pc:sldMk cId="2882134077" sldId="349"/>
            <ac:spMk id="3" creationId="{B99927D3-2DA6-40DE-825F-B3D49776EB89}"/>
          </ac:spMkLst>
        </pc:spChg>
      </pc:sldChg>
      <pc:sldChg chg="modSp add">
        <pc:chgData name="Tammy Wilson" userId="e3b55da62d900d7c" providerId="LiveId" clId="{4644E8AD-6621-4F7A-93C4-F23FA881B17B}" dt="2021-08-29T20:27:56.450" v="6850" actId="114"/>
        <pc:sldMkLst>
          <pc:docMk/>
          <pc:sldMk cId="1532258727" sldId="350"/>
        </pc:sldMkLst>
        <pc:spChg chg="mod">
          <ac:chgData name="Tammy Wilson" userId="e3b55da62d900d7c" providerId="LiveId" clId="{4644E8AD-6621-4F7A-93C4-F23FA881B17B}" dt="2021-08-29T20:27:56.450" v="6850" actId="114"/>
          <ac:spMkLst>
            <pc:docMk/>
            <pc:sldMk cId="1532258727" sldId="350"/>
            <ac:spMk id="2" creationId="{B2C019F6-EA14-4573-96F1-D8B2CD0B1C8E}"/>
          </ac:spMkLst>
        </pc:spChg>
        <pc:spChg chg="mod">
          <ac:chgData name="Tammy Wilson" userId="e3b55da62d900d7c" providerId="LiveId" clId="{4644E8AD-6621-4F7A-93C4-F23FA881B17B}" dt="2021-08-29T20:27:32.536" v="6809" actId="27636"/>
          <ac:spMkLst>
            <pc:docMk/>
            <pc:sldMk cId="1532258727" sldId="350"/>
            <ac:spMk id="3" creationId="{E7D6EC75-029E-4431-BE56-2E5C9212DBAB}"/>
          </ac:spMkLst>
        </pc:spChg>
      </pc:sldChg>
      <pc:sldChg chg="modSp add">
        <pc:chgData name="Tammy Wilson" userId="e3b55da62d900d7c" providerId="LiveId" clId="{4644E8AD-6621-4F7A-93C4-F23FA881B17B}" dt="2021-08-29T20:31:22.792" v="7173" actId="20577"/>
        <pc:sldMkLst>
          <pc:docMk/>
          <pc:sldMk cId="729482972" sldId="351"/>
        </pc:sldMkLst>
        <pc:spChg chg="mod">
          <ac:chgData name="Tammy Wilson" userId="e3b55da62d900d7c" providerId="LiveId" clId="{4644E8AD-6621-4F7A-93C4-F23FA881B17B}" dt="2021-08-29T20:27:51.912" v="6849" actId="114"/>
          <ac:spMkLst>
            <pc:docMk/>
            <pc:sldMk cId="729482972" sldId="351"/>
            <ac:spMk id="2" creationId="{A7ADE3B7-B6E2-4F96-8FC4-5E7F31D075C8}"/>
          </ac:spMkLst>
        </pc:spChg>
        <pc:spChg chg="mod">
          <ac:chgData name="Tammy Wilson" userId="e3b55da62d900d7c" providerId="LiveId" clId="{4644E8AD-6621-4F7A-93C4-F23FA881B17B}" dt="2021-08-29T20:31:22.792" v="7173" actId="20577"/>
          <ac:spMkLst>
            <pc:docMk/>
            <pc:sldMk cId="729482972" sldId="351"/>
            <ac:spMk id="3" creationId="{99C67401-A197-4906-9970-64D24692502D}"/>
          </ac:spMkLst>
        </pc:spChg>
      </pc:sldChg>
      <pc:sldChg chg="modSp add">
        <pc:chgData name="Tammy Wilson" userId="e3b55da62d900d7c" providerId="LiveId" clId="{4644E8AD-6621-4F7A-93C4-F23FA881B17B}" dt="2021-09-14T01:52:16.612" v="7531" actId="20577"/>
        <pc:sldMkLst>
          <pc:docMk/>
          <pc:sldMk cId="275605697" sldId="352"/>
        </pc:sldMkLst>
        <pc:spChg chg="mod">
          <ac:chgData name="Tammy Wilson" userId="e3b55da62d900d7c" providerId="LiveId" clId="{4644E8AD-6621-4F7A-93C4-F23FA881B17B}" dt="2021-09-14T01:51:02.709" v="7516" actId="20577"/>
          <ac:spMkLst>
            <pc:docMk/>
            <pc:sldMk cId="275605697" sldId="352"/>
            <ac:spMk id="2" creationId="{2A968789-31A9-481E-9533-BEB32F7DD2AD}"/>
          </ac:spMkLst>
        </pc:spChg>
        <pc:spChg chg="mod">
          <ac:chgData name="Tammy Wilson" userId="e3b55da62d900d7c" providerId="LiveId" clId="{4644E8AD-6621-4F7A-93C4-F23FA881B17B}" dt="2021-09-14T01:52:16.612" v="7531" actId="20577"/>
          <ac:spMkLst>
            <pc:docMk/>
            <pc:sldMk cId="275605697" sldId="352"/>
            <ac:spMk id="3" creationId="{E016084B-2383-4DF7-BD27-7E0A18FDE35F}"/>
          </ac:spMkLst>
        </pc:spChg>
      </pc:sldChg>
      <pc:sldChg chg="addSp modSp add">
        <pc:chgData name="Tammy Wilson" userId="e3b55da62d900d7c" providerId="LiveId" clId="{4644E8AD-6621-4F7A-93C4-F23FA881B17B}" dt="2021-09-10T23:54:43.943" v="7366" actId="1076"/>
        <pc:sldMkLst>
          <pc:docMk/>
          <pc:sldMk cId="3197947278" sldId="353"/>
        </pc:sldMkLst>
        <pc:spChg chg="mod">
          <ac:chgData name="Tammy Wilson" userId="e3b55da62d900d7c" providerId="LiveId" clId="{4644E8AD-6621-4F7A-93C4-F23FA881B17B}" dt="2021-09-10T17:37:42.303" v="7323" actId="20577"/>
          <ac:spMkLst>
            <pc:docMk/>
            <pc:sldMk cId="3197947278" sldId="353"/>
            <ac:spMk id="2" creationId="{AC2FF79C-EF92-4112-ABD8-2B08A4ADCB4B}"/>
          </ac:spMkLst>
        </pc:spChg>
        <pc:spChg chg="mod">
          <ac:chgData name="Tammy Wilson" userId="e3b55da62d900d7c" providerId="LiveId" clId="{4644E8AD-6621-4F7A-93C4-F23FA881B17B}" dt="2021-09-10T17:40:45.704" v="7362" actId="20577"/>
          <ac:spMkLst>
            <pc:docMk/>
            <pc:sldMk cId="3197947278" sldId="353"/>
            <ac:spMk id="3" creationId="{B72CCA37-5815-4FE3-A779-1801C5CF144B}"/>
          </ac:spMkLst>
        </pc:spChg>
        <pc:picChg chg="add mod">
          <ac:chgData name="Tammy Wilson" userId="e3b55da62d900d7c" providerId="LiveId" clId="{4644E8AD-6621-4F7A-93C4-F23FA881B17B}" dt="2021-09-10T23:54:43.943" v="7366" actId="1076"/>
          <ac:picMkLst>
            <pc:docMk/>
            <pc:sldMk cId="3197947278" sldId="353"/>
            <ac:picMk id="10242" creationId="{2122AB17-A14B-4DA4-8006-00112BC7C8F5}"/>
          </ac:picMkLst>
        </pc:picChg>
        <pc:picChg chg="add mod">
          <ac:chgData name="Tammy Wilson" userId="e3b55da62d900d7c" providerId="LiveId" clId="{4644E8AD-6621-4F7A-93C4-F23FA881B17B}" dt="2021-09-10T23:54:39.318" v="7364" actId="1076"/>
          <ac:picMkLst>
            <pc:docMk/>
            <pc:sldMk cId="3197947278" sldId="353"/>
            <ac:picMk id="10244" creationId="{47DF02FC-96DD-43D3-AA11-D08BB5A9F794}"/>
          </ac:picMkLst>
        </pc:picChg>
      </pc:sldChg>
      <pc:sldChg chg="addSp delSp modSp add">
        <pc:chgData name="Tammy Wilson" userId="e3b55da62d900d7c" providerId="LiveId" clId="{4644E8AD-6621-4F7A-93C4-F23FA881B17B}" dt="2021-09-21T22:18:05.918" v="7639" actId="14100"/>
        <pc:sldMkLst>
          <pc:docMk/>
          <pc:sldMk cId="619809190" sldId="354"/>
        </pc:sldMkLst>
        <pc:spChg chg="mod">
          <ac:chgData name="Tammy Wilson" userId="e3b55da62d900d7c" providerId="LiveId" clId="{4644E8AD-6621-4F7A-93C4-F23FA881B17B}" dt="2021-09-21T22:17:59.594" v="7636" actId="20577"/>
          <ac:spMkLst>
            <pc:docMk/>
            <pc:sldMk cId="619809190" sldId="354"/>
            <ac:spMk id="2" creationId="{D712A187-E800-488C-AE64-F128C609A673}"/>
          </ac:spMkLst>
        </pc:spChg>
        <pc:spChg chg="del">
          <ac:chgData name="Tammy Wilson" userId="e3b55da62d900d7c" providerId="LiveId" clId="{4644E8AD-6621-4F7A-93C4-F23FA881B17B}" dt="2021-09-21T22:17:50.247" v="7610"/>
          <ac:spMkLst>
            <pc:docMk/>
            <pc:sldMk cId="619809190" sldId="354"/>
            <ac:spMk id="3" creationId="{44397F5A-2D54-4A50-9AA1-8024C3864FD9}"/>
          </ac:spMkLst>
        </pc:spChg>
        <pc:picChg chg="add mod">
          <ac:chgData name="Tammy Wilson" userId="e3b55da62d900d7c" providerId="LiveId" clId="{4644E8AD-6621-4F7A-93C4-F23FA881B17B}" dt="2021-09-21T22:18:05.918" v="7639" actId="14100"/>
          <ac:picMkLst>
            <pc:docMk/>
            <pc:sldMk cId="619809190" sldId="354"/>
            <ac:picMk id="9218" creationId="{16610DA4-5B7F-477F-9DDC-5296B78B83BC}"/>
          </ac:picMkLst>
        </pc:picChg>
      </pc:sldChg>
      <pc:sldChg chg="modSp add">
        <pc:chgData name="Tammy Wilson" userId="e3b55da62d900d7c" providerId="LiveId" clId="{4644E8AD-6621-4F7A-93C4-F23FA881B17B}" dt="2021-09-23T00:03:59.540" v="7652" actId="27636"/>
        <pc:sldMkLst>
          <pc:docMk/>
          <pc:sldMk cId="2434660485" sldId="355"/>
        </pc:sldMkLst>
        <pc:spChg chg="mod">
          <ac:chgData name="Tammy Wilson" userId="e3b55da62d900d7c" providerId="LiveId" clId="{4644E8AD-6621-4F7A-93C4-F23FA881B17B}" dt="2021-09-23T00:03:59.540" v="7652" actId="27636"/>
          <ac:spMkLst>
            <pc:docMk/>
            <pc:sldMk cId="2434660485" sldId="355"/>
            <ac:spMk id="3" creationId="{3ABFEC9B-2FD1-4C18-86C3-C39204BB51F8}"/>
          </ac:spMkLst>
        </pc:spChg>
      </pc:sldChg>
      <pc:sldChg chg="modSp add">
        <pc:chgData name="Tammy Wilson" userId="e3b55da62d900d7c" providerId="LiveId" clId="{4644E8AD-6621-4F7A-93C4-F23FA881B17B}" dt="2021-09-23T00:05:28.829" v="7656" actId="20577"/>
        <pc:sldMkLst>
          <pc:docMk/>
          <pc:sldMk cId="3720532462" sldId="356"/>
        </pc:sldMkLst>
        <pc:spChg chg="mod">
          <ac:chgData name="Tammy Wilson" userId="e3b55da62d900d7c" providerId="LiveId" clId="{4644E8AD-6621-4F7A-93C4-F23FA881B17B}" dt="2021-09-23T00:05:28.829" v="7656" actId="20577"/>
          <ac:spMkLst>
            <pc:docMk/>
            <pc:sldMk cId="3720532462" sldId="356"/>
            <ac:spMk id="3" creationId="{AE5F9D48-4D31-4E16-B882-81CD7F099D65}"/>
          </ac:spMkLst>
        </pc:spChg>
      </pc:sldChg>
      <pc:sldChg chg="modSp add">
        <pc:chgData name="Tammy Wilson" userId="e3b55da62d900d7c" providerId="LiveId" clId="{4644E8AD-6621-4F7A-93C4-F23FA881B17B}" dt="2021-09-23T22:35:30.031" v="7700" actId="14100"/>
        <pc:sldMkLst>
          <pc:docMk/>
          <pc:sldMk cId="1625201907" sldId="357"/>
        </pc:sldMkLst>
        <pc:picChg chg="mod">
          <ac:chgData name="Tammy Wilson" userId="e3b55da62d900d7c" providerId="LiveId" clId="{4644E8AD-6621-4F7A-93C4-F23FA881B17B}" dt="2021-09-23T22:35:30.031" v="7700" actId="14100"/>
          <ac:picMkLst>
            <pc:docMk/>
            <pc:sldMk cId="1625201907" sldId="357"/>
            <ac:picMk id="10242" creationId="{2122AB17-A14B-4DA4-8006-00112BC7C8F5}"/>
          </ac:picMkLst>
        </pc:picChg>
        <pc:picChg chg="mod">
          <ac:chgData name="Tammy Wilson" userId="e3b55da62d900d7c" providerId="LiveId" clId="{4644E8AD-6621-4F7A-93C4-F23FA881B17B}" dt="2021-09-23T22:35:26.262" v="7697" actId="1076"/>
          <ac:picMkLst>
            <pc:docMk/>
            <pc:sldMk cId="1625201907" sldId="357"/>
            <ac:picMk id="10244" creationId="{47DF02FC-96DD-43D3-AA11-D08BB5A9F794}"/>
          </ac:picMkLst>
        </pc:picChg>
      </pc:sldChg>
      <pc:sldChg chg="add del">
        <pc:chgData name="Tammy Wilson" userId="e3b55da62d900d7c" providerId="LiveId" clId="{4644E8AD-6621-4F7A-93C4-F23FA881B17B}" dt="2021-09-23T22:37:42.841" v="7817"/>
        <pc:sldMkLst>
          <pc:docMk/>
          <pc:sldMk cId="1738430795" sldId="358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4680A-3C05-42E2-8870-3DA579C3E185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976D7-707A-4259-B99D-E712D70FE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24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Living proof of evolutionary trends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976D7-707A-4259-B99D-E712D70FED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5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Chlorophyll a absorbs protons and facilitates the transfer of light energy into food energy with help from accessory pigments, such as chlorophyll b, a molecule with many similar characteristics.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976D7-707A-4259-B99D-E712D70FED4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19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Action Spectra = </a:t>
            </a:r>
            <a:r>
              <a:rPr lang="en-US" b="1" i="1" dirty="0"/>
              <a:t>the rate of a physiological activity plotted against wavelength of light.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976D7-707A-4259-B99D-E712D70FED4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74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Action Spectra = </a:t>
            </a:r>
            <a:r>
              <a:rPr lang="en-US" b="1" i="1" dirty="0"/>
              <a:t>the rate of a physiological activity plotted against wavelength of light.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976D7-707A-4259-B99D-E712D70FED4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dirty="0"/>
              <a:t>So the deeper you go, the </a:t>
            </a:r>
            <a:r>
              <a:rPr lang="en-CA" altLang="en-US" i="1" dirty="0"/>
              <a:t>dimmer </a:t>
            </a:r>
            <a:r>
              <a:rPr lang="en-CA" altLang="en-US" dirty="0"/>
              <a:t>and </a:t>
            </a:r>
            <a:r>
              <a:rPr lang="en-CA" altLang="en-US" i="1" dirty="0"/>
              <a:t>more blue </a:t>
            </a:r>
            <a:r>
              <a:rPr lang="en-CA" altLang="en-US" dirty="0"/>
              <a:t>the light becomes.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976D7-707A-4259-B99D-E712D70FED4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57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Accessory pigments are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light-absorbing compounds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found in photosynthetic organisms, that work in conjunction with chlorophyll a. They include other forms of this pigment, such as chlorophyll b in green algal and higher plant antennae, while other algae may contain chlorophyll c or 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976D7-707A-4259-B99D-E712D70FED4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08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Accessory pigments are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light-absorbing compounds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found in photosynthetic organisms, that work in conjunction with chlorophyll a. They include other forms of this pigment, such as chlorophyll b in green algal and higher plant antennae, while other algae may contain chlorophyll c or 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976D7-707A-4259-B99D-E712D70FED4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88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Cellulose is an organic compound – polysaccharide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Cellulose is the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 substance in the walls of plant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helping plants to remain stiff and upright.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976D7-707A-4259-B99D-E712D70FED4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07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plants, algae, and cyanobacteria which photosynthesize contain chlorophyll "a". A second kind of chlorophyll is chlorophyll "b", which occurs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 in "green algae"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in the plants.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976D7-707A-4259-B99D-E712D70FED4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327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Gill Sans Ultra Bold - 28"/>
              </a:rPr>
              <a:t>red algae has a pigment that can penetrate deep into the ocean (absorbs blue light)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976D7-707A-4259-B99D-E712D70FED4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324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1200" dirty="0"/>
              <a:t>Algae, the major food of fish (and thus indirectly of many other animals), are a keystone in the aquatic food chain of life; they are the primary producers of the food that provides the energy to power the whole system.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976D7-707A-4259-B99D-E712D70FED4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0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Therefore all have chlorophyll. </a:t>
            </a:r>
            <a:r>
              <a:rPr lang="en-CA" altLang="en-US" dirty="0"/>
              <a:t>Therefore, they all use chlorophyll)</a:t>
            </a:r>
          </a:p>
          <a:p>
            <a:r>
              <a:rPr lang="en-CA" altLang="en-US" dirty="0"/>
              <a:t>b) All algae have chlorophyll A</a:t>
            </a:r>
          </a:p>
          <a:p>
            <a:r>
              <a:rPr lang="en-CA" altLang="en-US" dirty="0"/>
              <a:t>c) Some algae have evolved different types of chlorophyll and/or accessory pigments to help capture more light energy. (or different wavelengths of light)</a:t>
            </a:r>
          </a:p>
          <a:p>
            <a:endParaRPr lang="en-US" dirty="0"/>
          </a:p>
          <a:p>
            <a:r>
              <a:rPr lang="en-CA" altLang="en-US" dirty="0"/>
              <a:t>. so they must remain close to a source of water.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dirty="0"/>
              <a:t>so they cannot go too far from a source of water without drying out.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dirty="0"/>
              <a:t>Vary in size from microscopic to over 60 meters in length.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976D7-707A-4259-B99D-E712D70FED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59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Latin for seaweed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B4AA8-787A-4C0E-AA65-EA7DE7029F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93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 </a:t>
            </a:r>
            <a:r>
              <a:rPr lang="en-US" sz="1200" b="1" u="sng" dirty="0"/>
              <a:t>Euglena, - protist but has chlorophyll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976D7-707A-4259-B99D-E712D70FED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48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en-US" dirty="0"/>
              <a:t>Multi-cellular organisms have many cells working together, and some of those cells are specialized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976D7-707A-4259-B99D-E712D70FED4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72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dirty="0"/>
              <a:t>If something decides to eat you, if you’re in a big group, chances are you won’t be the one that gets eaten. (I don’t have to swim faster than a shark; I just have to swim faster than you!!!)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976D7-707A-4259-B99D-E712D70FED4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92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 roots, stems, leaves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B4AA8-787A-4C0E-AA65-EA7DE7029F5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51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Chlorophyll a absorbs protons and facilitates the transfer of light energy into food energy with help from accessory pigments, such as chlorophyll b, a molecule with many similar characteristics.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976D7-707A-4259-B99D-E712D70FED4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19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Accessory pigments are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light-absorbing compounds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found in photosynthetic organisms, that work in conjunction with chlorophyll a. They include other forms of this pigment, such as chlorophyll b in green algal and higher plant antennae, while other algae may contain chlorophyll c or 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976D7-707A-4259-B99D-E712D70FED4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78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946C5-CA86-4808-95C8-43B72E180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A3B7B9-706D-4A5D-B1D6-A914BA7CE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BE689-E914-4BF2-8F4A-D04920BB5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3F461-F726-4A59-98AD-6BA6EE9028E5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22CA9-5993-4047-98BA-0EB31277B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42AB2-E509-4C3F-937D-031020FF9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8E1B-8D22-4FE8-90AE-CE8A082CC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0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1ECFF-DBC6-47FB-86F1-BE6261297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69964E-4D0E-4EA8-BA5D-69EADB26F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26C43-3982-4055-B883-C7AF29ACD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3F461-F726-4A59-98AD-6BA6EE9028E5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F5673-F107-4B4A-A130-B8DAAEE31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2BF72-4C66-4205-83A0-6DB924A6B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8E1B-8D22-4FE8-90AE-CE8A082CC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BDB236-E83B-47F9-8280-846E2EACD3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64B0FA-1B8E-43D4-B6A9-39830893F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59034-0243-4E9F-902E-692E4B788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3F461-F726-4A59-98AD-6BA6EE9028E5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AC8CA-B85D-4917-BCD7-CF118131D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B8F1F-CC85-4FBA-B6E5-5B551FCAF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8E1B-8D22-4FE8-90AE-CE8A082CC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87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C15F7-CE20-439C-9FA6-9F03EB33F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B3935-2E0F-4AF7-863A-79F1593F0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EB5BA-E625-414A-88E5-B5696F6D3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3F461-F726-4A59-98AD-6BA6EE9028E5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26AF7-4668-4B24-A3F8-547575373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8AFA2-7D5A-4C4C-8A0D-60DA3F7D0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8E1B-8D22-4FE8-90AE-CE8A082CC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0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85A52-AAC7-4378-B0FD-8845C758A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349AF-E49C-46F1-9C2D-5DE0567D2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F8EF7-9302-4718-91D3-BCF8788A7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3F461-F726-4A59-98AD-6BA6EE9028E5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5E533-B955-40AE-8620-FB5ED23B9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B7436-73FC-46D1-A5C9-6D4216F20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8E1B-8D22-4FE8-90AE-CE8A082CC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74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439D1-E300-4748-AF44-8AFFA8B60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3B125-01DA-4CF3-9549-C83F1E9D9D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ACCFE-9A3F-420F-A905-2A54C3286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4694EF-96ED-41E6-A7FC-5A3DE40B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3F461-F726-4A59-98AD-6BA6EE9028E5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805A7-BCA8-4BA3-BD19-BFAF858F9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CB4483-BEB2-46B6-AAF5-E479708DE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8E1B-8D22-4FE8-90AE-CE8A082CC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73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E5D87-7B4C-4828-9C08-F7BC91960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08F46-9A16-4D7F-92D6-0E9149D6C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9C4F53-67DE-4F0E-8C52-EE822607A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FDF5A9-925C-49D8-9E4F-5A7F3CEA51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6E1836-86E6-4643-BF32-56CB357DA3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4A488C-F5E7-4030-A16F-AADD88722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3F461-F726-4A59-98AD-6BA6EE9028E5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68AC36-A0FB-4DB0-9365-E57B247F0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52112B-E8E7-4FE6-9796-35B1F26F2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8E1B-8D22-4FE8-90AE-CE8A082CC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47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4C700-5ECD-4695-86D5-24B229B13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C0660E-9E8A-4AEF-9C6A-E93DDD170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3F461-F726-4A59-98AD-6BA6EE9028E5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21DAB2-AF8A-4BC9-80C7-52F3D777B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F4EE67-67ED-406C-9FA2-011E38631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8E1B-8D22-4FE8-90AE-CE8A082CC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4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249E03-4233-4D2E-B6F5-460CE1BE4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3F461-F726-4A59-98AD-6BA6EE9028E5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F24A0A-CC5C-4351-840F-6DBA52AE3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6F957-873F-4AC1-A0BC-D115578D7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8E1B-8D22-4FE8-90AE-CE8A082CC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1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B0822-BD0C-4820-9F46-211AA8E5E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1E712-D776-4E95-8C90-09332F6A7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D54FF-B69A-4B54-9283-367E32F6C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D2B9E-316B-4070-A5C8-57C19232B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3F461-F726-4A59-98AD-6BA6EE9028E5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B678C8-81DF-4C0C-A09C-3A7D2F66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078525-8B09-43A5-A1FD-628BD280E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8E1B-8D22-4FE8-90AE-CE8A082CC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F437D-5D90-4B5F-BA3F-3EE71C06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F08486-76C3-4525-B296-E07E33EC87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556AB-BF6D-4E5A-9718-CD64527F4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7DE4C-19DF-4E7C-9336-DF19513D6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3F461-F726-4A59-98AD-6BA6EE9028E5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47689-3AF1-462D-96AE-21B70933A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CB88C-F85D-4940-84D5-F2F09B87F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8E1B-8D22-4FE8-90AE-CE8A082CC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EEC62E-CF56-4C07-966B-3DF4AC23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5267B-9651-4C80-BAD9-4BE77BF18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1CFE7-964F-43E1-8AA1-B52A0C5E6E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3F461-F726-4A59-98AD-6BA6EE9028E5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7D731-B88D-4CD7-B77B-9F8B29204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5C2EB-2A21-408D-AC53-7BF7788E3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08E1B-8D22-4FE8-90AE-CE8A082CC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7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ww.jochemnet.de/fiu/bot4404/volvoxpleo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http://www.jochemnet.de/fiu/bot4404/cladophora.jpg" TargetMode="External"/><Relationship Id="rId7" Type="http://schemas.openxmlformats.org/officeDocument/2006/relationships/image" Target="http://www.jochemnet.de/fiu/bot4404/cyano1.gif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gif"/><Relationship Id="rId5" Type="http://schemas.openxmlformats.org/officeDocument/2006/relationships/image" Target="http://www.jochemnet.de/fiu/bot4404/spirogyra.jpg" TargetMode="External"/><Relationship Id="rId4" Type="http://schemas.openxmlformats.org/officeDocument/2006/relationships/image" Target="../media/image13.jpeg"/><Relationship Id="rId9" Type="http://schemas.openxmlformats.org/officeDocument/2006/relationships/image" Target="http://www.jochemnet.de/fiu/bot4404/cyano2.gi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png"/><Relationship Id="rId4" Type="http://schemas.openxmlformats.org/officeDocument/2006/relationships/image" Target="../media/image25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0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8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12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48.png"/><Relationship Id="rId4" Type="http://schemas.openxmlformats.org/officeDocument/2006/relationships/image" Target="../media/image44.wmf"/><Relationship Id="rId9" Type="http://schemas.openxmlformats.org/officeDocument/2006/relationships/image" Target="../media/image4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37198-DBEE-46C0-9F07-CACE731DCF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ALGAE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2D2172-D7F4-44FB-8E9D-D615AC1987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20</a:t>
            </a:r>
          </a:p>
          <a:p>
            <a:r>
              <a:rPr lang="en-US" dirty="0"/>
              <a:t>Living proof of evolutionary trends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658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E457D-01BD-448E-947A-F22C4EDDA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algae are colonial (Volvox), p437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AAABB-5C5F-4DDB-BF1C-2E16EAC70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Volvox – The emerald green algae of the micro world">
            <a:extLst>
              <a:ext uri="{FF2B5EF4-FFF2-40B4-BE49-F238E27FC236}">
                <a16:creationId xmlns:a16="http://schemas.microsoft.com/office/drawing/2014/main" id="{55C6BF81-B210-4660-B5AC-0485A1095B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95"/>
          <a:stretch/>
        </p:blipFill>
        <p:spPr bwMode="auto">
          <a:xfrm>
            <a:off x="328984" y="1690687"/>
            <a:ext cx="11534032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463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9AD4F-3700-47FD-BFAE-8CD8C76A0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9386" y="292246"/>
            <a:ext cx="10640297" cy="6273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b="1" dirty="0">
                <a:solidFill>
                  <a:srgbClr val="FF0000"/>
                </a:solidFill>
              </a:rPr>
              <a:t>BUT</a:t>
            </a:r>
            <a:r>
              <a:rPr lang="en-US" sz="3800" b="1" dirty="0"/>
              <a:t> Some algae can be classified as </a:t>
            </a:r>
            <a:r>
              <a:rPr lang="en-US" sz="3800" b="1" i="1" dirty="0"/>
              <a:t>Protists</a:t>
            </a:r>
          </a:p>
          <a:p>
            <a:r>
              <a:rPr lang="en-US" sz="3800" dirty="0">
                <a:solidFill>
                  <a:schemeClr val="accent6"/>
                </a:solidFill>
              </a:rPr>
              <a:t>Because some are: </a:t>
            </a:r>
          </a:p>
          <a:p>
            <a:r>
              <a:rPr lang="en-US" sz="3600" u="sng" dirty="0">
                <a:solidFill>
                  <a:srgbClr val="FF0000"/>
                </a:solidFill>
              </a:rPr>
              <a:t>Unicellular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b="1" dirty="0">
                <a:solidFill>
                  <a:srgbClr val="FF0000"/>
                </a:solidFill>
              </a:rPr>
              <a:t>motile</a:t>
            </a:r>
            <a:r>
              <a:rPr lang="en-US" sz="3600" dirty="0">
                <a:solidFill>
                  <a:srgbClr val="FF0000"/>
                </a:solidFill>
              </a:rPr>
              <a:t>, live in </a:t>
            </a:r>
            <a:r>
              <a:rPr lang="en-US" sz="3600" u="sng" dirty="0">
                <a:solidFill>
                  <a:srgbClr val="FF0000"/>
                </a:solidFill>
              </a:rPr>
              <a:t>colonies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Have cilia or Flagella (therefore motile (have cilia or flagella) </a:t>
            </a:r>
          </a:p>
          <a:p>
            <a:pPr lvl="1"/>
            <a:r>
              <a:rPr lang="en-US" sz="3200" dirty="0" err="1">
                <a:solidFill>
                  <a:srgbClr val="FF0000"/>
                </a:solidFill>
              </a:rPr>
              <a:t>Eg.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b="1" u="sng" dirty="0">
                <a:solidFill>
                  <a:srgbClr val="FF0000"/>
                </a:solidFill>
              </a:rPr>
              <a:t>Diatoms, dinoflagellates</a:t>
            </a:r>
          </a:p>
          <a:p>
            <a:endParaRPr lang="en-US" altLang="en-US" sz="3600" b="1" u="sng">
              <a:cs typeface="Times New Roman" panose="02020603050405020304" pitchFamily="18" charset="0"/>
            </a:endParaRPr>
          </a:p>
          <a:p>
            <a:r>
              <a:rPr lang="en-US" altLang="en-US" sz="3600" b="1" u="sng">
                <a:cs typeface="Times New Roman" panose="02020603050405020304" pitchFamily="18" charset="0"/>
              </a:rPr>
              <a:t>Colonies</a:t>
            </a:r>
            <a:r>
              <a:rPr lang="en-US" altLang="en-US" sz="3600" dirty="0">
                <a:cs typeface="Times New Roman" panose="02020603050405020304" pitchFamily="18" charset="0"/>
              </a:rPr>
              <a:t>: Assemblage of individual cells </a:t>
            </a:r>
            <a:r>
              <a:rPr lang="en-US" altLang="en-US" sz="3600" i="1" dirty="0">
                <a:cs typeface="Times New Roman" panose="02020603050405020304" pitchFamily="18" charset="0"/>
              </a:rPr>
              <a:t>work together </a:t>
            </a:r>
            <a:r>
              <a:rPr lang="en-US" altLang="en-US" sz="3600" dirty="0">
                <a:cs typeface="Times New Roman" panose="02020603050405020304" pitchFamily="18" charset="0"/>
              </a:rPr>
              <a:t>but </a:t>
            </a:r>
            <a:r>
              <a:rPr lang="en-US" altLang="en-US" sz="3600" i="1" dirty="0">
                <a:cs typeface="Times New Roman" panose="02020603050405020304" pitchFamily="18" charset="0"/>
              </a:rPr>
              <a:t>do not have specialized cells</a:t>
            </a:r>
            <a:r>
              <a:rPr lang="en-US" altLang="en-US" sz="3600" dirty="0">
                <a:cs typeface="Times New Roman" panose="02020603050405020304" pitchFamily="18" charset="0"/>
              </a:rPr>
              <a:t>. </a:t>
            </a:r>
          </a:p>
          <a:p>
            <a:r>
              <a:rPr lang="en-US" altLang="en-US" sz="3600" dirty="0" err="1">
                <a:cs typeface="Times New Roman" panose="02020603050405020304" pitchFamily="18" charset="0"/>
              </a:rPr>
              <a:t>Eg.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>
                <a:cs typeface="Times New Roman" panose="02020603050405020304" pitchFamily="18" charset="0"/>
              </a:rPr>
              <a:t>Green Algae: </a:t>
            </a:r>
            <a:r>
              <a:rPr lang="en-US" altLang="en-US" sz="3600" b="1" i="1" u="sng" dirty="0">
                <a:cs typeface="Times New Roman" panose="02020603050405020304" pitchFamily="18" charset="0"/>
              </a:rPr>
              <a:t>Volvox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578E64-BDD9-4AF5-9597-0EDA78CCF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9548" y="887669"/>
            <a:ext cx="3730135" cy="191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18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FF79C-EF92-4112-ABD8-2B08A4ADC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Volvox - </a:t>
            </a:r>
            <a:r>
              <a:rPr lang="en-US" dirty="0" err="1"/>
              <a:t>Multicelluar</a:t>
            </a:r>
            <a:r>
              <a:rPr lang="en-US" dirty="0"/>
              <a:t>, colonial</a:t>
            </a:r>
            <a:br>
              <a:rPr lang="en-US" dirty="0"/>
            </a:br>
            <a:endParaRPr lang="en-US" dirty="0"/>
          </a:p>
        </p:txBody>
      </p:sp>
      <p:pic>
        <p:nvPicPr>
          <p:cNvPr id="10244" name="Picture 4" descr="What are Volvox? – Microscope Clarity">
            <a:extLst>
              <a:ext uri="{FF2B5EF4-FFF2-40B4-BE49-F238E27FC236}">
                <a16:creationId xmlns:a16="http://schemas.microsoft.com/office/drawing/2014/main" id="{47DF02FC-96DD-43D3-AA11-D08BB5A9F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43" y="1027906"/>
            <a:ext cx="9577152" cy="630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201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E7D6461-FC92-423D-AF91-B347A4A65E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304800"/>
            <a:ext cx="11563350" cy="4114800"/>
          </a:xfrm>
        </p:spPr>
        <p:txBody>
          <a:bodyPr/>
          <a:lstStyle/>
          <a:p>
            <a:pPr eaLnBrk="1" hangingPunct="1"/>
            <a:r>
              <a:rPr lang="en-US" altLang="en-US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Eg.</a:t>
            </a:r>
            <a:r>
              <a:rPr lang="en-US" altLang="en-US" b="1" dirty="0">
                <a:latin typeface="Arial" panose="020B0604020202020204" pitchFamily="34" charset="0"/>
                <a:cs typeface="Times New Roman" panose="02020603050405020304" pitchFamily="18" charset="0"/>
              </a:rPr>
              <a:t> Coenobium</a:t>
            </a:r>
            <a:r>
              <a:rPr lang="en-US" altLang="en-US" dirty="0">
                <a:latin typeface="Arial" panose="020B0604020202020204" pitchFamily="34" charset="0"/>
                <a:cs typeface="Times New Roman" panose="02020603050405020304" pitchFamily="18" charset="0"/>
              </a:rPr>
              <a:t>: Colony with constant number of cells, which </a:t>
            </a:r>
            <a:r>
              <a:rPr lang="en-US" altLang="en-US" b="1" dirty="0">
                <a:latin typeface="Arial" panose="020B0604020202020204" pitchFamily="34" charset="0"/>
                <a:cs typeface="Times New Roman" panose="02020603050405020304" pitchFamily="18" charset="0"/>
              </a:rPr>
              <a:t>cannot survive alone</a:t>
            </a:r>
            <a:r>
              <a:rPr lang="en-US" altLang="en-US" dirty="0">
                <a:latin typeface="Arial" panose="020B0604020202020204" pitchFamily="34" charset="0"/>
                <a:cs typeface="Times New Roman" panose="02020603050405020304" pitchFamily="18" charset="0"/>
              </a:rPr>
              <a:t>; specific </a:t>
            </a:r>
            <a:r>
              <a:rPr lang="en-US" altLang="en-US" i="1" dirty="0">
                <a:latin typeface="Arial" panose="020B0604020202020204" pitchFamily="34" charset="0"/>
                <a:cs typeface="Times New Roman" panose="02020603050405020304" pitchFamily="18" charset="0"/>
              </a:rPr>
              <a:t>tasks</a:t>
            </a:r>
            <a:r>
              <a:rPr lang="en-US" altLang="en-US" dirty="0">
                <a:latin typeface="Arial" panose="020B0604020202020204" pitchFamily="34" charset="0"/>
                <a:cs typeface="Times New Roman" panose="02020603050405020304" pitchFamily="18" charset="0"/>
              </a:rPr>
              <a:t> among groups of cells is common</a:t>
            </a:r>
            <a:br>
              <a:rPr lang="en-US" altLang="en-US" dirty="0">
                <a:cs typeface="Times New Roman" panose="02020603050405020304" pitchFamily="18" charset="0"/>
              </a:rPr>
            </a:br>
            <a:br>
              <a:rPr lang="en-US" altLang="en-US" dirty="0">
                <a:cs typeface="Times New Roman" panose="02020603050405020304" pitchFamily="18" charset="0"/>
              </a:rPr>
            </a:br>
            <a:endParaRPr lang="en-US" altLang="en-US" dirty="0">
              <a:cs typeface="Times New Roman" panose="02020603050405020304" pitchFamily="18" charset="0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00C8C7A-5F70-4DF5-825C-DDD05EB95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0" y="2767014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B330E00A-9DD4-4E10-BD64-803164DF1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81" y="2044503"/>
            <a:ext cx="8550349" cy="475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8C18212-7C57-4677-A061-21A822CFC6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2031" y="4724400"/>
            <a:ext cx="9961807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u="sng" dirty="0">
                <a:solidFill>
                  <a:srgbClr val="660000"/>
                </a:solidFill>
                <a:latin typeface="Arial" charset="0"/>
                <a:cs typeface="Times New Roman" charset="0"/>
              </a:rPr>
              <a:t>Filaments</a:t>
            </a:r>
            <a:r>
              <a:rPr lang="en-US" sz="2800" b="1" u="sng" dirty="0">
                <a:solidFill>
                  <a:srgbClr val="000099"/>
                </a:solidFill>
                <a:latin typeface="Arial" charset="0"/>
                <a:cs typeface="Times New Roman" charset="0"/>
              </a:rPr>
              <a:t>: 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Times New Roman" charset="0"/>
              </a:rPr>
              <a:t>daughter cells remain attached after cell division and form a cell chain; adjacent cells share cell wall</a:t>
            </a:r>
            <a:endParaRPr lang="en-US" dirty="0">
              <a:cs typeface="Times New Roman" charset="0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31165ACF-0ACD-4BB7-8762-D586F02CA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0" y="247650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952BBEE1-7048-49F3-B355-5077A125D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81200"/>
            <a:ext cx="3124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5">
            <a:extLst>
              <a:ext uri="{FF2B5EF4-FFF2-40B4-BE49-F238E27FC236}">
                <a16:creationId xmlns:a16="http://schemas.microsoft.com/office/drawing/2014/main" id="{8911C532-10D8-4116-8EF9-E81D0505F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0" y="247650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pic>
        <p:nvPicPr>
          <p:cNvPr id="25606" name="Picture 6">
            <a:extLst>
              <a:ext uri="{FF2B5EF4-FFF2-40B4-BE49-F238E27FC236}">
                <a16:creationId xmlns:a16="http://schemas.microsoft.com/office/drawing/2014/main" id="{507C46F5-F0A3-4F54-AD82-AF56D07DF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81200"/>
            <a:ext cx="3200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7">
            <a:extLst>
              <a:ext uri="{FF2B5EF4-FFF2-40B4-BE49-F238E27FC236}">
                <a16:creationId xmlns:a16="http://schemas.microsoft.com/office/drawing/2014/main" id="{172DFBA6-5E9C-48C5-87CF-0CE56AE9C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0" y="310515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pic>
        <p:nvPicPr>
          <p:cNvPr id="25608" name="Picture 8">
            <a:extLst>
              <a:ext uri="{FF2B5EF4-FFF2-40B4-BE49-F238E27FC236}">
                <a16:creationId xmlns:a16="http://schemas.microsoft.com/office/drawing/2014/main" id="{00240EA7-DE6F-48D9-A660-40845083D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85800"/>
            <a:ext cx="3124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Rectangle 9">
            <a:extLst>
              <a:ext uri="{FF2B5EF4-FFF2-40B4-BE49-F238E27FC236}">
                <a16:creationId xmlns:a16="http://schemas.microsoft.com/office/drawing/2014/main" id="{6F6EDF1F-0FE9-48C6-B123-ACB744F25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0" y="3133725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pic>
        <p:nvPicPr>
          <p:cNvPr id="25610" name="Picture 10">
            <a:extLst>
              <a:ext uri="{FF2B5EF4-FFF2-40B4-BE49-F238E27FC236}">
                <a16:creationId xmlns:a16="http://schemas.microsoft.com/office/drawing/2014/main" id="{CB1A2BB0-3C05-4855-97AA-4A349B46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85800"/>
            <a:ext cx="320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020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7136C-2C76-43EB-8FA0-B96217048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advantage of being Unicellular?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E59A9-74DD-466E-B854-06C26CE44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Unicellular organisms can function </a:t>
            </a:r>
            <a:r>
              <a:rPr lang="en-CA" altLang="en-US" b="1" u="sng" dirty="0"/>
              <a:t>independently</a:t>
            </a:r>
            <a:r>
              <a:rPr lang="en-CA" altLang="en-US" dirty="0"/>
              <a:t> from one another, although each organism may require another organism for the sexual part of their reproductive cycle. </a:t>
            </a:r>
          </a:p>
          <a:p>
            <a:r>
              <a:rPr lang="en-CA" altLang="en-US" dirty="0" err="1"/>
              <a:t>Eg.</a:t>
            </a:r>
            <a:r>
              <a:rPr lang="en-CA" altLang="en-US" dirty="0"/>
              <a:t> </a:t>
            </a:r>
            <a:r>
              <a:rPr lang="en-CA" altLang="en-US" i="1" dirty="0"/>
              <a:t>Chlamydomonas</a:t>
            </a:r>
            <a:r>
              <a:rPr lang="en-CA" altLang="en-US" dirty="0"/>
              <a:t>:</a:t>
            </a:r>
          </a:p>
          <a:p>
            <a:r>
              <a:rPr lang="en-CA" altLang="en-US"/>
              <a:t>P 437, 440</a:t>
            </a:r>
            <a:endParaRPr lang="en-CA" altLang="en-US" dirty="0"/>
          </a:p>
          <a:p>
            <a:endParaRPr lang="en-US" dirty="0"/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A1D9A95C-BF97-4395-BF58-BDA80D3628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848561"/>
              </p:ext>
            </p:extLst>
          </p:nvPr>
        </p:nvGraphicFramePr>
        <p:xfrm>
          <a:off x="5724541" y="3616509"/>
          <a:ext cx="6035067" cy="3201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3002379" imgH="1601893" progId="Word.Document.8">
                  <p:embed/>
                </p:oleObj>
              </mc:Choice>
              <mc:Fallback>
                <p:oleObj name="Document" r:id="rId3" imgW="3002379" imgH="1601893" progId="Word.Document.8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A1D9A95C-BF97-4395-BF58-BDA80D3628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41" y="3616509"/>
                        <a:ext cx="6035067" cy="32017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96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74043-8A02-423B-8505-CF21428B2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some advantages of being Multicellular?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6ECCF-E11C-4A09-B3B4-54DAB8A36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C60D1-3273-445A-A468-F2CCC046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 of being </a:t>
            </a:r>
            <a:r>
              <a:rPr lang="en-US" dirty="0" err="1"/>
              <a:t>Multicelluar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86186-1865-40AE-87B2-26D6CE660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CA" altLang="en-US" sz="3900" dirty="0"/>
              <a:t>You’re bigger, so fewer things can eat you.</a:t>
            </a:r>
          </a:p>
          <a:p>
            <a:r>
              <a:rPr lang="en-CA" altLang="en-US" sz="3900" dirty="0"/>
              <a:t>Allows for </a:t>
            </a:r>
            <a:r>
              <a:rPr lang="en-CA" altLang="en-US" sz="3900" b="1" u="sng" dirty="0"/>
              <a:t>specialization </a:t>
            </a:r>
            <a:r>
              <a:rPr lang="en-CA" altLang="en-US" sz="3900" dirty="0"/>
              <a:t>of cells (tissues).</a:t>
            </a:r>
          </a:p>
          <a:p>
            <a:r>
              <a:rPr lang="en-CA" altLang="en-US" sz="3900" dirty="0"/>
              <a:t>More surface area for </a:t>
            </a:r>
            <a:r>
              <a:rPr lang="en-CA" altLang="en-US" sz="3900" b="1" u="sng" dirty="0"/>
              <a:t>photosynthesis</a:t>
            </a:r>
            <a:r>
              <a:rPr lang="en-CA" altLang="en-US" sz="3900" dirty="0"/>
              <a:t>, </a:t>
            </a:r>
          </a:p>
          <a:p>
            <a:r>
              <a:rPr lang="en-CA" altLang="en-US" sz="3900" dirty="0"/>
              <a:t>Some cells can be </a:t>
            </a:r>
            <a:r>
              <a:rPr lang="en-CA" altLang="en-US" sz="3900" b="1" u="sng" dirty="0"/>
              <a:t>expendable: </a:t>
            </a:r>
            <a:r>
              <a:rPr lang="en-CA" altLang="en-US" sz="3900" dirty="0"/>
              <a:t>The death of one cell doesn’t cause the death of the organism</a:t>
            </a:r>
          </a:p>
          <a:p>
            <a:r>
              <a:rPr lang="en-CA" altLang="en-US" sz="3900" dirty="0">
                <a:solidFill>
                  <a:schemeClr val="accent6"/>
                </a:solidFill>
              </a:rPr>
              <a:t>It’s easier to stay in one place: some cells hang on, and some cells photosynthesize</a:t>
            </a:r>
            <a:r>
              <a:rPr lang="en-CA" altLang="en-US" sz="3900" dirty="0"/>
              <a:t>.</a:t>
            </a:r>
          </a:p>
          <a:p>
            <a:endParaRPr lang="en-CA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270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3CF57-755F-4AE3-9643-2CDF1F090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Algae Classified?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C93E2-4156-456D-BA3E-07CA79033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Types of </a:t>
            </a:r>
            <a:r>
              <a:rPr lang="en-US" altLang="en-US" b="1" u="sng" dirty="0">
                <a:solidFill>
                  <a:schemeClr val="accent1"/>
                </a:solidFill>
              </a:rPr>
              <a:t>chlorophyll</a:t>
            </a:r>
            <a:r>
              <a:rPr lang="en-US" altLang="en-US" dirty="0">
                <a:solidFill>
                  <a:schemeClr val="accent1"/>
                </a:solidFill>
              </a:rPr>
              <a:t> and  </a:t>
            </a:r>
            <a:r>
              <a:rPr lang="en-US" altLang="en-US" b="1" u="sng" dirty="0">
                <a:solidFill>
                  <a:schemeClr val="accent1"/>
                </a:solidFill>
              </a:rPr>
              <a:t>accessory</a:t>
            </a:r>
            <a:r>
              <a:rPr lang="en-US" altLang="en-US" dirty="0">
                <a:solidFill>
                  <a:schemeClr val="accent1"/>
                </a:solidFill>
              </a:rPr>
              <a:t> pigments</a:t>
            </a:r>
          </a:p>
          <a:p>
            <a:r>
              <a:rPr lang="en-US" dirty="0">
                <a:solidFill>
                  <a:schemeClr val="accent1"/>
                </a:solidFill>
              </a:rPr>
              <a:t>How they</a:t>
            </a:r>
            <a:r>
              <a:rPr lang="en-US" b="1" u="sng" dirty="0">
                <a:solidFill>
                  <a:schemeClr val="accent1"/>
                </a:solidFill>
              </a:rPr>
              <a:t> store </a:t>
            </a:r>
            <a:r>
              <a:rPr lang="en-US" dirty="0">
                <a:solidFill>
                  <a:schemeClr val="accent1"/>
                </a:solidFill>
              </a:rPr>
              <a:t>their</a:t>
            </a:r>
            <a:r>
              <a:rPr lang="en-US" b="1" u="sng" dirty="0">
                <a:solidFill>
                  <a:schemeClr val="accent1"/>
                </a:solidFill>
              </a:rPr>
              <a:t> food</a:t>
            </a:r>
            <a:r>
              <a:rPr lang="en-US" dirty="0">
                <a:solidFill>
                  <a:schemeClr val="accent1"/>
                </a:solidFill>
              </a:rPr>
              <a:t>. </a:t>
            </a:r>
          </a:p>
          <a:p>
            <a:endParaRPr lang="en-US" dirty="0"/>
          </a:p>
          <a:p>
            <a:r>
              <a:rPr lang="en-CA" altLang="en-US" dirty="0"/>
              <a:t>T</a:t>
            </a:r>
            <a:r>
              <a:rPr lang="en-CA" altLang="en-US" dirty="0">
                <a:solidFill>
                  <a:schemeClr val="accent1"/>
                </a:solidFill>
              </a:rPr>
              <a:t>hree Main Groups: </a:t>
            </a:r>
          </a:p>
          <a:p>
            <a:r>
              <a:rPr lang="en-CA" altLang="en-US" dirty="0">
                <a:solidFill>
                  <a:schemeClr val="accent1"/>
                </a:solidFill>
              </a:rPr>
              <a:t>Brown algae, Green algae, and Red algae.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972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49250-2D3D-420C-977F-A19C40526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plant need to survive?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AAF97-CABF-4A36-9C24-4AA5D50C6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15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0C439E6-5A3D-4470-BD00-201A2F627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43"/>
          <a:stretch>
            <a:fillRect/>
          </a:stretch>
        </p:blipFill>
        <p:spPr bwMode="auto">
          <a:xfrm>
            <a:off x="1420812" y="39029"/>
            <a:ext cx="9350375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250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49250-2D3D-420C-977F-A19C40526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plant need to survive?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AAF97-CABF-4A36-9C24-4AA5D50C6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Sunlight</a:t>
            </a:r>
          </a:p>
          <a:p>
            <a:r>
              <a:rPr lang="en-US" dirty="0">
                <a:solidFill>
                  <a:srgbClr val="FF0000"/>
                </a:solidFill>
              </a:rPr>
              <a:t>Water</a:t>
            </a:r>
          </a:p>
          <a:p>
            <a:r>
              <a:rPr lang="en-US" dirty="0">
                <a:solidFill>
                  <a:srgbClr val="FF0000"/>
                </a:solidFill>
              </a:rPr>
              <a:t>Nutrients</a:t>
            </a:r>
          </a:p>
          <a:p>
            <a:r>
              <a:rPr lang="en-US" dirty="0">
                <a:solidFill>
                  <a:srgbClr val="FF0000"/>
                </a:solidFill>
              </a:rPr>
              <a:t>To reproduce</a:t>
            </a:r>
          </a:p>
        </p:txBody>
      </p:sp>
    </p:spTree>
    <p:extLst>
      <p:ext uri="{BB962C8B-B14F-4D97-AF65-F5344CB8AC3E}">
        <p14:creationId xmlns:p14="http://schemas.microsoft.com/office/powerpoint/2010/main" val="1187564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2EC80-2C6A-45DE-8BEE-BD880F78E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Algae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4CFE7-0ABE-4C6F-99AB-A5E7C6DB9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Have no specialized tissue to transport water. </a:t>
            </a:r>
          </a:p>
          <a:p>
            <a:r>
              <a:rPr lang="en-US" dirty="0"/>
              <a:t>Have no specialized tissue to conserve water</a:t>
            </a:r>
          </a:p>
          <a:p>
            <a:r>
              <a:rPr lang="en-US" dirty="0"/>
              <a:t>Their gametes need to swim</a:t>
            </a:r>
          </a:p>
          <a:p>
            <a:r>
              <a:rPr lang="en-US" dirty="0"/>
              <a:t>They DO have chlorophyll for photosynthesis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How do algae overcome some obstacles?</a:t>
            </a:r>
          </a:p>
        </p:txBody>
      </p:sp>
    </p:spTree>
    <p:extLst>
      <p:ext uri="{BB962C8B-B14F-4D97-AF65-F5344CB8AC3E}">
        <p14:creationId xmlns:p14="http://schemas.microsoft.com/office/powerpoint/2010/main" val="2990216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B3358-75C6-4D46-801C-14D59B923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14" y="307976"/>
            <a:ext cx="2826569" cy="954767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CA" dirty="0"/>
            </a:br>
            <a:r>
              <a:rPr lang="en-US" dirty="0"/>
              <a:t>First Plants originated from the </a:t>
            </a:r>
            <a:r>
              <a:rPr lang="en-US" i="1" dirty="0"/>
              <a:t>sea</a:t>
            </a:r>
            <a:endParaRPr lang="en-CA" i="1" dirty="0"/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69076823-5056-43BF-9856-E97CA859EC1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74914" y="3091543"/>
            <a:ext cx="10271867" cy="42291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/>
              <a:t>Sea </a:t>
            </a:r>
            <a:r>
              <a:rPr lang="en-US" altLang="en-US" dirty="0"/>
              <a:t>provides: </a:t>
            </a:r>
          </a:p>
          <a:p>
            <a:pPr eaLnBrk="1" hangingPunct="1"/>
            <a:r>
              <a:rPr lang="en-US" altLang="en-US" b="1" u="sng" dirty="0"/>
              <a:t>support</a:t>
            </a:r>
            <a:r>
              <a:rPr lang="en-US" altLang="en-US" u="sng" dirty="0"/>
              <a:t>, </a:t>
            </a:r>
          </a:p>
          <a:p>
            <a:pPr eaLnBrk="1" hangingPunct="1"/>
            <a:r>
              <a:rPr lang="en-US" altLang="en-US" dirty="0"/>
              <a:t>Constant t</a:t>
            </a:r>
            <a:r>
              <a:rPr lang="en-US" altLang="en-US" b="1" u="sng" dirty="0"/>
              <a:t>emperature</a:t>
            </a:r>
            <a:r>
              <a:rPr lang="en-US" altLang="en-US" dirty="0"/>
              <a:t>, </a:t>
            </a:r>
          </a:p>
          <a:p>
            <a:pPr eaLnBrk="1" hangingPunct="1"/>
            <a:r>
              <a:rPr lang="en-US" altLang="en-US" dirty="0"/>
              <a:t>bathes whole plant with </a:t>
            </a:r>
            <a:r>
              <a:rPr lang="en-US" altLang="en-US" b="1" u="sng" dirty="0"/>
              <a:t>nutrients</a:t>
            </a:r>
            <a:r>
              <a:rPr lang="en-US" altLang="en-US" dirty="0"/>
              <a:t>,</a:t>
            </a:r>
          </a:p>
          <a:p>
            <a:pPr eaLnBrk="1" hangingPunct="1"/>
            <a:r>
              <a:rPr lang="en-US" altLang="en-US" b="1" u="sng" dirty="0"/>
              <a:t>Medium</a:t>
            </a:r>
            <a:r>
              <a:rPr lang="en-US" altLang="en-US" dirty="0"/>
              <a:t> for reproduction.</a:t>
            </a:r>
          </a:p>
          <a:p>
            <a:pPr eaLnBrk="1" hangingPunct="1"/>
            <a:endParaRPr lang="en-CA" altLang="en-US" dirty="0"/>
          </a:p>
        </p:txBody>
      </p:sp>
      <p:pic>
        <p:nvPicPr>
          <p:cNvPr id="44034" name="Picture 2" descr="Algae hi-res stock photography and images - Alamy">
            <a:extLst>
              <a:ext uri="{FF2B5EF4-FFF2-40B4-BE49-F238E27FC236}">
                <a16:creationId xmlns:a16="http://schemas.microsoft.com/office/drawing/2014/main" id="{7C8CBF1B-2569-48B6-B110-CF299D4CC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446" y="293915"/>
            <a:ext cx="5861032" cy="431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190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141CA-A773-4A44-9BD2-816DB98E1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being Aquatic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A2AB2-D34E-462B-BF25-76B5C754F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No need to </a:t>
            </a:r>
            <a:r>
              <a:rPr lang="en-US" i="1" dirty="0">
                <a:solidFill>
                  <a:srgbClr val="FF0000"/>
                </a:solidFill>
              </a:rPr>
              <a:t>transport </a:t>
            </a:r>
            <a:r>
              <a:rPr lang="en-US" dirty="0">
                <a:solidFill>
                  <a:srgbClr val="FF0000"/>
                </a:solidFill>
              </a:rPr>
              <a:t>water </a:t>
            </a:r>
          </a:p>
          <a:p>
            <a:r>
              <a:rPr lang="en-US" dirty="0">
                <a:solidFill>
                  <a:srgbClr val="FF0000"/>
                </a:solidFill>
              </a:rPr>
              <a:t>No need to </a:t>
            </a:r>
            <a:r>
              <a:rPr lang="en-US" i="1" dirty="0">
                <a:solidFill>
                  <a:srgbClr val="FF0000"/>
                </a:solidFill>
              </a:rPr>
              <a:t>conserve</a:t>
            </a:r>
            <a:r>
              <a:rPr lang="en-US" dirty="0">
                <a:solidFill>
                  <a:srgbClr val="FF0000"/>
                </a:solidFill>
              </a:rPr>
              <a:t> water or prevent evaporation</a:t>
            </a:r>
          </a:p>
          <a:p>
            <a:r>
              <a:rPr lang="en-US" dirty="0">
                <a:solidFill>
                  <a:srgbClr val="FF0000"/>
                </a:solidFill>
              </a:rPr>
              <a:t>Water bathes plant in nutrients and carries away wastes</a:t>
            </a:r>
          </a:p>
          <a:p>
            <a:r>
              <a:rPr lang="en-US" dirty="0">
                <a:solidFill>
                  <a:srgbClr val="FF0000"/>
                </a:solidFill>
              </a:rPr>
              <a:t>No specialized structures for support: </a:t>
            </a:r>
            <a:r>
              <a:rPr lang="en-CA" dirty="0">
                <a:solidFill>
                  <a:srgbClr val="FF0000"/>
                </a:solidFill>
              </a:rPr>
              <a:t>S</a:t>
            </a:r>
            <a:r>
              <a:rPr lang="en-US" dirty="0" err="1">
                <a:solidFill>
                  <a:srgbClr val="FF0000"/>
                </a:solidFill>
              </a:rPr>
              <a:t>tructures</a:t>
            </a:r>
            <a:r>
              <a:rPr lang="en-US" dirty="0">
                <a:solidFill>
                  <a:srgbClr val="FF0000"/>
                </a:solidFill>
              </a:rPr>
              <a:t> can be very</a:t>
            </a:r>
            <a:r>
              <a:rPr lang="en-US" b="1" u="sng" dirty="0">
                <a:solidFill>
                  <a:srgbClr val="FF0000"/>
                </a:solidFill>
              </a:rPr>
              <a:t> thin</a:t>
            </a:r>
            <a:r>
              <a:rPr lang="en-CA" b="1" u="sng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(better for exchange of gasses, water, nutrients)</a:t>
            </a:r>
          </a:p>
          <a:p>
            <a:r>
              <a:rPr lang="en-US" dirty="0">
                <a:solidFill>
                  <a:srgbClr val="FF0000"/>
                </a:solidFill>
              </a:rPr>
              <a:t>Water provides medium in which gametes can swim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://www.infotube.net/blog/wp-content/content/2010/01/thumbs-up.jpg">
            <a:extLst>
              <a:ext uri="{FF2B5EF4-FFF2-40B4-BE49-F238E27FC236}">
                <a16:creationId xmlns:a16="http://schemas.microsoft.com/office/drawing/2014/main" id="{A8CF4EF9-8130-4CDE-9478-2AAE2F340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01909" y="365125"/>
            <a:ext cx="1714512" cy="17145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52881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141CA-A773-4A44-9BD2-816DB98E1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being Aquatic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A2AB2-D34E-462B-BF25-76B5C754F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No need to </a:t>
            </a:r>
            <a:r>
              <a:rPr lang="en-US" i="1" dirty="0"/>
              <a:t>transport </a:t>
            </a:r>
            <a:r>
              <a:rPr lang="en-US" dirty="0"/>
              <a:t>water </a:t>
            </a:r>
          </a:p>
          <a:p>
            <a:r>
              <a:rPr lang="en-US" dirty="0"/>
              <a:t>No need to </a:t>
            </a:r>
            <a:r>
              <a:rPr lang="en-US" i="1" dirty="0"/>
              <a:t>conserve</a:t>
            </a:r>
            <a:r>
              <a:rPr lang="en-US" dirty="0"/>
              <a:t> water or prevent evaporation</a:t>
            </a:r>
          </a:p>
          <a:p>
            <a:r>
              <a:rPr lang="en-US" dirty="0"/>
              <a:t>Water bathes plant in nutrients and carries away wastes</a:t>
            </a:r>
          </a:p>
          <a:p>
            <a:r>
              <a:rPr lang="en-US" dirty="0">
                <a:solidFill>
                  <a:srgbClr val="FF0000"/>
                </a:solidFill>
              </a:rPr>
              <a:t>No specialized structures for support: </a:t>
            </a:r>
            <a:r>
              <a:rPr lang="en-CA" dirty="0">
                <a:solidFill>
                  <a:srgbClr val="FF0000"/>
                </a:solidFill>
              </a:rPr>
              <a:t>S</a:t>
            </a:r>
            <a:r>
              <a:rPr lang="en-US" dirty="0" err="1">
                <a:solidFill>
                  <a:srgbClr val="FF0000"/>
                </a:solidFill>
              </a:rPr>
              <a:t>tructures</a:t>
            </a:r>
            <a:r>
              <a:rPr lang="en-US" dirty="0">
                <a:solidFill>
                  <a:srgbClr val="FF0000"/>
                </a:solidFill>
              </a:rPr>
              <a:t> can be very</a:t>
            </a:r>
            <a:r>
              <a:rPr lang="en-US" b="1" u="sng" dirty="0">
                <a:solidFill>
                  <a:srgbClr val="FF0000"/>
                </a:solidFill>
              </a:rPr>
              <a:t> thin</a:t>
            </a:r>
            <a:r>
              <a:rPr lang="en-CA" b="1" u="sng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(better for exchange of gasses, water, nutrients)</a:t>
            </a:r>
          </a:p>
          <a:p>
            <a:r>
              <a:rPr lang="en-US" dirty="0">
                <a:solidFill>
                  <a:srgbClr val="FF0000"/>
                </a:solidFill>
              </a:rPr>
              <a:t>Water provides medium in which gametes can swim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Algae have No roots, stems, leaves</a:t>
            </a:r>
          </a:p>
        </p:txBody>
      </p:sp>
    </p:spTree>
    <p:extLst>
      <p:ext uri="{BB962C8B-B14F-4D97-AF65-F5344CB8AC3E}">
        <p14:creationId xmlns:p14="http://schemas.microsoft.com/office/powerpoint/2010/main" val="1191093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19B6A-ACE9-42B1-9B38-5FCD69877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Advantages of living in an Aquatic Environment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8C9A-5579-46F8-A94F-271EBDA6B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1474"/>
            <a:ext cx="10515600" cy="4080679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  <a:defRPr/>
            </a:pPr>
            <a:r>
              <a:rPr lang="en-US" dirty="0"/>
              <a:t>No danger of </a:t>
            </a:r>
            <a:r>
              <a:rPr lang="en-US" b="1" u="sng" dirty="0"/>
              <a:t>drying out</a:t>
            </a:r>
            <a:endParaRPr lang="en-CA" b="1" u="sng" dirty="0"/>
          </a:p>
          <a:p>
            <a:pPr marL="742950" indent="-742950">
              <a:buAutoNum type="arabicPeriod" startAt="3"/>
              <a:defRPr/>
            </a:pPr>
            <a:r>
              <a:rPr lang="en-US" dirty="0"/>
              <a:t>No specialized tissues needed for carrying </a:t>
            </a:r>
            <a:r>
              <a:rPr lang="en-US" b="1" u="sng" dirty="0"/>
              <a:t>water</a:t>
            </a:r>
            <a:endParaRPr lang="en-CA" b="1" u="sng" dirty="0"/>
          </a:p>
          <a:p>
            <a:pPr marL="742950" indent="-742950">
              <a:buAutoNum type="arabicPeriod" startAt="3"/>
              <a:defRPr/>
            </a:pPr>
            <a:r>
              <a:rPr lang="en-US" dirty="0"/>
              <a:t>No specialized structures needed for </a:t>
            </a:r>
            <a:r>
              <a:rPr lang="en-US" b="1" u="sng" dirty="0"/>
              <a:t>support</a:t>
            </a:r>
            <a:endParaRPr lang="en-CA" b="1" u="sng" dirty="0"/>
          </a:p>
          <a:p>
            <a:pPr marL="742950" indent="-742950">
              <a:buAutoNum type="arabicPeriod" startAt="3"/>
              <a:defRPr/>
            </a:pPr>
            <a:r>
              <a:rPr lang="en-US" dirty="0"/>
              <a:t>Reproductive cells can </a:t>
            </a:r>
            <a:r>
              <a:rPr lang="en-US" b="1" u="sng" dirty="0"/>
              <a:t>swim </a:t>
            </a:r>
            <a:r>
              <a:rPr lang="en-US" dirty="0"/>
              <a:t>through water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CA" dirty="0">
                <a:solidFill>
                  <a:srgbClr val="FF0000"/>
                </a:solidFill>
              </a:rPr>
              <a:t>S</a:t>
            </a:r>
            <a:r>
              <a:rPr lang="en-US" dirty="0" err="1">
                <a:solidFill>
                  <a:srgbClr val="FF0000"/>
                </a:solidFill>
              </a:rPr>
              <a:t>tructures</a:t>
            </a:r>
            <a:r>
              <a:rPr lang="en-US" dirty="0">
                <a:solidFill>
                  <a:srgbClr val="FF0000"/>
                </a:solidFill>
              </a:rPr>
              <a:t> can be very</a:t>
            </a:r>
            <a:r>
              <a:rPr lang="en-US" b="1" u="sng" dirty="0">
                <a:solidFill>
                  <a:srgbClr val="FF0000"/>
                </a:solidFill>
              </a:rPr>
              <a:t> thin</a:t>
            </a:r>
            <a:endParaRPr lang="en-CA" b="1" u="sng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	(better for exchange of gasses, water, nutrients)</a:t>
            </a:r>
          </a:p>
          <a:p>
            <a:pPr marL="742950" indent="-742950">
              <a:buAutoNum type="arabicPeriod" startAt="3"/>
              <a:defRPr/>
            </a:pPr>
            <a:endParaRPr lang="en-CA" dirty="0"/>
          </a:p>
        </p:txBody>
      </p:sp>
      <p:pic>
        <p:nvPicPr>
          <p:cNvPr id="10242" name="Picture 2" descr="http://www.infotube.net/blog/wp-content/content/2010/01/thumbs-up.jpg">
            <a:extLst>
              <a:ext uri="{FF2B5EF4-FFF2-40B4-BE49-F238E27FC236}">
                <a16:creationId xmlns:a16="http://schemas.microsoft.com/office/drawing/2014/main" id="{86E8D234-971E-440A-994C-2AEBDE0E6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81804" y="1275911"/>
            <a:ext cx="1714512" cy="17145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467A8-1FD9-4B66-A756-AF57ED121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/>
              <a:t>Disadvantages</a:t>
            </a:r>
            <a:endParaRPr lang="en-CA" dirty="0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93A4CAA4-EEBD-4C02-BD1C-F2B0E52DD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55215" cy="435133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dirty="0"/>
              <a:t>Water </a:t>
            </a:r>
            <a:r>
              <a:rPr lang="en-US" altLang="en-US" b="1" u="sng" dirty="0"/>
              <a:t>absorbs</a:t>
            </a:r>
            <a:r>
              <a:rPr lang="en-US" altLang="en-US" dirty="0"/>
              <a:t> (blocks) much of the sun’s energy that chlorophyll needs as it passes through it</a:t>
            </a:r>
            <a:endParaRPr lang="en-CA" altLang="en-US" sz="2400" dirty="0"/>
          </a:p>
          <a:p>
            <a:pPr lvl="2" eaLnBrk="1" hangingPunct="1"/>
            <a:r>
              <a:rPr lang="en-US" altLang="en-US" sz="3600" i="1" dirty="0"/>
              <a:t>particularly, sea water absorbs large amounts of red and violet wavelengths</a:t>
            </a:r>
          </a:p>
          <a:p>
            <a:pPr lvl="2" eaLnBrk="1" hangingPunct="1"/>
            <a:r>
              <a:rPr lang="en-US" altLang="en-US" sz="3600" i="1" dirty="0"/>
              <a:t>Especially at lower depths</a:t>
            </a:r>
          </a:p>
          <a:p>
            <a:pPr lvl="2" eaLnBrk="1" hangingPunct="1"/>
            <a:endParaRPr lang="en-US" altLang="en-US" i="1" dirty="0"/>
          </a:p>
          <a:p>
            <a:pPr lvl="2" eaLnBrk="1" hangingPunct="1"/>
            <a:endParaRPr lang="en-US" altLang="en-US" sz="3600" i="1" dirty="0"/>
          </a:p>
          <a:p>
            <a:pPr lvl="2" eaLnBrk="1" hangingPunct="1"/>
            <a:r>
              <a:rPr lang="en-US" altLang="en-US" i="1" dirty="0"/>
              <a:t>How do algae overcome this? </a:t>
            </a:r>
            <a:endParaRPr lang="en-CA" altLang="en-US" sz="3600" i="1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en-CA" altLang="en-US" dirty="0"/>
          </a:p>
        </p:txBody>
      </p:sp>
      <p:pic>
        <p:nvPicPr>
          <p:cNvPr id="9218" name="Picture 2" descr="http://sunderlandbookgroup.files.wordpress.com/2009/11/thumbs-down.jpg">
            <a:extLst>
              <a:ext uri="{FF2B5EF4-FFF2-40B4-BE49-F238E27FC236}">
                <a16:creationId xmlns:a16="http://schemas.microsoft.com/office/drawing/2014/main" id="{0AC85533-421E-4BB1-AC67-F60BA5371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2877" y="3429000"/>
            <a:ext cx="3476625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55CB1-5671-45C4-B6F5-FC4A9ADEB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Algae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8328B-2AC6-4209-AEA1-C2F8BDCA0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get water and nutrients directly from environment. </a:t>
            </a:r>
          </a:p>
          <a:p>
            <a:r>
              <a:rPr lang="en-US" dirty="0"/>
              <a:t>Therefore must have very</a:t>
            </a:r>
            <a:r>
              <a:rPr lang="en-US" b="1" u="sng" dirty="0"/>
              <a:t> thin </a:t>
            </a:r>
            <a:r>
              <a:rPr lang="en-US" dirty="0"/>
              <a:t>tissues so nutrients and waste can </a:t>
            </a:r>
            <a:r>
              <a:rPr lang="en-US" b="1" u="sng" dirty="0"/>
              <a:t>diffuse</a:t>
            </a:r>
            <a:r>
              <a:rPr lang="en-US" dirty="0"/>
              <a:t> through cells. </a:t>
            </a:r>
          </a:p>
          <a:p>
            <a:endParaRPr lang="en-US" dirty="0"/>
          </a:p>
          <a:p>
            <a:r>
              <a:rPr lang="en-US" dirty="0"/>
              <a:t>Also, what about algae (seaweed) living deep below the surface where there is less light? </a:t>
            </a:r>
          </a:p>
        </p:txBody>
      </p:sp>
    </p:spTree>
    <p:extLst>
      <p:ext uri="{BB962C8B-B14F-4D97-AF65-F5344CB8AC3E}">
        <p14:creationId xmlns:p14="http://schemas.microsoft.com/office/powerpoint/2010/main" val="2579534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C60D1-3273-445A-A468-F2CCC046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Photosynthesis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86186-1865-40AE-87B2-26D6CE660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A2B476-C227-4112-89CB-5A897BE11FF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515600" cy="37722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503426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692EA-B7A4-4D8C-9F37-477F85F00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Photosynthesis happens in the chloroplast and uses pigment called </a:t>
            </a:r>
            <a:r>
              <a:rPr lang="en-US" b="1" i="1" dirty="0"/>
              <a:t>chlorophyll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42E82-FFFE-4CC9-8393-F274EBF8B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altLang="en-US" dirty="0">
                <a:solidFill>
                  <a:schemeClr val="accent1"/>
                </a:solidFill>
              </a:rPr>
              <a:t>All algae use </a:t>
            </a:r>
            <a:r>
              <a:rPr lang="en-CA" altLang="en-US" u="sng" dirty="0">
                <a:solidFill>
                  <a:schemeClr val="accent1"/>
                </a:solidFill>
              </a:rPr>
              <a:t>chlorophyll type a</a:t>
            </a:r>
          </a:p>
          <a:p>
            <a:r>
              <a:rPr lang="en-CA" altLang="en-US" dirty="0">
                <a:solidFill>
                  <a:schemeClr val="accent1"/>
                </a:solidFill>
              </a:rPr>
              <a:t>Green Algae use chlorophyll </a:t>
            </a:r>
            <a:r>
              <a:rPr lang="en-CA" altLang="en-US" u="sng" dirty="0">
                <a:solidFill>
                  <a:schemeClr val="accent1"/>
                </a:solidFill>
              </a:rPr>
              <a:t>a and b</a:t>
            </a:r>
          </a:p>
          <a:p>
            <a:endParaRPr lang="en-CA" altLang="en-US" dirty="0">
              <a:solidFill>
                <a:schemeClr val="accent1"/>
              </a:solidFill>
            </a:endParaRPr>
          </a:p>
          <a:p>
            <a:endParaRPr lang="en-CA" alt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033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7C7B7-7E19-4BDE-BDA3-24D795756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4755" name="Picture 2">
            <a:extLst>
              <a:ext uri="{FF2B5EF4-FFF2-40B4-BE49-F238E27FC236}">
                <a16:creationId xmlns:a16="http://schemas.microsoft.com/office/drawing/2014/main" id="{93B74130-2BFC-451B-AF04-5E872B29B7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0"/>
            <a:ext cx="10972800" cy="6994250"/>
          </a:xfrm>
          <a:noFill/>
        </p:spPr>
      </p:pic>
    </p:spTree>
    <p:extLst>
      <p:ext uri="{BB962C8B-B14F-4D97-AF65-F5344CB8AC3E}">
        <p14:creationId xmlns:p14="http://schemas.microsoft.com/office/powerpoint/2010/main" val="2560953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68789-31A9-481E-9533-BEB32F7DD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" y="365125"/>
            <a:ext cx="11176000" cy="1325563"/>
          </a:xfrm>
        </p:spPr>
        <p:txBody>
          <a:bodyPr/>
          <a:lstStyle/>
          <a:p>
            <a:r>
              <a:rPr lang="en-US" dirty="0"/>
              <a:t>Different chlorophylls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6084B-2383-4DF7-BD27-7E0A18FDE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1825625"/>
            <a:ext cx="12014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altLang="en-US" dirty="0"/>
              <a:t>Many algae have </a:t>
            </a:r>
            <a:r>
              <a:rPr lang="en-CA" altLang="en-US" i="1" dirty="0"/>
              <a:t>evolved </a:t>
            </a:r>
            <a:r>
              <a:rPr lang="en-CA" altLang="en-US" dirty="0"/>
              <a:t>different</a:t>
            </a:r>
            <a:r>
              <a:rPr lang="en-CA" altLang="en-US" b="1" dirty="0"/>
              <a:t> chlorophylls </a:t>
            </a:r>
            <a:r>
              <a:rPr lang="en-CA" altLang="en-US" dirty="0"/>
              <a:t>and </a:t>
            </a:r>
            <a:r>
              <a:rPr lang="en-CA" altLang="en-US" b="1" dirty="0"/>
              <a:t>accessory pigments </a:t>
            </a:r>
            <a:r>
              <a:rPr lang="en-CA" altLang="en-US" dirty="0"/>
              <a:t>that absorb different wavelengths:</a:t>
            </a:r>
          </a:p>
          <a:p>
            <a:pPr marL="914400" lvl="2" indent="0">
              <a:buNone/>
              <a:defRPr/>
            </a:pPr>
            <a:r>
              <a:rPr lang="en-US" sz="3200" dirty="0"/>
              <a:t>All plants use chlorophyll a</a:t>
            </a:r>
          </a:p>
          <a:p>
            <a:pPr marL="914400" lvl="2" indent="0">
              <a:buNone/>
              <a:defRPr/>
            </a:pPr>
            <a:r>
              <a:rPr lang="en-US" sz="3200" dirty="0"/>
              <a:t>Chlorophyll b</a:t>
            </a:r>
            <a:endParaRPr lang="en-CA" sz="3200" dirty="0"/>
          </a:p>
          <a:p>
            <a:pPr marL="914400" lvl="2" indent="0">
              <a:buNone/>
              <a:defRPr/>
            </a:pPr>
            <a:r>
              <a:rPr lang="en-US" sz="3200" dirty="0"/>
              <a:t>Chlorophyll c</a:t>
            </a:r>
            <a:endParaRPr lang="en-CA" sz="3200" dirty="0"/>
          </a:p>
          <a:p>
            <a:pPr marL="914400" lvl="2" indent="0">
              <a:buNone/>
              <a:defRPr/>
            </a:pPr>
            <a:r>
              <a:rPr lang="en-US" sz="3200" dirty="0"/>
              <a:t>Chlorophyll d</a:t>
            </a:r>
            <a:endParaRPr lang="en-CA" sz="3200" dirty="0"/>
          </a:p>
          <a:p>
            <a:pPr marL="914400" lvl="2" indent="0">
              <a:buNone/>
              <a:defRPr/>
            </a:pPr>
            <a:r>
              <a:rPr lang="en-CA" altLang="en-US" sz="3200" dirty="0"/>
              <a:t>Accessory pigments</a:t>
            </a:r>
          </a:p>
          <a:p>
            <a:pPr marL="914400" lvl="2" indent="0">
              <a:buNone/>
              <a:defRPr/>
            </a:pPr>
            <a:r>
              <a:rPr lang="en-US" dirty="0"/>
              <a:t>Accessory pigments have a slightly different molecular structure than chlorophyll a that facilitate </a:t>
            </a:r>
            <a:r>
              <a:rPr lang="en-US" b="1" dirty="0"/>
              <a:t>absorption of different colors</a:t>
            </a:r>
            <a:r>
              <a:rPr lang="en-US" dirty="0"/>
              <a:t> on the light spectrum. </a:t>
            </a:r>
          </a:p>
        </p:txBody>
      </p:sp>
    </p:spTree>
    <p:extLst>
      <p:ext uri="{BB962C8B-B14F-4D97-AF65-F5344CB8AC3E}">
        <p14:creationId xmlns:p14="http://schemas.microsoft.com/office/powerpoint/2010/main" val="27759351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692EA-B7A4-4D8C-9F37-477F85F00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Photosynthesis happens in the chloroplast and uses pigment called </a:t>
            </a:r>
            <a:r>
              <a:rPr lang="en-US" b="1" i="1" dirty="0"/>
              <a:t>chlorophyll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42E82-FFFE-4CC9-8393-F274EBF8B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altLang="en-US" dirty="0"/>
              <a:t>All algae use </a:t>
            </a:r>
            <a:r>
              <a:rPr lang="en-CA" altLang="en-US" u="sng" dirty="0"/>
              <a:t>chlorophyll type a</a:t>
            </a:r>
          </a:p>
          <a:p>
            <a:r>
              <a:rPr lang="en-CA" altLang="en-US" dirty="0"/>
              <a:t>Green Algae use chlorophyll </a:t>
            </a:r>
            <a:r>
              <a:rPr lang="en-CA" altLang="en-US" u="sng" dirty="0"/>
              <a:t>a and b</a:t>
            </a:r>
          </a:p>
          <a:p>
            <a:endParaRPr lang="en-CA" altLang="en-US" u="sng" dirty="0"/>
          </a:p>
          <a:p>
            <a:r>
              <a:rPr lang="en-CA" altLang="en-US" dirty="0"/>
              <a:t>Chlorophyll </a:t>
            </a:r>
            <a:r>
              <a:rPr lang="en-CA" altLang="en-US" b="1" dirty="0"/>
              <a:t>a </a:t>
            </a:r>
            <a:r>
              <a:rPr lang="en-CA" altLang="en-US" dirty="0"/>
              <a:t>absorbs </a:t>
            </a:r>
            <a:r>
              <a:rPr lang="en-CA" altLang="en-US" b="1" u="sng" dirty="0"/>
              <a:t>red</a:t>
            </a:r>
            <a:r>
              <a:rPr lang="en-CA" altLang="en-US" dirty="0"/>
              <a:t> light very well, </a:t>
            </a:r>
          </a:p>
          <a:p>
            <a:r>
              <a:rPr lang="en-CA" altLang="en-US" dirty="0"/>
              <a:t>Chlorophyll</a:t>
            </a:r>
            <a:r>
              <a:rPr lang="en-CA" altLang="en-US" b="1" dirty="0"/>
              <a:t> b </a:t>
            </a:r>
            <a:r>
              <a:rPr lang="en-CA" altLang="en-US" dirty="0"/>
              <a:t>absorbs </a:t>
            </a:r>
            <a:r>
              <a:rPr lang="en-CA" altLang="en-US" b="1" u="sng" dirty="0"/>
              <a:t>blue</a:t>
            </a:r>
            <a:r>
              <a:rPr lang="en-CA" altLang="en-US" dirty="0"/>
              <a:t> light very well.</a:t>
            </a:r>
          </a:p>
          <a:p>
            <a:endParaRPr lang="en-CA" altLang="en-US" u="sng" dirty="0"/>
          </a:p>
          <a:p>
            <a:endParaRPr lang="en-CA" altLang="en-US" dirty="0">
              <a:solidFill>
                <a:schemeClr val="accent1"/>
              </a:solidFill>
            </a:endParaRPr>
          </a:p>
          <a:p>
            <a:endParaRPr lang="en-CA" alt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0380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44CB5-BBA1-4404-80AA-652E61893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i="1" dirty="0"/>
              <a:t>How do we know this?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B350E-E74A-44D9-BA2A-D63E6ECA3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179" y="1460500"/>
            <a:ext cx="11411642" cy="50323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/>
                </a:solidFill>
              </a:rPr>
              <a:t>1881, German plant physiologist, T. W. Engelmann, wanted to</a:t>
            </a:r>
            <a:r>
              <a:rPr lang="en-CA" altLang="en-US" sz="3200" dirty="0">
                <a:solidFill>
                  <a:schemeClr val="accent1"/>
                </a:solidFill>
              </a:rPr>
              <a:t> find which part of the light spectrum algae use in photosynthesis.</a:t>
            </a:r>
          </a:p>
          <a:p>
            <a:pPr>
              <a:defRPr/>
            </a:pPr>
            <a:r>
              <a:rPr lang="en-CA" altLang="en-US" sz="3200" dirty="0">
                <a:solidFill>
                  <a:schemeClr val="accent1"/>
                </a:solidFill>
              </a:rPr>
              <a:t>He placed filamentous green algae under a microscope, and shone different wavelengths of light.</a:t>
            </a:r>
            <a:endParaRPr lang="en-CA" sz="3200" dirty="0">
              <a:solidFill>
                <a:schemeClr val="accent1"/>
              </a:solidFill>
            </a:endParaRPr>
          </a:p>
          <a:p>
            <a:pPr>
              <a:buFont typeface="Wingdings 2"/>
              <a:buChar char=""/>
              <a:defRPr/>
            </a:pPr>
            <a:endParaRPr lang="en-CA" dirty="0"/>
          </a:p>
        </p:txBody>
      </p:sp>
      <p:pic>
        <p:nvPicPr>
          <p:cNvPr id="27650" name="Picture 2" descr="Untitled">
            <a:extLst>
              <a:ext uri="{FF2B5EF4-FFF2-40B4-BE49-F238E27FC236}">
                <a16:creationId xmlns:a16="http://schemas.microsoft.com/office/drawing/2014/main" id="{AE9669A9-9192-4C75-A7DA-88C280EC6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587" y="3743592"/>
            <a:ext cx="8617823" cy="324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7129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44CB5-BBA1-4404-80AA-652E61893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i="1" dirty="0"/>
              <a:t>How do we know this?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B350E-E74A-44D9-BA2A-D63E6ECA3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343" y="1311216"/>
            <a:ext cx="11411642" cy="5546784"/>
          </a:xfrm>
        </p:spPr>
        <p:txBody>
          <a:bodyPr>
            <a:normAutofit/>
          </a:bodyPr>
          <a:lstStyle/>
          <a:p>
            <a:r>
              <a:rPr lang="en-CA" altLang="en-US" sz="2800" dirty="0">
                <a:solidFill>
                  <a:schemeClr val="accent1"/>
                </a:solidFill>
              </a:rPr>
              <a:t>Since algae give off oxygen when they photosynthesise, a good way to measure the efficacy of each wavelength for photosynthesis was to measure the oxygen output.</a:t>
            </a:r>
          </a:p>
          <a:p>
            <a:r>
              <a:rPr lang="en-CA" altLang="en-US" sz="2800" dirty="0">
                <a:solidFill>
                  <a:schemeClr val="accent1"/>
                </a:solidFill>
              </a:rPr>
              <a:t>To measure the oxygen output, </a:t>
            </a:r>
            <a:r>
              <a:rPr lang="en-CA" altLang="en-US" sz="2800" dirty="0" err="1">
                <a:solidFill>
                  <a:schemeClr val="accent1"/>
                </a:solidFill>
              </a:rPr>
              <a:t>Englemann</a:t>
            </a:r>
            <a:r>
              <a:rPr lang="en-CA" altLang="en-US" sz="2800" dirty="0">
                <a:solidFill>
                  <a:schemeClr val="accent1"/>
                </a:solidFill>
              </a:rPr>
              <a:t> placed aerobic (oxygen needing) bacteria along the filament. </a:t>
            </a:r>
          </a:p>
          <a:p>
            <a:r>
              <a:rPr lang="en-CA" altLang="en-US" sz="2800" dirty="0">
                <a:solidFill>
                  <a:schemeClr val="accent1"/>
                </a:solidFill>
              </a:rPr>
              <a:t>He figured that they would go where the oxygen was being produced the most.</a:t>
            </a:r>
            <a:endParaRPr lang="en-US" altLang="en-US" sz="2800" dirty="0">
              <a:solidFill>
                <a:schemeClr val="accent1"/>
              </a:solidFill>
            </a:endParaRPr>
          </a:p>
          <a:p>
            <a:pPr>
              <a:buFont typeface="Wingdings 2"/>
              <a:buChar char=""/>
              <a:defRPr/>
            </a:pPr>
            <a:endParaRPr lang="en-CA" dirty="0"/>
          </a:p>
        </p:txBody>
      </p:sp>
      <p:pic>
        <p:nvPicPr>
          <p:cNvPr id="27652" name="Picture 4" descr="Metabolism: Photosynthesis - SBI4U RESOURCE WEBSITE">
            <a:extLst>
              <a:ext uri="{FF2B5EF4-FFF2-40B4-BE49-F238E27FC236}">
                <a16:creationId xmlns:a16="http://schemas.microsoft.com/office/drawing/2014/main" id="{ED10371B-D6B6-4407-B3B0-C80F4AF8F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33" y="4061634"/>
            <a:ext cx="8667618" cy="279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AA96B70-D4CB-44D9-951E-C820F6847C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b="1" u="sng">
                <a:solidFill>
                  <a:schemeClr val="tx1"/>
                </a:solidFill>
              </a:rPr>
              <a:t>Photosynthesis:</a:t>
            </a:r>
            <a:br>
              <a:rPr lang="en-CA" altLang="en-US" b="1" u="sng">
                <a:solidFill>
                  <a:schemeClr val="tx1"/>
                </a:solidFill>
              </a:rPr>
            </a:br>
            <a:endParaRPr lang="en-US" altLang="en-US" b="1" u="sng">
              <a:solidFill>
                <a:schemeClr val="tx1"/>
              </a:solidFill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2B41B0A-14CF-4A25-9A81-7C3E411D13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7045" y="1263881"/>
            <a:ext cx="10515600" cy="5228994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>
                <a:solidFill>
                  <a:schemeClr val="accent1"/>
                </a:solidFill>
              </a:rPr>
              <a:t>After a few minutes, the bacteria had congregated around the portions of the filament illuminated by red and blue light. </a:t>
            </a:r>
            <a:endParaRPr lang="en-CA" dirty="0">
              <a:solidFill>
                <a:schemeClr val="accent1"/>
              </a:solidFill>
            </a:endParaRPr>
          </a:p>
          <a:p>
            <a:r>
              <a:rPr lang="en-CA" altLang="en-US" dirty="0">
                <a:solidFill>
                  <a:schemeClr val="accent1"/>
                </a:solidFill>
              </a:rPr>
              <a:t>He found that the bacteria went to the parts of the table where the </a:t>
            </a:r>
            <a:r>
              <a:rPr lang="en-CA" altLang="en-US" b="1" dirty="0">
                <a:solidFill>
                  <a:schemeClr val="accent1"/>
                </a:solidFill>
              </a:rPr>
              <a:t>red</a:t>
            </a:r>
            <a:r>
              <a:rPr lang="en-CA" altLang="en-US" dirty="0">
                <a:solidFill>
                  <a:schemeClr val="accent1"/>
                </a:solidFill>
              </a:rPr>
              <a:t> and the </a:t>
            </a:r>
            <a:r>
              <a:rPr lang="en-CA" altLang="en-US" b="1" dirty="0">
                <a:solidFill>
                  <a:schemeClr val="accent1"/>
                </a:solidFill>
              </a:rPr>
              <a:t>blue</a:t>
            </a:r>
            <a:r>
              <a:rPr lang="en-CA" altLang="en-US" dirty="0">
                <a:solidFill>
                  <a:schemeClr val="accent1"/>
                </a:solidFill>
              </a:rPr>
              <a:t> light were being shone.</a:t>
            </a:r>
          </a:p>
          <a:p>
            <a:r>
              <a:rPr lang="en-CA" altLang="en-US" dirty="0">
                <a:solidFill>
                  <a:schemeClr val="accent1"/>
                </a:solidFill>
              </a:rPr>
              <a:t>He therefore concluded that red and blue light were the best types of light for photosynthesis in green algae.</a:t>
            </a:r>
            <a:endParaRPr lang="en-US" altLang="en-US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accent1"/>
                </a:solidFill>
              </a:rPr>
              <a:t>Assuming that the bacteria were congregating in regions where oxygen was being evolved in photosynthesis, Engelmann concluded that </a:t>
            </a:r>
            <a:r>
              <a:rPr lang="en-US" b="1" dirty="0">
                <a:solidFill>
                  <a:schemeClr val="accent1"/>
                </a:solidFill>
              </a:rPr>
              <a:t>red and blue light are the most effective colors for photosynthesis for green algae</a:t>
            </a:r>
            <a:endParaRPr lang="en-CA" b="1" dirty="0">
              <a:solidFill>
                <a:schemeClr val="accent1"/>
              </a:solidFill>
            </a:endParaRP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AA96B70-D4CB-44D9-951E-C820F6847C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b="1" u="sng">
                <a:solidFill>
                  <a:schemeClr val="tx1"/>
                </a:solidFill>
              </a:rPr>
              <a:t>Photosynthesis:</a:t>
            </a:r>
            <a:br>
              <a:rPr lang="en-CA" altLang="en-US" b="1" u="sng">
                <a:solidFill>
                  <a:schemeClr val="tx1"/>
                </a:solidFill>
              </a:rPr>
            </a:br>
            <a:endParaRPr lang="en-US" altLang="en-US" b="1" u="sng">
              <a:solidFill>
                <a:schemeClr val="tx1"/>
              </a:solidFill>
            </a:endParaRPr>
          </a:p>
        </p:txBody>
      </p:sp>
      <p:graphicFrame>
        <p:nvGraphicFramePr>
          <p:cNvPr id="14345" name="Object 9">
            <a:extLst>
              <a:ext uri="{FF2B5EF4-FFF2-40B4-BE49-F238E27FC236}">
                <a16:creationId xmlns:a16="http://schemas.microsoft.com/office/drawing/2014/main" id="{8BD63F9E-9B77-4E36-B21B-AA08459CBC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932745"/>
              </p:ext>
            </p:extLst>
          </p:nvPr>
        </p:nvGraphicFramePr>
        <p:xfrm>
          <a:off x="202327" y="2198664"/>
          <a:ext cx="11989673" cy="2838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icture" r:id="rId3" imgW="3486120" imgH="1053356" progId="Word.Picture.8">
                  <p:embed/>
                </p:oleObj>
              </mc:Choice>
              <mc:Fallback>
                <p:oleObj name="Picture" r:id="rId3" imgW="3486120" imgH="1053356" progId="Word.Picture.8">
                  <p:embed/>
                  <p:pic>
                    <p:nvPicPr>
                      <p:cNvPr id="14345" name="Object 9">
                        <a:extLst>
                          <a:ext uri="{FF2B5EF4-FFF2-40B4-BE49-F238E27FC236}">
                            <a16:creationId xmlns:a16="http://schemas.microsoft.com/office/drawing/2014/main" id="{8BD63F9E-9B77-4E36-B21B-AA08459CBC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327" y="2198664"/>
                        <a:ext cx="11989673" cy="28384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68179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F1B9C-01B4-419F-96DF-96644CBFA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Tw Engelmann Photosynthesis Experiment, HD Png Download - kindpng">
            <a:extLst>
              <a:ext uri="{FF2B5EF4-FFF2-40B4-BE49-F238E27FC236}">
                <a16:creationId xmlns:a16="http://schemas.microsoft.com/office/drawing/2014/main" id="{58D3BB90-6F37-4736-97EF-FA0EA32D4E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4" r="9357"/>
          <a:stretch/>
        </p:blipFill>
        <p:spPr bwMode="auto">
          <a:xfrm>
            <a:off x="431320" y="324988"/>
            <a:ext cx="10515600" cy="616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6567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FD5C54BD-472C-4F9E-B472-E4093E4E6C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7804" y="381000"/>
            <a:ext cx="11386868" cy="5715000"/>
          </a:xfrm>
        </p:spPr>
        <p:txBody>
          <a:bodyPr/>
          <a:lstStyle/>
          <a:p>
            <a:r>
              <a:rPr lang="en-CA" altLang="en-US" dirty="0">
                <a:solidFill>
                  <a:schemeClr val="accent1"/>
                </a:solidFill>
              </a:rPr>
              <a:t>We now know that green algae use chlorophylls a and b for photosynthesis. </a:t>
            </a:r>
          </a:p>
          <a:p>
            <a:r>
              <a:rPr lang="en-CA" altLang="en-US" dirty="0"/>
              <a:t>Chlorophyll </a:t>
            </a:r>
            <a:r>
              <a:rPr lang="en-CA" altLang="en-US" b="1" dirty="0"/>
              <a:t>a </a:t>
            </a:r>
            <a:r>
              <a:rPr lang="en-CA" altLang="en-US" dirty="0"/>
              <a:t>absorbs </a:t>
            </a:r>
            <a:r>
              <a:rPr lang="en-CA" altLang="en-US" b="1" u="sng" dirty="0"/>
              <a:t>red</a:t>
            </a:r>
            <a:r>
              <a:rPr lang="en-CA" altLang="en-US" dirty="0"/>
              <a:t> light very well, </a:t>
            </a:r>
          </a:p>
          <a:p>
            <a:r>
              <a:rPr lang="en-CA" altLang="en-US" dirty="0"/>
              <a:t>Chlorophyll</a:t>
            </a:r>
            <a:r>
              <a:rPr lang="en-CA" altLang="en-US" b="1" dirty="0"/>
              <a:t> b </a:t>
            </a:r>
            <a:r>
              <a:rPr lang="en-CA" altLang="en-US" dirty="0"/>
              <a:t>absorbs </a:t>
            </a:r>
            <a:r>
              <a:rPr lang="en-CA" altLang="en-US" b="1" u="sng" dirty="0"/>
              <a:t>blue</a:t>
            </a:r>
            <a:r>
              <a:rPr lang="en-CA" altLang="en-US" dirty="0"/>
              <a:t> light very well.</a:t>
            </a:r>
          </a:p>
          <a:p>
            <a:endParaRPr lang="en-US" altLang="en-US" dirty="0"/>
          </a:p>
        </p:txBody>
      </p:sp>
      <p:graphicFrame>
        <p:nvGraphicFramePr>
          <p:cNvPr id="17415" name="Object 7">
            <a:extLst>
              <a:ext uri="{FF2B5EF4-FFF2-40B4-BE49-F238E27FC236}">
                <a16:creationId xmlns:a16="http://schemas.microsoft.com/office/drawing/2014/main" id="{96E3A5D4-6986-4FE7-8C93-683C2F680B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562278"/>
              </p:ext>
            </p:extLst>
          </p:nvPr>
        </p:nvGraphicFramePr>
        <p:xfrm>
          <a:off x="1297711" y="3270250"/>
          <a:ext cx="7112000" cy="358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Picture" r:id="rId3" imgW="3314880" imgH="2518560" progId="Word.Picture.8">
                  <p:embed/>
                </p:oleObj>
              </mc:Choice>
              <mc:Fallback>
                <p:oleObj name="Picture" r:id="rId3" imgW="3314880" imgH="2518560" progId="Word.Picture.8">
                  <p:embed/>
                  <p:pic>
                    <p:nvPicPr>
                      <p:cNvPr id="17415" name="Object 7">
                        <a:extLst>
                          <a:ext uri="{FF2B5EF4-FFF2-40B4-BE49-F238E27FC236}">
                            <a16:creationId xmlns:a16="http://schemas.microsoft.com/office/drawing/2014/main" id="{96E3A5D4-6986-4FE7-8C93-683C2F680B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7711" y="3270250"/>
                        <a:ext cx="7112000" cy="358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Chlorophyll b - Wikipedia">
            <a:extLst>
              <a:ext uri="{FF2B5EF4-FFF2-40B4-BE49-F238E27FC236}">
                <a16:creationId xmlns:a16="http://schemas.microsoft.com/office/drawing/2014/main" id="{3082C06F-1022-47EB-9C4A-32EA4246399C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7273" r="10000" b="20000"/>
          <a:stretch/>
        </p:blipFill>
        <p:spPr bwMode="auto">
          <a:xfrm>
            <a:off x="1297711" y="2857500"/>
            <a:ext cx="6968346" cy="3619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832042B6-5A93-4884-A7F8-CFB32838BF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7366" y="552091"/>
            <a:ext cx="11093569" cy="5645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altLang="en-US" sz="4800" b="1" dirty="0"/>
              <a:t>Problem: </a:t>
            </a:r>
          </a:p>
          <a:p>
            <a:endParaRPr lang="en-CA" altLang="en-US" dirty="0"/>
          </a:p>
          <a:p>
            <a:r>
              <a:rPr lang="en-CA" altLang="en-US" dirty="0"/>
              <a:t>Ocean water </a:t>
            </a:r>
            <a:r>
              <a:rPr lang="en-CA" altLang="en-US" i="1" dirty="0"/>
              <a:t>absorbs most of the green and red light</a:t>
            </a:r>
            <a:r>
              <a:rPr lang="en-CA" altLang="en-US" dirty="0"/>
              <a:t> </a:t>
            </a:r>
          </a:p>
          <a:p>
            <a:r>
              <a:rPr lang="en-CA" altLang="en-US" dirty="0"/>
              <a:t>Leaving more of the </a:t>
            </a:r>
            <a:r>
              <a:rPr lang="en-CA" altLang="en-US" b="1" i="1" u="sng" dirty="0"/>
              <a:t>blue</a:t>
            </a:r>
            <a:r>
              <a:rPr lang="en-CA" altLang="en-US" i="1" dirty="0"/>
              <a:t> light at greater depths</a:t>
            </a:r>
            <a:r>
              <a:rPr lang="en-CA" altLang="en-US" dirty="0"/>
              <a:t>. </a:t>
            </a:r>
          </a:p>
          <a:p>
            <a:r>
              <a:rPr lang="en-US" altLang="en-US" dirty="0"/>
              <a:t>Dim blue light contains very little energy that chlorophyll a can use</a:t>
            </a:r>
            <a:endParaRPr lang="en-CA" altLang="en-US" dirty="0"/>
          </a:p>
          <a:p>
            <a:r>
              <a:rPr lang="en-CA" altLang="en-US" dirty="0"/>
              <a:t>So it might be difficult for algae with chlorophyll “a”  to photosynthesise deep in the ocean.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45E3B-136A-48C1-A96B-BBF978113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Chlorophyll b absorbs blue light.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F9D48-4D31-4E16-B882-81CD7F099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Plants that receive less sunlight have more chlorophyll “b” in their chloroplasts to absorb more </a:t>
            </a:r>
            <a:r>
              <a:rPr lang="en-US" i="1" dirty="0">
                <a:solidFill>
                  <a:schemeClr val="accent1"/>
                </a:solidFill>
              </a:rPr>
              <a:t>blue</a:t>
            </a:r>
            <a:r>
              <a:rPr lang="en-US" dirty="0">
                <a:solidFill>
                  <a:schemeClr val="accent1"/>
                </a:solidFill>
              </a:rPr>
              <a:t> light</a:t>
            </a:r>
          </a:p>
          <a:p>
            <a:r>
              <a:rPr lang="en-US" dirty="0">
                <a:solidFill>
                  <a:schemeClr val="accent1"/>
                </a:solidFill>
              </a:rPr>
              <a:t>An increase in chlorophyll B is an adaption to living in the shade, as it allows the plant to absorb a </a:t>
            </a:r>
            <a:r>
              <a:rPr lang="en-US" i="1" dirty="0">
                <a:solidFill>
                  <a:schemeClr val="accent1"/>
                </a:solidFill>
              </a:rPr>
              <a:t>broader range </a:t>
            </a:r>
            <a:r>
              <a:rPr lang="en-US" dirty="0">
                <a:solidFill>
                  <a:schemeClr val="accent1"/>
                </a:solidFill>
              </a:rPr>
              <a:t>of wavelengths of light. </a:t>
            </a:r>
          </a:p>
          <a:p>
            <a:r>
              <a:rPr lang="en-US" dirty="0">
                <a:solidFill>
                  <a:schemeClr val="accent1"/>
                </a:solidFill>
              </a:rPr>
              <a:t>Chlorophyll ‘b’ transfers the extra energy it absorbs to chlorophyll ‘a’.</a:t>
            </a:r>
          </a:p>
        </p:txBody>
      </p:sp>
    </p:spTree>
    <p:extLst>
      <p:ext uri="{BB962C8B-B14F-4D97-AF65-F5344CB8AC3E}">
        <p14:creationId xmlns:p14="http://schemas.microsoft.com/office/powerpoint/2010/main" val="4045328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C60D1-3273-445A-A468-F2CCC046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Characteristics of Algae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86186-1865-40AE-87B2-26D6CE660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69316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Eukaryotic</a:t>
            </a:r>
          </a:p>
          <a:p>
            <a:r>
              <a:rPr lang="en-US" dirty="0"/>
              <a:t>Aquatic</a:t>
            </a:r>
          </a:p>
          <a:p>
            <a:r>
              <a:rPr lang="en-US" dirty="0"/>
              <a:t>All Photosynthetic (Autotrophic)</a:t>
            </a:r>
          </a:p>
          <a:p>
            <a:r>
              <a:rPr lang="en-CA" altLang="en-US" dirty="0"/>
              <a:t>Aquatic</a:t>
            </a:r>
          </a:p>
          <a:p>
            <a:r>
              <a:rPr lang="en-CA" altLang="en-US" dirty="0"/>
              <a:t>Have Cell walls made of cellulose</a:t>
            </a:r>
          </a:p>
          <a:p>
            <a:r>
              <a:rPr lang="en-CA" altLang="en-US" dirty="0"/>
              <a:t>Most are Multicellular, some Unicellular (resemble protists)</a:t>
            </a:r>
          </a:p>
          <a:p>
            <a:r>
              <a:rPr lang="en-CA" altLang="en-US" dirty="0"/>
              <a:t>A life cycle called alternation of generations (Sexual and asexual reproduction)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0040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68789-31A9-481E-9533-BEB32F7DD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" y="365125"/>
            <a:ext cx="11176000" cy="1325563"/>
          </a:xfrm>
        </p:spPr>
        <p:txBody>
          <a:bodyPr/>
          <a:lstStyle/>
          <a:p>
            <a:r>
              <a:rPr lang="en-US" dirty="0"/>
              <a:t>Different chlorophylls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6084B-2383-4DF7-BD27-7E0A18FDE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1825625"/>
            <a:ext cx="12014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altLang="en-US" dirty="0"/>
              <a:t>Many algae have </a:t>
            </a:r>
            <a:r>
              <a:rPr lang="en-CA" altLang="en-US" i="1" dirty="0"/>
              <a:t>evolved </a:t>
            </a:r>
            <a:r>
              <a:rPr lang="en-CA" altLang="en-US" dirty="0"/>
              <a:t>different</a:t>
            </a:r>
            <a:r>
              <a:rPr lang="en-CA" altLang="en-US" b="1" dirty="0"/>
              <a:t> chlorophylls </a:t>
            </a:r>
            <a:r>
              <a:rPr lang="en-CA" altLang="en-US" dirty="0"/>
              <a:t>and </a:t>
            </a:r>
            <a:r>
              <a:rPr lang="en-CA" altLang="en-US" b="1" dirty="0"/>
              <a:t>accessory pigments </a:t>
            </a:r>
            <a:r>
              <a:rPr lang="en-CA" altLang="en-US" dirty="0"/>
              <a:t>that absorb different wavelengths:</a:t>
            </a:r>
          </a:p>
          <a:p>
            <a:pPr marL="914400" lvl="2" indent="0">
              <a:buNone/>
              <a:defRPr/>
            </a:pPr>
            <a:r>
              <a:rPr lang="en-US" sz="3200" dirty="0"/>
              <a:t>Chlorophyll b</a:t>
            </a:r>
            <a:endParaRPr lang="en-CA" sz="3200" dirty="0"/>
          </a:p>
          <a:p>
            <a:pPr marL="914400" lvl="2" indent="0">
              <a:buNone/>
              <a:defRPr/>
            </a:pPr>
            <a:r>
              <a:rPr lang="en-US" sz="3200" dirty="0"/>
              <a:t>Chlorophyll c</a:t>
            </a:r>
            <a:endParaRPr lang="en-CA" sz="3200" dirty="0"/>
          </a:p>
          <a:p>
            <a:pPr marL="914400" lvl="2" indent="0">
              <a:buNone/>
              <a:defRPr/>
            </a:pPr>
            <a:r>
              <a:rPr lang="en-US" sz="3200" dirty="0"/>
              <a:t>Chlorophyll d</a:t>
            </a:r>
            <a:endParaRPr lang="en-CA" sz="3200" dirty="0"/>
          </a:p>
          <a:p>
            <a:pPr marL="914400" lvl="2" indent="0">
              <a:buNone/>
              <a:defRPr/>
            </a:pPr>
            <a:r>
              <a:rPr lang="en-CA" altLang="en-US" sz="3200" dirty="0"/>
              <a:t>Accessory pigments</a:t>
            </a:r>
          </a:p>
          <a:p>
            <a:pPr marL="914400" lvl="2" indent="0">
              <a:buNone/>
              <a:defRPr/>
            </a:pPr>
            <a:r>
              <a:rPr lang="en-US" dirty="0"/>
              <a:t>Accessory pigments have a slightly different molecular structure than chlorophyll a that facilitates </a:t>
            </a:r>
            <a:r>
              <a:rPr lang="en-US" b="1" dirty="0"/>
              <a:t>absorption of different colors</a:t>
            </a:r>
            <a:r>
              <a:rPr lang="en-US" dirty="0"/>
              <a:t> on the light spectrum. </a:t>
            </a:r>
          </a:p>
        </p:txBody>
      </p:sp>
    </p:spTree>
    <p:extLst>
      <p:ext uri="{BB962C8B-B14F-4D97-AF65-F5344CB8AC3E}">
        <p14:creationId xmlns:p14="http://schemas.microsoft.com/office/powerpoint/2010/main" val="21255633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B790F-CB7A-4A3F-AE9D-0744C75C1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FEC9B-2FD1-4C18-86C3-C39204BB5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i="1" dirty="0"/>
              <a:t>Chlorophyll b</a:t>
            </a:r>
            <a:r>
              <a:rPr lang="en-US" i="1" dirty="0"/>
              <a:t> transmits green light and mainly absorbs blue and red light. Captured sun energy is handed over to chlorophyll a, which is a smaller but more plentiful molecule in the chloroplast.</a:t>
            </a:r>
            <a:endParaRPr lang="en-US" dirty="0"/>
          </a:p>
          <a:p>
            <a:r>
              <a:rPr lang="en-US" b="1" i="1" dirty="0"/>
              <a:t>Carotenoids</a:t>
            </a:r>
            <a:r>
              <a:rPr lang="en-US" i="1" dirty="0"/>
              <a:t> reflect orange, yellow and red light waves. In a leaf, carotenoid pigments cluster next to chlorophyll a molecules to efficiently hand off absorbed photons. Carotenoids are fat soluble molecules, also believed to play a role in dissipating excessive amounts of radiant energy.</a:t>
            </a:r>
            <a:endParaRPr lang="en-US" dirty="0"/>
          </a:p>
          <a:p>
            <a:r>
              <a:rPr lang="en-US" b="1" i="1" dirty="0"/>
              <a:t>Xanthophyll</a:t>
            </a:r>
            <a:r>
              <a:rPr lang="en-US" i="1" dirty="0"/>
              <a:t> pigments pass along light energy to chlorophyll a and act as antioxidants. The molecular structure gives xanthophyll the ability to accept or donate electrons. Xanthophyll pigments produce the yellow color in fall leaves.</a:t>
            </a:r>
            <a:endParaRPr lang="en-US" dirty="0"/>
          </a:p>
          <a:p>
            <a:r>
              <a:rPr lang="en-US" b="1" i="1" dirty="0"/>
              <a:t>Anthocyanin</a:t>
            </a:r>
            <a:r>
              <a:rPr lang="en-US" i="1" dirty="0"/>
              <a:t> pigments absorb blue-green light and aid chlorophyll a. Apples and autumn leaves owe their vibrancy to reddish, violet anthocyanin compounds. Anthocyanin is a water-soluble molecule that can be stored in the plant cell vacuole.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6604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45E3B-136A-48C1-A96B-BBF978113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F9D48-4D31-4E16-B882-81CD7F099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Plants that receive less sunlight have more chlorophyll B in their chloroplasts. </a:t>
            </a:r>
          </a:p>
          <a:p>
            <a:r>
              <a:rPr lang="en-US" dirty="0"/>
              <a:t>An increase in chlorophyll B is an adaption to the shade, as it allows the plant to absorb a broader range of wavelengths of light. </a:t>
            </a:r>
          </a:p>
          <a:p>
            <a:r>
              <a:rPr lang="en-US" dirty="0"/>
              <a:t>Chlorophyll B transfers the extra energy it absorbs to chlorophyll A.</a:t>
            </a:r>
          </a:p>
        </p:txBody>
      </p:sp>
    </p:spTree>
    <p:extLst>
      <p:ext uri="{BB962C8B-B14F-4D97-AF65-F5344CB8AC3E}">
        <p14:creationId xmlns:p14="http://schemas.microsoft.com/office/powerpoint/2010/main" val="37205324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68789-31A9-481E-9533-BEB32F7DD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Accessory pigments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6084B-2383-4DF7-BD27-7E0A18FDE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1825625"/>
            <a:ext cx="11176000" cy="4351338"/>
          </a:xfrm>
        </p:spPr>
        <p:txBody>
          <a:bodyPr>
            <a:normAutofit/>
          </a:bodyPr>
          <a:lstStyle/>
          <a:p>
            <a:pPr lvl="2">
              <a:defRPr/>
            </a:pPr>
            <a:r>
              <a:rPr lang="en-US" sz="3600" dirty="0"/>
              <a:t>Accessory pigments are </a:t>
            </a:r>
            <a:r>
              <a:rPr lang="en-US" sz="3600" i="1" dirty="0"/>
              <a:t>light-absorbing compounds </a:t>
            </a:r>
            <a:r>
              <a:rPr lang="en-US" sz="3600" dirty="0"/>
              <a:t>that work in conjunction with chlorophyll a. </a:t>
            </a:r>
          </a:p>
          <a:p>
            <a:pPr lvl="2">
              <a:defRPr/>
            </a:pPr>
            <a:r>
              <a:rPr lang="en-US" sz="3600" dirty="0"/>
              <a:t>They absorb </a:t>
            </a:r>
            <a:r>
              <a:rPr lang="en-US" sz="3600" b="1" i="1" u="sng" dirty="0"/>
              <a:t>different </a:t>
            </a:r>
            <a:r>
              <a:rPr lang="en-US" sz="3600" i="1" dirty="0"/>
              <a:t>wavelengths </a:t>
            </a:r>
            <a:r>
              <a:rPr lang="en-US" sz="3600" dirty="0"/>
              <a:t>of light than chlorophyll and pass the energy they absorb on for photosynthesis.</a:t>
            </a:r>
            <a:endParaRPr lang="en-CA" sz="3600" dirty="0"/>
          </a:p>
          <a:p>
            <a:pPr lvl="2">
              <a:defRPr/>
            </a:pPr>
            <a:r>
              <a:rPr lang="en-US" sz="3600" dirty="0"/>
              <a:t>Reflect different wavelengths of light than chlorophyll </a:t>
            </a:r>
            <a:r>
              <a:rPr lang="en-US" sz="3600" dirty="0">
                <a:sym typeface="Wingdings"/>
              </a:rPr>
              <a:t></a:t>
            </a:r>
            <a:r>
              <a:rPr lang="en-US" sz="3600" dirty="0"/>
              <a:t> wide range of algae color</a:t>
            </a:r>
            <a:endParaRPr lang="en-CA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056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688" y="3855771"/>
            <a:ext cx="7910312" cy="32580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324929" y="459026"/>
            <a:ext cx="11542142" cy="3396745"/>
          </a:xfrm>
          <a:prstGeom prst="rect">
            <a:avLst/>
          </a:prstGeom>
          <a:noFill/>
        </p:spPr>
        <p:txBody>
          <a:bodyPr vert="horz" wrap="square" lIns="72055" tIns="36027" rIns="72055" bIns="36027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/>
                </a:solidFill>
              </a:rPr>
              <a:t>Each photosynthetic pigment will absorb different wavelengths of light.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/>
                </a:solidFill>
              </a:rPr>
              <a:t>Different wave lengths of light penetrate the ocean surface to different depths.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/>
                </a:solidFill>
              </a:rPr>
              <a:t>That is why you will find different algae at different parts of the intertidal zone.</a:t>
            </a:r>
          </a:p>
        </p:txBody>
      </p:sp>
    </p:spTree>
    <p:extLst>
      <p:ext uri="{BB962C8B-B14F-4D97-AF65-F5344CB8AC3E}">
        <p14:creationId xmlns:p14="http://schemas.microsoft.com/office/powerpoint/2010/main" val="39587349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3CF57-755F-4AE3-9643-2CDF1F090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Algae Classified?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C93E2-4156-456D-BA3E-07CA79033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Algae are classified by </a:t>
            </a:r>
          </a:p>
          <a:p>
            <a:r>
              <a:rPr lang="en-US" altLang="en-US" dirty="0"/>
              <a:t>their types of </a:t>
            </a:r>
            <a:r>
              <a:rPr lang="en-US" altLang="en-US" b="1" u="sng" dirty="0"/>
              <a:t>chlorophyll</a:t>
            </a:r>
            <a:r>
              <a:rPr lang="en-US" altLang="en-US" dirty="0"/>
              <a:t> and  accessory pigments</a:t>
            </a:r>
          </a:p>
          <a:p>
            <a:r>
              <a:rPr lang="en-US" dirty="0"/>
              <a:t>How they</a:t>
            </a:r>
            <a:r>
              <a:rPr lang="en-US" b="1" u="sng" dirty="0"/>
              <a:t> store </a:t>
            </a:r>
            <a:r>
              <a:rPr lang="en-US" dirty="0"/>
              <a:t>their</a:t>
            </a:r>
            <a:r>
              <a:rPr lang="en-US" b="1" u="sng" dirty="0"/>
              <a:t> food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CA" altLang="en-US" dirty="0"/>
              <a:t>T</a:t>
            </a:r>
            <a:r>
              <a:rPr lang="en-CA" altLang="en-US" dirty="0">
                <a:solidFill>
                  <a:schemeClr val="accent1"/>
                </a:solidFill>
              </a:rPr>
              <a:t>hree Main Groups: </a:t>
            </a:r>
          </a:p>
          <a:p>
            <a:r>
              <a:rPr lang="en-CA" altLang="en-US" dirty="0">
                <a:solidFill>
                  <a:schemeClr val="accent1"/>
                </a:solidFill>
              </a:rPr>
              <a:t>Brown algae, Green algae, and Red algae.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480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CDC63-7D7B-43FE-8E98-DC57211CA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169C2-609F-4A58-8D60-611C11568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Algae WS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1346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E21AA-92FB-4333-BC95-DE90C89BB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 Beyond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F197F-0840-4BB3-9F3A-11ABC9E04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507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B30EFE0-E926-49DC-9F72-490BB919FA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8792" y="365125"/>
            <a:ext cx="11095008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GREEN ALGAE = PHYLUM CHLOROPHYTA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1E536D5-14EC-4716-8E91-6D4209A303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6096" y="2271377"/>
            <a:ext cx="8798943" cy="4650146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err="1"/>
              <a:t>Chorophylls</a:t>
            </a:r>
            <a:r>
              <a:rPr lang="en-US" altLang="en-US" dirty="0"/>
              <a:t> </a:t>
            </a:r>
            <a:r>
              <a:rPr lang="en-US" altLang="en-US" b="1" u="sng" dirty="0"/>
              <a:t>a &amp; b </a:t>
            </a:r>
            <a:r>
              <a:rPr lang="en-US" altLang="en-US" dirty="0"/>
              <a:t>(just like higher plants</a:t>
            </a:r>
          </a:p>
          <a:p>
            <a:r>
              <a:rPr lang="en-US" altLang="en-US" dirty="0"/>
              <a:t>Store food as </a:t>
            </a:r>
            <a:r>
              <a:rPr lang="en-US" altLang="en-US" b="1" u="sng" dirty="0"/>
              <a:t>STARCH, </a:t>
            </a:r>
            <a:r>
              <a:rPr lang="en-CA" altLang="en-US" dirty="0"/>
              <a:t>inside their </a:t>
            </a:r>
            <a:r>
              <a:rPr lang="en-CA" altLang="en-US" i="1" dirty="0"/>
              <a:t>plastids </a:t>
            </a:r>
            <a:r>
              <a:rPr lang="en-CA" altLang="en-US" dirty="0"/>
              <a:t>(just like higher plants)</a:t>
            </a:r>
          </a:p>
          <a:p>
            <a:r>
              <a:rPr lang="en-CA" altLang="en-US" dirty="0"/>
              <a:t>Have relatively stiff cell walls made out of </a:t>
            </a:r>
            <a:r>
              <a:rPr lang="en-CA" altLang="en-US" b="1" u="sng" dirty="0"/>
              <a:t>cellulose</a:t>
            </a:r>
            <a:r>
              <a:rPr lang="en-CA" altLang="en-US" dirty="0"/>
              <a:t> (just like higher plants)</a:t>
            </a:r>
            <a:endParaRPr lang="en-US" altLang="en-US" b="1" u="sng" dirty="0"/>
          </a:p>
          <a:p>
            <a:pPr eaLnBrk="1" hangingPunct="1"/>
            <a:r>
              <a:rPr lang="en-US" altLang="en-US" dirty="0"/>
              <a:t>Believed to give rise to </a:t>
            </a:r>
            <a:r>
              <a:rPr lang="en-US" altLang="en-US" b="1" u="sng" dirty="0"/>
              <a:t>land</a:t>
            </a:r>
            <a:r>
              <a:rPr lang="en-US" altLang="en-US" dirty="0"/>
              <a:t> plants</a:t>
            </a:r>
          </a:p>
          <a:p>
            <a:r>
              <a:rPr lang="en-US" altLang="en-US" dirty="0"/>
              <a:t>Found in </a:t>
            </a:r>
            <a:r>
              <a:rPr lang="en-US" altLang="en-US" b="1" u="sng" dirty="0"/>
              <a:t>shallow </a:t>
            </a:r>
            <a:r>
              <a:rPr lang="en-US" altLang="en-US" dirty="0"/>
              <a:t>water (</a:t>
            </a:r>
            <a:r>
              <a:rPr lang="en-US" dirty="0">
                <a:solidFill>
                  <a:srgbClr val="000000"/>
                </a:solidFill>
                <a:latin typeface="Gill Sans Ultra Bold - 28"/>
              </a:rPr>
              <a:t>intertidal zone) as the sunlight that chlorophyll a and b uses doesn't penetrate the ocean well. 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4" name="Picture 4" descr="Green Algae">
            <a:extLst>
              <a:ext uri="{FF2B5EF4-FFF2-40B4-BE49-F238E27FC236}">
                <a16:creationId xmlns:a16="http://schemas.microsoft.com/office/drawing/2014/main" id="{275881C3-6ABE-414D-8CDC-70AEEABBA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4782" y="1264444"/>
            <a:ext cx="2638425" cy="3276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118970-5670-4069-8D04-5EF3EBC179D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782" y="4534358"/>
            <a:ext cx="2731122" cy="23871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39341AB-18F2-4D84-833B-050E53D220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CA" altLang="en-US" b="1" i="1" u="sng">
                <a:solidFill>
                  <a:schemeClr val="tx1"/>
                </a:solidFill>
              </a:rPr>
              <a:t>Chlorophyta:</a:t>
            </a:r>
            <a:r>
              <a:rPr lang="en-CA" altLang="en-US" b="1" u="sng">
                <a:solidFill>
                  <a:schemeClr val="tx1"/>
                </a:solidFill>
              </a:rPr>
              <a:t> (Green Algae)</a:t>
            </a:r>
            <a:endParaRPr lang="en-US" altLang="en-US" b="1" u="sng">
              <a:solidFill>
                <a:schemeClr val="tx1"/>
              </a:solidFill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C2598EA-9DFC-4DE0-8A08-737ED2CEAA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9561" y="1143000"/>
            <a:ext cx="11076317" cy="4953000"/>
          </a:xfrm>
        </p:spPr>
        <p:txBody>
          <a:bodyPr>
            <a:normAutofit/>
          </a:bodyPr>
          <a:lstStyle/>
          <a:p>
            <a:r>
              <a:rPr lang="en-CA" altLang="en-US" dirty="0">
                <a:solidFill>
                  <a:schemeClr val="accent6"/>
                </a:solidFill>
              </a:rPr>
              <a:t>About 8000 species</a:t>
            </a:r>
          </a:p>
          <a:p>
            <a:r>
              <a:rPr lang="en-CA" altLang="en-US" dirty="0">
                <a:solidFill>
                  <a:schemeClr val="accent6"/>
                </a:solidFill>
              </a:rPr>
              <a:t>Mostly aquatic, but some live on glaciers, on tree trunks or in extremely wet terrestrial environments</a:t>
            </a:r>
          </a:p>
          <a:p>
            <a:r>
              <a:rPr lang="en-CA" altLang="en-US" dirty="0">
                <a:solidFill>
                  <a:schemeClr val="accent6"/>
                </a:solidFill>
              </a:rPr>
              <a:t>At one point in their lifecycle, they closely resemble a tangled matt of moss</a:t>
            </a:r>
            <a:endParaRPr lang="en-US" altLang="en-US" dirty="0">
              <a:solidFill>
                <a:schemeClr val="accent6"/>
              </a:solidFill>
            </a:endParaRP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7EA65-600B-4C58-908F-A49862522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AA052-5D2D-466F-AA9A-B823DCE05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1C0030-6AA3-4D83-A113-61B2646F2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40" y="365125"/>
            <a:ext cx="11845159" cy="644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687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D8BFAE7-E6D6-40F6-81DE-1B135E7400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762000"/>
          </a:xfrm>
        </p:spPr>
        <p:txBody>
          <a:bodyPr/>
          <a:lstStyle/>
          <a:p>
            <a:r>
              <a:rPr lang="en-CA" altLang="en-US" b="1" u="sng">
                <a:solidFill>
                  <a:schemeClr val="tx1"/>
                </a:solidFill>
              </a:rPr>
              <a:t>Examples of Green Algae:</a:t>
            </a:r>
            <a:endParaRPr lang="en-US" altLang="en-US" b="1" u="sng">
              <a:solidFill>
                <a:schemeClr val="tx1"/>
              </a:solidFill>
            </a:endParaRPr>
          </a:p>
        </p:txBody>
      </p:sp>
      <p:graphicFrame>
        <p:nvGraphicFramePr>
          <p:cNvPr id="31747" name="Object 3">
            <a:extLst>
              <a:ext uri="{FF2B5EF4-FFF2-40B4-BE49-F238E27FC236}">
                <a16:creationId xmlns:a16="http://schemas.microsoft.com/office/drawing/2014/main" id="{D0B9450B-1448-4588-BA05-E9FA83E7137C}"/>
              </a:ext>
            </a:extLst>
          </p:cNvPr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1104259516"/>
              </p:ext>
            </p:extLst>
          </p:nvPr>
        </p:nvGraphicFramePr>
        <p:xfrm>
          <a:off x="677173" y="1371600"/>
          <a:ext cx="2746518" cy="3252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Document" r:id="rId3" imgW="1467360" imgH="1736280" progId="Word.Document.8">
                  <p:embed/>
                </p:oleObj>
              </mc:Choice>
              <mc:Fallback>
                <p:oleObj name="Document" r:id="rId3" imgW="1467360" imgH="1736280" progId="Word.Document.8">
                  <p:embed/>
                  <p:pic>
                    <p:nvPicPr>
                      <p:cNvPr id="31747" name="Object 3">
                        <a:extLst>
                          <a:ext uri="{FF2B5EF4-FFF2-40B4-BE49-F238E27FC236}">
                            <a16:creationId xmlns:a16="http://schemas.microsoft.com/office/drawing/2014/main" id="{D0B9450B-1448-4588-BA05-E9FA83E713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173" y="1371600"/>
                        <a:ext cx="2746518" cy="3252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Text Box 4">
            <a:extLst>
              <a:ext uri="{FF2B5EF4-FFF2-40B4-BE49-F238E27FC236}">
                <a16:creationId xmlns:a16="http://schemas.microsoft.com/office/drawing/2014/main" id="{644C9A71-420E-40CE-A2A2-0535FD88C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790" y="4953168"/>
            <a:ext cx="105544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en-US" i="1" dirty="0" err="1"/>
              <a:t>Udotea</a:t>
            </a:r>
            <a:r>
              <a:rPr lang="en-CA" altLang="en-US" i="1" dirty="0"/>
              <a:t> </a:t>
            </a:r>
            <a:r>
              <a:rPr lang="en-CA" altLang="en-US" i="1" dirty="0" err="1"/>
              <a:t>cyathiformis</a:t>
            </a:r>
            <a:r>
              <a:rPr lang="en-CA" altLang="en-US" i="1" dirty="0"/>
              <a:t>     		</a:t>
            </a:r>
            <a:r>
              <a:rPr lang="en-CA" altLang="en-US" i="1" dirty="0">
                <a:solidFill>
                  <a:schemeClr val="tx1"/>
                </a:solidFill>
              </a:rPr>
              <a:t>Acetabularia </a:t>
            </a:r>
            <a:r>
              <a:rPr lang="en-CA" altLang="en-US" i="1" dirty="0" err="1">
                <a:solidFill>
                  <a:schemeClr val="tx1"/>
                </a:solidFill>
              </a:rPr>
              <a:t>calyculus</a:t>
            </a:r>
            <a:r>
              <a:rPr lang="en-CA" altLang="en-US" i="1" dirty="0">
                <a:solidFill>
                  <a:schemeClr val="tx1"/>
                </a:solidFill>
              </a:rPr>
              <a:t> 			</a:t>
            </a:r>
            <a:r>
              <a:rPr lang="en-CA" altLang="en-US" i="1" dirty="0" err="1">
                <a:solidFill>
                  <a:schemeClr val="tx1"/>
                </a:solidFill>
              </a:rPr>
              <a:t>Cymopolia</a:t>
            </a:r>
            <a:r>
              <a:rPr lang="en-CA" altLang="en-US" i="1" dirty="0">
                <a:solidFill>
                  <a:schemeClr val="tx1"/>
                </a:solidFill>
              </a:rPr>
              <a:t> </a:t>
            </a:r>
            <a:r>
              <a:rPr lang="en-CA" altLang="en-US" i="1" dirty="0" err="1">
                <a:solidFill>
                  <a:schemeClr val="tx1"/>
                </a:solidFill>
              </a:rPr>
              <a:t>barbata</a:t>
            </a:r>
            <a:endParaRPr lang="en-US" altLang="en-US" i="1" dirty="0"/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29C3BD98-B1C4-4542-9CE4-698656773A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158685"/>
              </p:ext>
            </p:extLst>
          </p:nvPr>
        </p:nvGraphicFramePr>
        <p:xfrm>
          <a:off x="3423692" y="1371600"/>
          <a:ext cx="5057658" cy="3252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Document" r:id="rId5" imgW="2620080" imgH="1684440" progId="Word.Document.8">
                  <p:embed/>
                </p:oleObj>
              </mc:Choice>
              <mc:Fallback>
                <p:oleObj name="Document" r:id="rId5" imgW="2620080" imgH="1684440" progId="Word.Document.8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29C3BD98-B1C4-4542-9CE4-698656773A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3692" y="1371600"/>
                        <a:ext cx="5057658" cy="3252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8EEA0139-8CAF-4F7E-94B3-F61800E91C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824638"/>
              </p:ext>
            </p:extLst>
          </p:nvPr>
        </p:nvGraphicFramePr>
        <p:xfrm>
          <a:off x="7362933" y="1339971"/>
          <a:ext cx="4051397" cy="3252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Document" r:id="rId7" imgW="2848680" imgH="2287800" progId="Word.Document.8">
                  <p:embed/>
                </p:oleObj>
              </mc:Choice>
              <mc:Fallback>
                <p:oleObj name="Document" r:id="rId7" imgW="2848680" imgH="2287800" progId="Word.Document.8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8EEA0139-8CAF-4F7E-94B3-F61800E91C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2933" y="1339971"/>
                        <a:ext cx="4051397" cy="3252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3C9FD60-3421-407C-9C22-FEC5CD14C7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BROWN ALGAE = PHYLUM PHAEOPHYTA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AB3AC03B-1CC3-4CFF-9952-1CA7E3CAC4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Most common type of multicellular algae</a:t>
            </a:r>
          </a:p>
        </p:txBody>
      </p:sp>
      <p:pic>
        <p:nvPicPr>
          <p:cNvPr id="39938" name="Picture 2" descr="http://www.williamsclass.com/SixthScienceWork/Classification/ClassificationNotes/images/brownAlgaeProtista.jpg">
            <a:extLst>
              <a:ext uri="{FF2B5EF4-FFF2-40B4-BE49-F238E27FC236}">
                <a16:creationId xmlns:a16="http://schemas.microsoft.com/office/drawing/2014/main" id="{8CB0714A-37FF-42F6-81CC-A9DA87756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2640" y="2866744"/>
            <a:ext cx="5369360" cy="4029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940" name="Picture 4" descr="http://www.wetwebmedia.com/Algae%20and%20Plt%20Pix/Red%20Algae/red_macroalgae.jpg">
            <a:extLst>
              <a:ext uri="{FF2B5EF4-FFF2-40B4-BE49-F238E27FC236}">
                <a16:creationId xmlns:a16="http://schemas.microsoft.com/office/drawing/2014/main" id="{9D14B7F4-4F6B-46C9-AD3A-37188F4A1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6965" y="2714493"/>
            <a:ext cx="4319640" cy="4334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FFF13B5-F852-4DE9-A7E7-95DAEB1B11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CA" altLang="en-US" b="1" i="1" u="sng">
                <a:solidFill>
                  <a:schemeClr val="tx1"/>
                </a:solidFill>
              </a:rPr>
              <a:t>Phaeophyta:</a:t>
            </a:r>
            <a:r>
              <a:rPr lang="en-CA" altLang="en-US" b="1" u="sng">
                <a:solidFill>
                  <a:schemeClr val="tx1"/>
                </a:solidFill>
              </a:rPr>
              <a:t> (Brown Algae)</a:t>
            </a:r>
            <a:endParaRPr lang="en-US" altLang="en-US" b="1" u="sng">
              <a:solidFill>
                <a:schemeClr val="tx1"/>
              </a:solidFill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C4F4C51-E91D-400D-A2E5-B56E6BE01D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3297" y="1295400"/>
            <a:ext cx="11248845" cy="4800600"/>
          </a:xfrm>
        </p:spPr>
        <p:txBody>
          <a:bodyPr>
            <a:normAutofit/>
          </a:bodyPr>
          <a:lstStyle/>
          <a:p>
            <a:r>
              <a:rPr lang="en-CA" altLang="en-US" dirty="0"/>
              <a:t>Cool water: Found in shallow coastal waters in temperate and arctic zones</a:t>
            </a:r>
          </a:p>
          <a:p>
            <a:r>
              <a:rPr lang="en-US" altLang="en-US" dirty="0"/>
              <a:t>Contain chlorophylls</a:t>
            </a:r>
            <a:r>
              <a:rPr lang="en-US" altLang="en-US" b="1" u="sng" dirty="0"/>
              <a:t> a </a:t>
            </a:r>
            <a:r>
              <a:rPr lang="en-US" altLang="en-US" u="sng" dirty="0"/>
              <a:t>&amp; </a:t>
            </a:r>
            <a:r>
              <a:rPr lang="en-US" altLang="en-US" b="1" u="sng" dirty="0"/>
              <a:t>c</a:t>
            </a:r>
          </a:p>
          <a:p>
            <a:r>
              <a:rPr lang="en-US" altLang="en-US" dirty="0"/>
              <a:t>Also contain accessory (carotenoid) pigment  </a:t>
            </a:r>
            <a:r>
              <a:rPr lang="en-CA" b="1" u="sng" dirty="0"/>
              <a:t>fucoxanthin</a:t>
            </a:r>
            <a:endParaRPr lang="en-US" altLang="en-US" b="1" u="sng" dirty="0"/>
          </a:p>
          <a:p>
            <a:r>
              <a:rPr lang="en-CA" altLang="en-US" dirty="0"/>
              <a:t>They store their food as special </a:t>
            </a:r>
            <a:r>
              <a:rPr lang="en-CA" altLang="en-US" b="1" u="sng" dirty="0"/>
              <a:t>starches and oils</a:t>
            </a:r>
          </a:p>
          <a:p>
            <a:r>
              <a:rPr lang="en-CA" altLang="en-US" dirty="0"/>
              <a:t> </a:t>
            </a:r>
          </a:p>
          <a:p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384F17-A013-4F10-8D5D-D9B29120AFD0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739" y="4258377"/>
            <a:ext cx="4125403" cy="21424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9FFEA2-030B-4BAE-A9D8-8F3BC459840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373" y="402566"/>
            <a:ext cx="9906000" cy="60528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9709990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044" y="890337"/>
            <a:ext cx="7209288" cy="56260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8029755" y="2401683"/>
            <a:ext cx="4536080" cy="334368"/>
          </a:xfrm>
          <a:prstGeom prst="rect">
            <a:avLst/>
          </a:prstGeom>
          <a:noFill/>
        </p:spPr>
        <p:txBody>
          <a:bodyPr vert="horz" lIns="72055" tIns="36027" rIns="72055" bIns="36027" rtlCol="0">
            <a:spAutoFit/>
          </a:bodyPr>
          <a:lstStyle/>
          <a:p>
            <a:r>
              <a:rPr lang="en-US" sz="1700" dirty="0">
                <a:solidFill>
                  <a:srgbClr val="FF0000"/>
                </a:solidFill>
                <a:latin typeface="Arial Black - 28"/>
              </a:rPr>
              <a:t>Blades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49326" y="4416584"/>
            <a:ext cx="4536080" cy="334368"/>
          </a:xfrm>
          <a:prstGeom prst="rect">
            <a:avLst/>
          </a:prstGeom>
          <a:noFill/>
        </p:spPr>
        <p:txBody>
          <a:bodyPr vert="horz" lIns="72055" tIns="36027" rIns="72055" bIns="36027" rtlCol="0">
            <a:spAutoFit/>
          </a:bodyPr>
          <a:lstStyle/>
          <a:p>
            <a:r>
              <a:rPr lang="en-US" sz="1700" dirty="0">
                <a:solidFill>
                  <a:srgbClr val="FF0000"/>
                </a:solidFill>
                <a:latin typeface="Arial Black - 28"/>
              </a:rPr>
              <a:t>Stipe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62118" y="5973216"/>
            <a:ext cx="4536080" cy="334368"/>
          </a:xfrm>
          <a:prstGeom prst="rect">
            <a:avLst/>
          </a:prstGeom>
          <a:noFill/>
        </p:spPr>
        <p:txBody>
          <a:bodyPr vert="horz" lIns="72055" tIns="36027" rIns="72055" bIns="36027" rtlCol="0">
            <a:spAutoFit/>
          </a:bodyPr>
          <a:lstStyle/>
          <a:p>
            <a:r>
              <a:rPr lang="en-US" sz="1700" dirty="0">
                <a:solidFill>
                  <a:srgbClr val="FF0000"/>
                </a:solidFill>
                <a:latin typeface="Arial Black - 28"/>
              </a:rPr>
              <a:t>Holdfast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957627" y="2555170"/>
            <a:ext cx="1951234" cy="56980"/>
          </a:xfrm>
          <a:prstGeom prst="line">
            <a:avLst/>
          </a:prstGeom>
          <a:ln w="127000" cap="flat" cmpd="sng" algn="ctr">
            <a:solidFill>
              <a:srgbClr val="FF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961579" y="4556185"/>
            <a:ext cx="2086204" cy="389534"/>
          </a:xfrm>
          <a:prstGeom prst="line">
            <a:avLst/>
          </a:prstGeom>
          <a:ln w="127000" cap="flat" cmpd="sng" algn="ctr">
            <a:solidFill>
              <a:srgbClr val="FF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5691405" y="6083420"/>
            <a:ext cx="1470917" cy="56980"/>
          </a:xfrm>
          <a:prstGeom prst="line">
            <a:avLst/>
          </a:prstGeom>
          <a:ln w="127000" cap="flat" cmpd="sng" algn="ctr">
            <a:solidFill>
              <a:srgbClr val="FF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7726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1F0A02B-97ED-447F-B4C6-8AF03C917A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b="1"/>
              <a:t>The thallus (or body) of the brown kelp algae, is made of:</a:t>
            </a:r>
            <a:endParaRPr lang="en-US" altLang="en-US" b="1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FB37AC1-B977-4F21-9E2B-167BD2B307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8792" y="1600200"/>
            <a:ext cx="7074696" cy="4495800"/>
          </a:xfrm>
        </p:spPr>
        <p:txBody>
          <a:bodyPr/>
          <a:lstStyle/>
          <a:p>
            <a:r>
              <a:rPr lang="en-CA" altLang="en-US" dirty="0"/>
              <a:t>a) </a:t>
            </a:r>
            <a:r>
              <a:rPr lang="en-CA" altLang="en-US" b="1" dirty="0"/>
              <a:t>Holdfast </a:t>
            </a:r>
            <a:r>
              <a:rPr lang="en-CA" altLang="en-US" dirty="0"/>
              <a:t>- base used to attach to rock or bottom </a:t>
            </a:r>
          </a:p>
          <a:p>
            <a:r>
              <a:rPr lang="en-CA" altLang="en-US" dirty="0"/>
              <a:t>b) </a:t>
            </a:r>
            <a:r>
              <a:rPr lang="en-CA" altLang="en-US" b="1" dirty="0"/>
              <a:t>Stipe</a:t>
            </a:r>
            <a:r>
              <a:rPr lang="en-CA" altLang="en-US" dirty="0"/>
              <a:t> - flexible and used for flotation - most without vascular tissue so not the same as the                                   stem of a land plant </a:t>
            </a:r>
            <a:endParaRPr lang="en-US" altLang="en-US" dirty="0"/>
          </a:p>
        </p:txBody>
      </p:sp>
      <p:graphicFrame>
        <p:nvGraphicFramePr>
          <p:cNvPr id="20488" name="Object 8">
            <a:extLst>
              <a:ext uri="{FF2B5EF4-FFF2-40B4-BE49-F238E27FC236}">
                <a16:creationId xmlns:a16="http://schemas.microsoft.com/office/drawing/2014/main" id="{F776EDD1-0031-42E6-8583-A6E6BD1075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679254"/>
              </p:ext>
            </p:extLst>
          </p:nvPr>
        </p:nvGraphicFramePr>
        <p:xfrm>
          <a:off x="7653816" y="914400"/>
          <a:ext cx="4061920" cy="631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Picture" r:id="rId3" imgW="2074126" imgH="3226024" progId="Word.Picture.8">
                  <p:embed/>
                </p:oleObj>
              </mc:Choice>
              <mc:Fallback>
                <p:oleObj name="Picture" r:id="rId3" imgW="2074126" imgH="3226024" progId="Word.Picture.8">
                  <p:embed/>
                  <p:pic>
                    <p:nvPicPr>
                      <p:cNvPr id="20488" name="Object 8">
                        <a:extLst>
                          <a:ext uri="{FF2B5EF4-FFF2-40B4-BE49-F238E27FC236}">
                            <a16:creationId xmlns:a16="http://schemas.microsoft.com/office/drawing/2014/main" id="{F776EDD1-0031-42E6-8583-A6E6BD1075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3816" y="914400"/>
                        <a:ext cx="4061920" cy="631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B7CCFFB-4293-4F4D-8957-AADE8DF58B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4944" y="457200"/>
            <a:ext cx="6163056" cy="6400800"/>
          </a:xfrm>
        </p:spPr>
        <p:txBody>
          <a:bodyPr/>
          <a:lstStyle/>
          <a:p>
            <a:r>
              <a:rPr lang="en-CA" altLang="en-US" dirty="0">
                <a:solidFill>
                  <a:schemeClr val="tx1"/>
                </a:solidFill>
              </a:rPr>
              <a:t>c</a:t>
            </a:r>
            <a:r>
              <a:rPr lang="en-CA" altLang="en-US" sz="3600" dirty="0"/>
              <a:t>) </a:t>
            </a:r>
            <a:r>
              <a:rPr lang="en-CA" altLang="en-US" sz="3600" dirty="0" err="1"/>
              <a:t>Pneumatocyst</a:t>
            </a:r>
            <a:r>
              <a:rPr lang="en-CA" altLang="en-US" sz="3600" dirty="0"/>
              <a:t> - air bladder to help blades float at surface </a:t>
            </a:r>
            <a:br>
              <a:rPr lang="en-CA" altLang="en-US" sz="3600" dirty="0"/>
            </a:br>
            <a:br>
              <a:rPr lang="en-CA" altLang="en-US" sz="3600" dirty="0"/>
            </a:br>
            <a:r>
              <a:rPr lang="en-CA" altLang="en-US" sz="3600" dirty="0"/>
              <a:t>d) Blade - leaf like structure that floats on surface to collect sunlight for photosynthesis and energy. </a:t>
            </a:r>
            <a:br>
              <a:rPr lang="en-CA" altLang="en-US" sz="3600" dirty="0"/>
            </a:br>
            <a:endParaRPr lang="en-US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21508" name="Object 4">
            <a:extLst>
              <a:ext uri="{FF2B5EF4-FFF2-40B4-BE49-F238E27FC236}">
                <a16:creationId xmlns:a16="http://schemas.microsoft.com/office/drawing/2014/main" id="{C7063C49-FA41-4B1D-98D5-01F13F8F9AA3}"/>
              </a:ext>
            </a:extLst>
          </p:cNvPr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925340582"/>
              </p:ext>
            </p:extLst>
          </p:nvPr>
        </p:nvGraphicFramePr>
        <p:xfrm>
          <a:off x="7141465" y="723900"/>
          <a:ext cx="4782311" cy="613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Picture" r:id="rId3" imgW="2074126" imgH="3226024" progId="Word.Picture.8">
                  <p:embed/>
                </p:oleObj>
              </mc:Choice>
              <mc:Fallback>
                <p:oleObj name="Picture" r:id="rId3" imgW="2074126" imgH="3226024" progId="Word.Picture.8">
                  <p:embed/>
                  <p:pic>
                    <p:nvPicPr>
                      <p:cNvPr id="21508" name="Object 4">
                        <a:extLst>
                          <a:ext uri="{FF2B5EF4-FFF2-40B4-BE49-F238E27FC236}">
                            <a16:creationId xmlns:a16="http://schemas.microsoft.com/office/drawing/2014/main" id="{C7063C49-FA41-4B1D-98D5-01F13F8F9A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1465" y="723900"/>
                        <a:ext cx="4782311" cy="613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F93C82C-7E81-4D59-B274-AA789A7F65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b="1" u="sng">
                <a:solidFill>
                  <a:schemeClr val="tx1"/>
                </a:solidFill>
              </a:rPr>
              <a:t>Examples of Brown Algae: (not always brown)</a:t>
            </a:r>
            <a:endParaRPr lang="en-US" altLang="en-US">
              <a:solidFill>
                <a:schemeClr val="tx1"/>
              </a:solidFill>
            </a:endParaRPr>
          </a:p>
        </p:txBody>
      </p:sp>
      <p:graphicFrame>
        <p:nvGraphicFramePr>
          <p:cNvPr id="22531" name="Object 3">
            <a:extLst>
              <a:ext uri="{FF2B5EF4-FFF2-40B4-BE49-F238E27FC236}">
                <a16:creationId xmlns:a16="http://schemas.microsoft.com/office/drawing/2014/main" id="{E9EF7874-4164-4E5F-8725-C282E70A8886}"/>
              </a:ext>
            </a:extLst>
          </p:cNvPr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3680627952"/>
              </p:ext>
            </p:extLst>
          </p:nvPr>
        </p:nvGraphicFramePr>
        <p:xfrm>
          <a:off x="377953" y="2074009"/>
          <a:ext cx="3883495" cy="2798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Document" r:id="rId3" imgW="3553560" imgH="1905120" progId="Word.Document.8">
                  <p:embed/>
                </p:oleObj>
              </mc:Choice>
              <mc:Fallback>
                <p:oleObj name="Document" r:id="rId3" imgW="3553560" imgH="1905120" progId="Word.Document.8">
                  <p:embed/>
                  <p:pic>
                    <p:nvPicPr>
                      <p:cNvPr id="22531" name="Object 3">
                        <a:extLst>
                          <a:ext uri="{FF2B5EF4-FFF2-40B4-BE49-F238E27FC236}">
                            <a16:creationId xmlns:a16="http://schemas.microsoft.com/office/drawing/2014/main" id="{E9EF7874-4164-4E5F-8725-C282E70A88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53" y="2074009"/>
                        <a:ext cx="3883495" cy="2798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>
            <a:extLst>
              <a:ext uri="{FF2B5EF4-FFF2-40B4-BE49-F238E27FC236}">
                <a16:creationId xmlns:a16="http://schemas.microsoft.com/office/drawing/2014/main" id="{1DD07BE5-A25F-40B9-8325-5308D4B694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022027"/>
              </p:ext>
            </p:extLst>
          </p:nvPr>
        </p:nvGraphicFramePr>
        <p:xfrm>
          <a:off x="576071" y="5396769"/>
          <a:ext cx="8513065" cy="361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Document" r:id="rId5" imgW="5486400" imgH="175320" progId="Word.Document.8">
                  <p:embed/>
                </p:oleObj>
              </mc:Choice>
              <mc:Fallback>
                <p:oleObj name="Document" r:id="rId5" imgW="5486400" imgH="175320" progId="Word.Document.8">
                  <p:embed/>
                  <p:pic>
                    <p:nvPicPr>
                      <p:cNvPr id="22532" name="Object 4">
                        <a:extLst>
                          <a:ext uri="{FF2B5EF4-FFF2-40B4-BE49-F238E27FC236}">
                            <a16:creationId xmlns:a16="http://schemas.microsoft.com/office/drawing/2014/main" id="{1DD07BE5-A25F-40B9-8325-5308D4B694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071" y="5396769"/>
                        <a:ext cx="8513065" cy="3619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ED02E333-EB0C-4100-B71E-65516774DA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651207"/>
              </p:ext>
            </p:extLst>
          </p:nvPr>
        </p:nvGraphicFramePr>
        <p:xfrm>
          <a:off x="4261448" y="2074009"/>
          <a:ext cx="3951867" cy="2829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Document" r:id="rId7" imgW="3324960" imgH="2381040" progId="Word.Document.8">
                  <p:embed/>
                </p:oleObj>
              </mc:Choice>
              <mc:Fallback>
                <p:oleObj name="Document" r:id="rId7" imgW="3324960" imgH="2381040" progId="Word.Document.8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ED02E333-EB0C-4100-B71E-65516774DA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1448" y="2074009"/>
                        <a:ext cx="3951867" cy="2829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1CEA1DD0-EE35-4D20-88FF-AF3745A0056B}"/>
              </a:ext>
            </a:extLst>
          </p:cNvPr>
          <p:cNvSpPr/>
          <p:nvPr/>
        </p:nvSpPr>
        <p:spPr>
          <a:xfrm>
            <a:off x="4663440" y="5440818"/>
            <a:ext cx="6724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i="1" dirty="0" err="1">
                <a:solidFill>
                  <a:schemeClr val="tx1"/>
                </a:solidFill>
              </a:rPr>
              <a:t>Dictyota</a:t>
            </a:r>
            <a:r>
              <a:rPr lang="en-CA" altLang="en-US" i="1" dirty="0">
                <a:solidFill>
                  <a:schemeClr val="tx1"/>
                </a:solidFill>
              </a:rPr>
              <a:t> </a:t>
            </a:r>
            <a:r>
              <a:rPr lang="en-CA" altLang="en-US" i="1" dirty="0" err="1">
                <a:solidFill>
                  <a:schemeClr val="tx1"/>
                </a:solidFill>
              </a:rPr>
              <a:t>pfaffii</a:t>
            </a:r>
            <a:r>
              <a:rPr lang="en-CA" altLang="en-US" i="1" dirty="0">
                <a:solidFill>
                  <a:schemeClr val="tx1"/>
                </a:solidFill>
              </a:rPr>
              <a:t> 				</a:t>
            </a:r>
            <a:r>
              <a:rPr lang="en-CA" altLang="en-US" i="1" dirty="0" err="1">
                <a:solidFill>
                  <a:schemeClr val="tx1"/>
                </a:solidFill>
              </a:rPr>
              <a:t>Dictyota</a:t>
            </a:r>
            <a:r>
              <a:rPr lang="en-CA" altLang="en-US" i="1" dirty="0">
                <a:solidFill>
                  <a:schemeClr val="tx1"/>
                </a:solidFill>
              </a:rPr>
              <a:t> </a:t>
            </a:r>
            <a:r>
              <a:rPr lang="en-CA" altLang="en-US" i="1" dirty="0" err="1">
                <a:solidFill>
                  <a:schemeClr val="tx1"/>
                </a:solidFill>
              </a:rPr>
              <a:t>menstraulis</a:t>
            </a:r>
            <a:endParaRPr lang="en-US" dirty="0"/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9686AA1A-B52F-4FC8-B401-0AE766C4D6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243319"/>
              </p:ext>
            </p:extLst>
          </p:nvPr>
        </p:nvGraphicFramePr>
        <p:xfrm>
          <a:off x="8372065" y="2095500"/>
          <a:ext cx="3724745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Document" r:id="rId9" imgW="3324960" imgH="2381040" progId="Word.Document.8">
                  <p:embed/>
                </p:oleObj>
              </mc:Choice>
              <mc:Fallback>
                <p:oleObj name="Document" r:id="rId9" imgW="3324960" imgH="2381040" progId="Word.Document.8">
                  <p:embed/>
                  <p:pic>
                    <p:nvPicPr>
                      <p:cNvPr id="7" name="Object 3">
                        <a:extLst>
                          <a:ext uri="{FF2B5EF4-FFF2-40B4-BE49-F238E27FC236}">
                            <a16:creationId xmlns:a16="http://schemas.microsoft.com/office/drawing/2014/main" id="{9686AA1A-B52F-4FC8-B401-0AE766C4D6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2065" y="2095500"/>
                        <a:ext cx="3724745" cy="266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D062D441-44EC-41EF-8D38-416148DFD7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RED ALGAE = PHYLUM RHODOPHYTA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553B6A5-F12F-4312-90B4-5D152DF821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/>
              <a:t>CONTAIN CHOROPHYLL </a:t>
            </a:r>
            <a:r>
              <a:rPr lang="en-US" altLang="en-US" b="1" u="sng" dirty="0"/>
              <a:t>a &amp; sometimes d</a:t>
            </a:r>
          </a:p>
          <a:p>
            <a:r>
              <a:rPr lang="en-US" altLang="en-US" dirty="0"/>
              <a:t>Also have accessory pigment </a:t>
            </a:r>
            <a:r>
              <a:rPr lang="en-US" b="1" u="sng" dirty="0">
                <a:solidFill>
                  <a:srgbClr val="000000"/>
                </a:solidFill>
                <a:latin typeface="Gill Sans Ultra Bold - 36"/>
              </a:rPr>
              <a:t>P</a:t>
            </a:r>
            <a:r>
              <a:rPr lang="en-US" b="1" u="sng" dirty="0">
                <a:solidFill>
                  <a:srgbClr val="000000"/>
                </a:solidFill>
                <a:latin typeface="Gill Sans Ultra Bold - 28"/>
              </a:rPr>
              <a:t>hycoerythrin </a:t>
            </a:r>
            <a:r>
              <a:rPr lang="en-US" dirty="0">
                <a:solidFill>
                  <a:srgbClr val="000000"/>
                </a:solidFill>
                <a:latin typeface="Gill Sans Ultra Bold - 28"/>
              </a:rPr>
              <a:t>and</a:t>
            </a:r>
            <a:r>
              <a:rPr lang="en-US" b="1" u="sng" dirty="0">
                <a:solidFill>
                  <a:srgbClr val="000000"/>
                </a:solidFill>
                <a:latin typeface="Gill Sans Ultra Bold - 28"/>
              </a:rPr>
              <a:t> </a:t>
            </a:r>
            <a:r>
              <a:rPr lang="en-CA" altLang="en-US" dirty="0" err="1"/>
              <a:t>phycobillins</a:t>
            </a:r>
            <a:r>
              <a:rPr lang="en-CA" altLang="en-US" dirty="0"/>
              <a:t> </a:t>
            </a:r>
            <a:endParaRPr lang="en-US" altLang="en-US" b="1" u="sng" dirty="0"/>
          </a:p>
          <a:p>
            <a:r>
              <a:rPr lang="en-CA" altLang="en-US" dirty="0"/>
              <a:t>Store their food as </a:t>
            </a:r>
            <a:r>
              <a:rPr lang="en-CA" altLang="en-US" b="1" u="sng" dirty="0" err="1"/>
              <a:t>floridean</a:t>
            </a:r>
            <a:r>
              <a:rPr lang="en-CA" altLang="en-US" dirty="0"/>
              <a:t> starch</a:t>
            </a:r>
          </a:p>
          <a:p>
            <a:pPr eaLnBrk="1" hangingPunct="1"/>
            <a:r>
              <a:rPr lang="en-US" altLang="en-US" dirty="0"/>
              <a:t>Live </a:t>
            </a:r>
            <a:r>
              <a:rPr lang="en-US" altLang="en-US" b="1" u="sng" dirty="0"/>
              <a:t>deeper </a:t>
            </a:r>
            <a:r>
              <a:rPr lang="en-US" altLang="en-US" dirty="0"/>
              <a:t>in the oceans because is very efficient at absorbing blue light</a:t>
            </a:r>
          </a:p>
          <a:p>
            <a:r>
              <a:rPr lang="en-CA" altLang="en-US" dirty="0">
                <a:solidFill>
                  <a:schemeClr val="accent6"/>
                </a:solidFill>
              </a:rPr>
              <a:t>6000 species (mostly marine)</a:t>
            </a:r>
          </a:p>
          <a:p>
            <a:r>
              <a:rPr lang="en-CA" altLang="en-US" dirty="0">
                <a:solidFill>
                  <a:schemeClr val="accent6"/>
                </a:solidFill>
              </a:rPr>
              <a:t>Chloroplasts look very much like cyanobacteria’s</a:t>
            </a:r>
          </a:p>
          <a:p>
            <a:endParaRPr lang="en-CA" altLang="en-US" dirty="0">
              <a:solidFill>
                <a:schemeClr val="accent6"/>
              </a:solidFill>
            </a:endParaRP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38914" name="Picture 2" descr="http://www.jonolavsakvarium.com/blog/200711/red_algae.jpg">
            <a:extLst>
              <a:ext uri="{FF2B5EF4-FFF2-40B4-BE49-F238E27FC236}">
                <a16:creationId xmlns:a16="http://schemas.microsoft.com/office/drawing/2014/main" id="{70620421-FEC2-4DB7-87FD-838335C55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7774" y="-32451"/>
            <a:ext cx="3714776" cy="2478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EEE327C0-7AC5-4E81-BFCD-D5727A7364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762000"/>
          </a:xfrm>
        </p:spPr>
        <p:txBody>
          <a:bodyPr/>
          <a:lstStyle/>
          <a:p>
            <a:r>
              <a:rPr lang="en-CA" altLang="en-US" b="1" u="sng">
                <a:solidFill>
                  <a:schemeClr val="tx1"/>
                </a:solidFill>
              </a:rPr>
              <a:t>Examples of Red Algae:</a:t>
            </a:r>
            <a:endParaRPr lang="en-US" altLang="en-US" b="1" u="sng">
              <a:solidFill>
                <a:schemeClr val="tx1"/>
              </a:solidFill>
            </a:endParaRPr>
          </a:p>
        </p:txBody>
      </p:sp>
      <p:graphicFrame>
        <p:nvGraphicFramePr>
          <p:cNvPr id="26627" name="Object 3">
            <a:extLst>
              <a:ext uri="{FF2B5EF4-FFF2-40B4-BE49-F238E27FC236}">
                <a16:creationId xmlns:a16="http://schemas.microsoft.com/office/drawing/2014/main" id="{E0A3330B-BDEA-49EE-860E-103026B4B4C1}"/>
              </a:ext>
            </a:extLst>
          </p:cNvPr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3830485479"/>
              </p:ext>
            </p:extLst>
          </p:nvPr>
        </p:nvGraphicFramePr>
        <p:xfrm>
          <a:off x="-385378" y="3024997"/>
          <a:ext cx="4540230" cy="3226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Document" r:id="rId3" imgW="2277000" imgH="1618560" progId="Word.Document.8">
                  <p:embed/>
                </p:oleObj>
              </mc:Choice>
              <mc:Fallback>
                <p:oleObj name="Document" r:id="rId3" imgW="2277000" imgH="1618560" progId="Word.Document.8">
                  <p:embed/>
                  <p:pic>
                    <p:nvPicPr>
                      <p:cNvPr id="26627" name="Object 3">
                        <a:extLst>
                          <a:ext uri="{FF2B5EF4-FFF2-40B4-BE49-F238E27FC236}">
                            <a16:creationId xmlns:a16="http://schemas.microsoft.com/office/drawing/2014/main" id="{E0A3330B-BDEA-49EE-860E-103026B4B4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85378" y="3024997"/>
                        <a:ext cx="4540230" cy="3226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Text Box 5">
            <a:extLst>
              <a:ext uri="{FF2B5EF4-FFF2-40B4-BE49-F238E27FC236}">
                <a16:creationId xmlns:a16="http://schemas.microsoft.com/office/drawing/2014/main" id="{0DE1B9D1-590D-478A-9003-0146F921B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07989"/>
            <a:ext cx="114716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CA" altLang="en-US" i="1" dirty="0" err="1"/>
              <a:t>Halymenia</a:t>
            </a:r>
            <a:r>
              <a:rPr lang="en-CA" altLang="en-US" i="1" dirty="0"/>
              <a:t> </a:t>
            </a:r>
            <a:r>
              <a:rPr lang="en-CA" altLang="en-US" i="1" dirty="0" err="1"/>
              <a:t>floresia</a:t>
            </a:r>
            <a:r>
              <a:rPr lang="en-CA" altLang="en-US" i="1" dirty="0"/>
              <a:t> 				</a:t>
            </a:r>
            <a:r>
              <a:rPr lang="en-CA" altLang="en-US" i="1" dirty="0" err="1">
                <a:solidFill>
                  <a:schemeClr val="tx1"/>
                </a:solidFill>
              </a:rPr>
              <a:t>Pleonosporium</a:t>
            </a:r>
            <a:r>
              <a:rPr lang="en-CA" altLang="en-US" i="1" dirty="0">
                <a:solidFill>
                  <a:schemeClr val="tx1"/>
                </a:solidFill>
              </a:rPr>
              <a:t> </a:t>
            </a:r>
            <a:r>
              <a:rPr lang="en-CA" altLang="en-US" i="1" dirty="0" err="1">
                <a:solidFill>
                  <a:schemeClr val="tx1"/>
                </a:solidFill>
              </a:rPr>
              <a:t>dasyoides</a:t>
            </a:r>
            <a:r>
              <a:rPr lang="en-CA" altLang="en-US" i="1" dirty="0">
                <a:solidFill>
                  <a:schemeClr val="tx1"/>
                </a:solidFill>
              </a:rPr>
              <a:t> 			</a:t>
            </a:r>
            <a:r>
              <a:rPr lang="en-CA" altLang="en-US" i="1" dirty="0" err="1">
                <a:solidFill>
                  <a:schemeClr val="tx1"/>
                </a:solidFill>
              </a:rPr>
              <a:t>Amphiroa</a:t>
            </a:r>
            <a:r>
              <a:rPr lang="en-CA" altLang="en-US" i="1" dirty="0">
                <a:solidFill>
                  <a:schemeClr val="tx1"/>
                </a:solidFill>
              </a:rPr>
              <a:t> </a:t>
            </a:r>
            <a:r>
              <a:rPr lang="en-CA" altLang="en-US" i="1" dirty="0" err="1">
                <a:solidFill>
                  <a:schemeClr val="tx1"/>
                </a:solidFill>
              </a:rPr>
              <a:t>hancockii</a:t>
            </a:r>
            <a:endParaRPr lang="en-US" altLang="en-US" dirty="0"/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3CA6AED1-19AA-4BFA-856B-01FE5F278E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158702"/>
              </p:ext>
            </p:extLst>
          </p:nvPr>
        </p:nvGraphicFramePr>
        <p:xfrm>
          <a:off x="4126099" y="3450252"/>
          <a:ext cx="4053777" cy="2691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Document" r:id="rId5" imgW="2391480" imgH="1588320" progId="Word.Document.8">
                  <p:embed/>
                </p:oleObj>
              </mc:Choice>
              <mc:Fallback>
                <p:oleObj name="Document" r:id="rId5" imgW="2391480" imgH="1588320" progId="Word.Document.8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3CA6AED1-19AA-4BFA-856B-01FE5F278E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6099" y="3450252"/>
                        <a:ext cx="4053777" cy="2691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DAC827A2-A92F-409E-9108-E5081BE53D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515433"/>
              </p:ext>
            </p:extLst>
          </p:nvPr>
        </p:nvGraphicFramePr>
        <p:xfrm>
          <a:off x="8201378" y="3576773"/>
          <a:ext cx="3561644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Document" r:id="rId7" imgW="2391480" imgH="1637640" progId="Word.Document.8">
                  <p:embed/>
                </p:oleObj>
              </mc:Choice>
              <mc:Fallback>
                <p:oleObj name="Document" r:id="rId7" imgW="2391480" imgH="1637640" progId="Word.Document.8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DAC827A2-A92F-409E-9108-E5081BE53D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378" y="3576773"/>
                        <a:ext cx="3561644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5F67AAB-C9FB-4136-B7F2-443F7A66B3CD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087" y="466072"/>
            <a:ext cx="4102234" cy="26914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9B03B8-7DDE-4934-8549-0E28FEE646C8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18" y="1299398"/>
            <a:ext cx="3981097" cy="15653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7EA65-600B-4C58-908F-A49862522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types of Asexual Reproduction in Algae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AA052-5D2D-466F-AA9A-B823DCE05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1. Fragmentation – piece breaks off and grows  into a new individual</a:t>
            </a:r>
          </a:p>
          <a:p>
            <a:pPr marL="0" indent="0">
              <a:buNone/>
            </a:pPr>
            <a:r>
              <a:rPr lang="en-US" sz="3600" dirty="0"/>
              <a:t>2.Asexual spores = haploid</a:t>
            </a:r>
          </a:p>
          <a:p>
            <a:pPr marL="0" indent="0">
              <a:buNone/>
            </a:pPr>
            <a:r>
              <a:rPr lang="en-US" sz="3600" dirty="0"/>
              <a:t>3.Mitotic division = simple cell division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F94E9C-F032-4A90-8C15-C8596661B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105" y="4448831"/>
            <a:ext cx="8884778" cy="204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88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153" y="685800"/>
            <a:ext cx="8565471" cy="5410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4731899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C60D1-3273-445A-A468-F2CCC046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Algae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86186-1865-40AE-87B2-26D6CE660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>
            <a:normAutofit/>
          </a:bodyPr>
          <a:lstStyle/>
          <a:p>
            <a:pPr marL="342900" indent="-342900"/>
            <a:r>
              <a:rPr lang="en-US" dirty="0"/>
              <a:t>Major source of </a:t>
            </a:r>
            <a:r>
              <a:rPr lang="en-US" b="1" u="sng" dirty="0"/>
              <a:t>oxygen</a:t>
            </a:r>
            <a:r>
              <a:rPr lang="en-US" dirty="0"/>
              <a:t>: single cell algae produce oxygen than anything else.</a:t>
            </a:r>
          </a:p>
          <a:p>
            <a:pPr marL="342900" indent="-342900"/>
            <a:r>
              <a:rPr lang="en-CA" altLang="en-US" dirty="0"/>
              <a:t>Major source of</a:t>
            </a:r>
            <a:r>
              <a:rPr lang="en-CA" altLang="en-US" b="1" u="sng" dirty="0"/>
              <a:t> food </a:t>
            </a:r>
            <a:r>
              <a:rPr lang="en-CA" altLang="en-US" dirty="0"/>
              <a:t>for fish (and thus indirectly of many other animals), are a keystone in the aquatic food chain of life; they are the primary producers of the food that provides the energy to power the whole system. </a:t>
            </a:r>
          </a:p>
          <a:p>
            <a:pPr marL="342900" indent="-342900"/>
            <a:r>
              <a:rPr lang="en-US" sz="2000" dirty="0"/>
              <a:t>oxygen is produced through a process called photosynthesis, where algae and plants use sunlight, water and carbon dioxide to produce the oxygen.</a:t>
            </a:r>
          </a:p>
          <a:p>
            <a:endParaRPr lang="en-US" dirty="0"/>
          </a:p>
        </p:txBody>
      </p:sp>
      <p:pic>
        <p:nvPicPr>
          <p:cNvPr id="4" name="Picture 4" descr="http://image.tutorvista.com/content/ecosystem/pyramid-of-numbers-aquatic-ecosystem.jpeg">
            <a:extLst>
              <a:ext uri="{FF2B5EF4-FFF2-40B4-BE49-F238E27FC236}">
                <a16:creationId xmlns:a16="http://schemas.microsoft.com/office/drawing/2014/main" id="{3C4BF6D3-8D20-41EC-A964-14416518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1825" y="5273675"/>
            <a:ext cx="4371975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702254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C60D1-3273-445A-A468-F2CCC046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Uses of Algae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86186-1865-40AE-87B2-26D6CE660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5800" dirty="0">
                <a:solidFill>
                  <a:srgbClr val="000000"/>
                </a:solidFill>
              </a:rPr>
              <a:t>Food for people and livestock</a:t>
            </a:r>
          </a:p>
          <a:p>
            <a:r>
              <a:rPr lang="en-US" sz="5800" dirty="0">
                <a:solidFill>
                  <a:srgbClr val="000000"/>
                </a:solidFill>
              </a:rPr>
              <a:t>high in iodine therefore improves thyroid function and decreases goiter issues</a:t>
            </a:r>
          </a:p>
          <a:p>
            <a:r>
              <a:rPr lang="en-US" sz="5800" dirty="0">
                <a:solidFill>
                  <a:srgbClr val="000000"/>
                </a:solidFill>
              </a:rPr>
              <a:t>shampoo (thickener)</a:t>
            </a:r>
          </a:p>
          <a:p>
            <a:r>
              <a:rPr lang="en-US" sz="5800" dirty="0">
                <a:solidFill>
                  <a:srgbClr val="000000"/>
                </a:solidFill>
              </a:rPr>
              <a:t>ice cream thickener</a:t>
            </a:r>
          </a:p>
          <a:p>
            <a:r>
              <a:rPr lang="en-US" sz="5800" dirty="0">
                <a:solidFill>
                  <a:srgbClr val="000000"/>
                </a:solidFill>
              </a:rPr>
              <a:t>pharmaceuticals</a:t>
            </a:r>
          </a:p>
          <a:p>
            <a:r>
              <a:rPr lang="en-US" sz="5800" dirty="0">
                <a:solidFill>
                  <a:srgbClr val="000000"/>
                </a:solidFill>
              </a:rPr>
              <a:t>paint</a:t>
            </a:r>
          </a:p>
          <a:p>
            <a:r>
              <a:rPr lang="en-US" sz="5800" dirty="0">
                <a:solidFill>
                  <a:srgbClr val="000000"/>
                </a:solidFill>
              </a:rPr>
              <a:t>agar</a:t>
            </a:r>
          </a:p>
          <a:p>
            <a:r>
              <a:rPr lang="en-US" sz="5800" dirty="0">
                <a:solidFill>
                  <a:srgbClr val="000000"/>
                </a:solidFill>
              </a:rPr>
              <a:t>pie fillings</a:t>
            </a:r>
          </a:p>
          <a:p>
            <a:r>
              <a:rPr lang="en-US" sz="5800" dirty="0">
                <a:solidFill>
                  <a:srgbClr val="000000"/>
                </a:solidFill>
              </a:rPr>
              <a:t>canned meat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9567D1-F180-4E90-BD8F-57A83BF4EED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643" y="2870581"/>
            <a:ext cx="3126905" cy="34413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9879963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480A1-47E5-46A8-B60B-2BA5C6FFB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dirty="0"/>
              <a:t>More Uses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FAC28828-70B6-4CBE-B9E5-B55EB056F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15" y="1554163"/>
            <a:ext cx="6556435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en-CA" altLang="en-US" sz="3200" dirty="0"/>
              <a:t>Seaweeds, e.g., the kelps and the red algae (nori), have long been used as a source of food, especially in Asia. </a:t>
            </a:r>
          </a:p>
          <a:p>
            <a:pPr eaLnBrk="1" hangingPunct="1"/>
            <a:r>
              <a:rPr lang="en-CA" altLang="en-US" sz="3200" dirty="0"/>
              <a:t>Kelp are also much used as fertilizer, and kelp ash is used industrially for its potassium and sodium salts. </a:t>
            </a:r>
          </a:p>
          <a:p>
            <a:pPr eaLnBrk="1" hangingPunct="1"/>
            <a:r>
              <a:rPr lang="en-CA" altLang="en-US" sz="3200" dirty="0"/>
              <a:t>agar and carrageen, used as a stabilizer in foods, cosmetics, and paints.</a:t>
            </a:r>
          </a:p>
        </p:txBody>
      </p:sp>
      <p:pic>
        <p:nvPicPr>
          <p:cNvPr id="6" name="Picture 2" descr="http://www.billericalibrary.org/YA/images/icecream1.jpg">
            <a:extLst>
              <a:ext uri="{FF2B5EF4-FFF2-40B4-BE49-F238E27FC236}">
                <a16:creationId xmlns:a16="http://schemas.microsoft.com/office/drawing/2014/main" id="{5222998A-0E32-4543-BE3C-CC1E678C2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7570" y="1857364"/>
            <a:ext cx="3291840" cy="3474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C60D1-3273-445A-A468-F2CCC046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86186-1865-40AE-87B2-26D6CE660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87023" cy="4351338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What are common characteristics among algae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What are some adaptations to life in water?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How are algae classified?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List the differences between colonial and multicellular algae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Define alterations of generations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Discuss various ways algae reproduce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What is the importance of algae in the world?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What are some uses of algae in everyday life? </a:t>
            </a:r>
          </a:p>
        </p:txBody>
      </p:sp>
    </p:spTree>
    <p:extLst>
      <p:ext uri="{BB962C8B-B14F-4D97-AF65-F5344CB8AC3E}">
        <p14:creationId xmlns:p14="http://schemas.microsoft.com/office/powerpoint/2010/main" val="10554928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2A187-E800-488C-AE64-F128C609A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Algae Life Cycle</a:t>
            </a:r>
          </a:p>
        </p:txBody>
      </p:sp>
      <p:pic>
        <p:nvPicPr>
          <p:cNvPr id="9218" name="Picture 2" descr="Diplohaplontic Life cycle in Algae">
            <a:extLst>
              <a:ext uri="{FF2B5EF4-FFF2-40B4-BE49-F238E27FC236}">
                <a16:creationId xmlns:a16="http://schemas.microsoft.com/office/drawing/2014/main" id="{16610DA4-5B7F-477F-9DDC-5296B78B83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9519"/>
            <a:ext cx="12192000" cy="709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8091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AFB71-E727-4B4A-8630-9C360D355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C3E6F-C7BC-441B-8910-86F051BA6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pages 433 – 439</a:t>
            </a:r>
          </a:p>
          <a:p>
            <a:r>
              <a:rPr lang="en-US" dirty="0"/>
              <a:t>Answer Section Review Qs 1,2,3 on page 439</a:t>
            </a:r>
          </a:p>
          <a:p>
            <a:endParaRPr lang="en-US" dirty="0"/>
          </a:p>
          <a:p>
            <a:r>
              <a:rPr lang="en-US" dirty="0"/>
              <a:t>Complete 1-14 on vocabulary sheet</a:t>
            </a:r>
          </a:p>
        </p:txBody>
      </p:sp>
    </p:spTree>
    <p:extLst>
      <p:ext uri="{BB962C8B-B14F-4D97-AF65-F5344CB8AC3E}">
        <p14:creationId xmlns:p14="http://schemas.microsoft.com/office/powerpoint/2010/main" val="8852340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039E4-AAAF-49C7-A169-0DFD2D5FA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56B16-FD38-48C0-94DE-85AA971DA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en-US" b="1" dirty="0">
                <a:solidFill>
                  <a:schemeClr val="accent1"/>
                </a:solidFill>
              </a:rPr>
              <a:t>1. Write a paragraph explaining how the following adaptations contribute to the survival of algae in water and might not contribute to the survival of algae on dry land</a:t>
            </a:r>
            <a:endParaRPr lang="en-CA" sz="2400" dirty="0">
              <a:solidFill>
                <a:schemeClr val="accent1"/>
              </a:solidFill>
            </a:endParaRPr>
          </a:p>
          <a:p>
            <a:pPr marL="1828800" lvl="4" indent="0">
              <a:buNone/>
              <a:defRPr/>
            </a:pPr>
            <a:r>
              <a:rPr lang="en-US" b="1" dirty="0">
                <a:solidFill>
                  <a:schemeClr val="accent1"/>
                </a:solidFill>
              </a:rPr>
              <a:t>Thin leaf like structures</a:t>
            </a:r>
            <a:endParaRPr lang="en-CA" sz="1400" dirty="0">
              <a:solidFill>
                <a:schemeClr val="accent1"/>
              </a:solidFill>
            </a:endParaRPr>
          </a:p>
          <a:p>
            <a:pPr marL="1828800" lvl="4" indent="0">
              <a:buNone/>
              <a:defRPr/>
            </a:pPr>
            <a:r>
              <a:rPr lang="en-US" b="1" dirty="0">
                <a:solidFill>
                  <a:schemeClr val="accent1"/>
                </a:solidFill>
              </a:rPr>
              <a:t>No waterproof covering</a:t>
            </a:r>
            <a:endParaRPr lang="en-CA" sz="1400" dirty="0">
              <a:solidFill>
                <a:schemeClr val="accent1"/>
              </a:solidFill>
            </a:endParaRPr>
          </a:p>
          <a:p>
            <a:pPr marL="1828800" lvl="4" indent="0">
              <a:buNone/>
              <a:defRPr/>
            </a:pPr>
            <a:r>
              <a:rPr lang="en-US" b="1" dirty="0">
                <a:solidFill>
                  <a:schemeClr val="accent1"/>
                </a:solidFill>
              </a:rPr>
              <a:t>No stem like structures</a:t>
            </a:r>
            <a:endParaRPr lang="en-CA" sz="1400" dirty="0">
              <a:solidFill>
                <a:schemeClr val="accent1"/>
              </a:solidFill>
            </a:endParaRPr>
          </a:p>
          <a:p>
            <a:pPr marL="1828800" lvl="4" indent="0">
              <a:buNone/>
              <a:defRPr/>
            </a:pPr>
            <a:r>
              <a:rPr lang="en-US" b="1" dirty="0">
                <a:solidFill>
                  <a:schemeClr val="accent1"/>
                </a:solidFill>
              </a:rPr>
              <a:t>No system of internal tubes</a:t>
            </a:r>
            <a:endParaRPr lang="en-CA" sz="1400" dirty="0">
              <a:solidFill>
                <a:schemeClr val="accent1"/>
              </a:solidFill>
            </a:endParaRPr>
          </a:p>
          <a:p>
            <a:pPr marL="0" indent="0">
              <a:buNone/>
              <a:defRPr/>
            </a:pPr>
            <a:r>
              <a:rPr lang="en-US" b="1" dirty="0">
                <a:solidFill>
                  <a:schemeClr val="accent1"/>
                </a:solidFill>
              </a:rPr>
              <a:t>2. Write a paragraph explaining the restriction that aquatic life places on algae’s photosynthetic ability, the proof of this theory, and the adaptations it has resulted in</a:t>
            </a:r>
            <a:endParaRPr lang="en-CA" sz="2400" dirty="0">
              <a:solidFill>
                <a:schemeClr val="accent1"/>
              </a:solidFill>
            </a:endParaRPr>
          </a:p>
          <a:p>
            <a:pPr>
              <a:buFont typeface="Wingdings 2"/>
              <a:buChar char=""/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08555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979A3-32C7-4909-B935-E49F7786E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29682" cy="1325563"/>
          </a:xfrm>
        </p:spPr>
        <p:txBody>
          <a:bodyPr>
            <a:normAutofit/>
          </a:bodyPr>
          <a:lstStyle/>
          <a:p>
            <a:r>
              <a:rPr lang="en-US" dirty="0"/>
              <a:t>Reproduction in </a:t>
            </a:r>
            <a:r>
              <a:rPr lang="en-US" i="1" dirty="0"/>
              <a:t>Chlamydomonas</a:t>
            </a:r>
            <a:r>
              <a:rPr lang="en-US" dirty="0"/>
              <a:t> (green algae)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D7C42-6449-4FB8-9812-566656C0A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15412" cy="466725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Single-celled, spend most of life in haploid stage, reproducing asexually, dividing to make haploid zoospores.</a:t>
            </a:r>
          </a:p>
          <a:p>
            <a:r>
              <a:rPr lang="en-US" sz="3000" dirty="0"/>
              <a:t>In unfavorable conditions, it will switch to sexual repro</a:t>
            </a:r>
          </a:p>
          <a:p>
            <a:r>
              <a:rPr lang="en-US" sz="3000" dirty="0"/>
              <a:t>As mature cell is already haploid, it simply releases gametes instead of </a:t>
            </a:r>
            <a:r>
              <a:rPr lang="en-US" sz="3000" dirty="0" err="1"/>
              <a:t>zoopsores</a:t>
            </a:r>
            <a:r>
              <a:rPr lang="en-US" sz="3000" dirty="0"/>
              <a:t>. </a:t>
            </a:r>
          </a:p>
          <a:p>
            <a:r>
              <a:rPr lang="en-US" sz="3000" dirty="0"/>
              <a:t>“+” and “-” gametes look the same = isogamy.</a:t>
            </a:r>
          </a:p>
          <a:p>
            <a:r>
              <a:rPr lang="en-US" sz="3000" dirty="0"/>
              <a:t>Gametes fuse (syngamy) to make a zygote</a:t>
            </a:r>
          </a:p>
          <a:p>
            <a:r>
              <a:rPr lang="en-US" sz="3000" dirty="0"/>
              <a:t>Zygote sinks, grows a protective wall to withstand harsh conditions, grows when conditions are favorable. Divides by meiosis </a:t>
            </a:r>
            <a:r>
              <a:rPr lang="en-US" sz="3000" dirty="0">
                <a:sym typeface="Wingdings" panose="05000000000000000000" pitchFamily="2" charset="2"/>
              </a:rPr>
              <a:t> 4 haploid cells. </a:t>
            </a:r>
            <a:endParaRPr lang="en-US" sz="30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218" name="Picture 2" descr="196 BEST Chlamydomonas IMAGES, STOCK PHOTOS &amp;amp; VECTORS | Adobe Stock">
            <a:extLst>
              <a:ext uri="{FF2B5EF4-FFF2-40B4-BE49-F238E27FC236}">
                <a16:creationId xmlns:a16="http://schemas.microsoft.com/office/drawing/2014/main" id="{BBD6AB08-9158-4EB7-82A0-A22DDAB4D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612" y="1444625"/>
            <a:ext cx="3810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hlamydomonas as a Model Organism">
            <a:extLst>
              <a:ext uri="{FF2B5EF4-FFF2-40B4-BE49-F238E27FC236}">
                <a16:creationId xmlns:a16="http://schemas.microsoft.com/office/drawing/2014/main" id="{67462BEC-BFB4-40EF-881A-12EB74063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873625"/>
            <a:ext cx="37338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5359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FF79C-EF92-4112-ABD8-2B08A4ADC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Volvox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CCA37-5815-4FE3-A779-1801C5CF1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6465"/>
            <a:ext cx="10515600" cy="4351338"/>
          </a:xfrm>
        </p:spPr>
        <p:txBody>
          <a:bodyPr/>
          <a:lstStyle/>
          <a:p>
            <a:r>
              <a:rPr lang="en-US" dirty="0" err="1"/>
              <a:t>Multicelluar</a:t>
            </a:r>
            <a:r>
              <a:rPr lang="en-US" dirty="0"/>
              <a:t>, colonial</a:t>
            </a:r>
          </a:p>
        </p:txBody>
      </p:sp>
      <p:pic>
        <p:nvPicPr>
          <p:cNvPr id="10242" name="Picture 2" descr="Volvox – The emerald green algae of the micro world">
            <a:extLst>
              <a:ext uri="{FF2B5EF4-FFF2-40B4-BE49-F238E27FC236}">
                <a16:creationId xmlns:a16="http://schemas.microsoft.com/office/drawing/2014/main" id="{2122AB17-A14B-4DA4-8006-00112BC7C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468" y="2006486"/>
            <a:ext cx="5503332" cy="375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What are Volvox? – Microscope Clarity">
            <a:extLst>
              <a:ext uri="{FF2B5EF4-FFF2-40B4-BE49-F238E27FC236}">
                <a16:creationId xmlns:a16="http://schemas.microsoft.com/office/drawing/2014/main" id="{47DF02FC-96DD-43D3-AA11-D08BB5A9F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82672"/>
            <a:ext cx="4733925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947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E457D-01BD-448E-947A-F22C4EDDA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Algae – Mostly Multicellular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AAABB-5C5F-4DDB-BF1C-2E16EAC70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100754" cy="4351338"/>
          </a:xfrm>
        </p:spPr>
        <p:txBody>
          <a:bodyPr/>
          <a:lstStyle/>
          <a:p>
            <a:r>
              <a:rPr lang="en-US" dirty="0" err="1"/>
              <a:t>Eg.</a:t>
            </a:r>
            <a:r>
              <a:rPr lang="en-US" dirty="0"/>
              <a:t> giant kelp, brown algae,</a:t>
            </a:r>
          </a:p>
          <a:p>
            <a:r>
              <a:rPr lang="en-US" dirty="0"/>
              <a:t>Green Algae</a:t>
            </a:r>
          </a:p>
          <a:p>
            <a:r>
              <a:rPr lang="en-US" dirty="0"/>
              <a:t>Red Algae</a:t>
            </a:r>
          </a:p>
        </p:txBody>
      </p:sp>
      <p:pic>
        <p:nvPicPr>
          <p:cNvPr id="1026" name="Picture 2" descr="Giant Kelp (U.S. National Park Service)">
            <a:extLst>
              <a:ext uri="{FF2B5EF4-FFF2-40B4-BE49-F238E27FC236}">
                <a16:creationId xmlns:a16="http://schemas.microsoft.com/office/drawing/2014/main" id="{78716D44-C4A0-4114-8813-44C840787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973" y="1614488"/>
            <a:ext cx="7067550" cy="530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84854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C819B-29E3-4129-9FAB-86A320B42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Reproduction in Algae</a:t>
            </a:r>
          </a:p>
        </p:txBody>
      </p:sp>
      <p:pic>
        <p:nvPicPr>
          <p:cNvPr id="9218" name="Picture 2" descr="The Natural History of Model Organisms: From molecular manipulation of  domesticated Chlamydomonas reinhardtii to survival in nature | eLife">
            <a:extLst>
              <a:ext uri="{FF2B5EF4-FFF2-40B4-BE49-F238E27FC236}">
                <a16:creationId xmlns:a16="http://schemas.microsoft.com/office/drawing/2014/main" id="{414A44E4-3B93-4043-9AF3-BEB6CD1261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328671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2535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019F6-EA14-4573-96F1-D8B2CD0B1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Reproduction in </a:t>
            </a:r>
            <a:r>
              <a:rPr lang="en-US" i="1" dirty="0"/>
              <a:t>Ulva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6EC75-029E-4431-BE56-2E5C9212D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Alternation of generations</a:t>
            </a:r>
          </a:p>
          <a:p>
            <a:r>
              <a:rPr lang="en-US" dirty="0"/>
              <a:t>Both phases are multicellular</a:t>
            </a:r>
          </a:p>
          <a:p>
            <a:r>
              <a:rPr lang="en-US" dirty="0"/>
              <a:t>Sporophyte is 2n</a:t>
            </a:r>
          </a:p>
          <a:p>
            <a:r>
              <a:rPr lang="en-US" dirty="0"/>
              <a:t>Gametophyte is n</a:t>
            </a:r>
          </a:p>
          <a:p>
            <a:r>
              <a:rPr lang="en-US" dirty="0"/>
              <a:t>Gametes look different (heterogamy)</a:t>
            </a:r>
          </a:p>
          <a:p>
            <a:r>
              <a:rPr lang="en-US" dirty="0"/>
              <a:t>Zygote does not rest but instead divides into multicellular 2n sporophyte. </a:t>
            </a:r>
          </a:p>
          <a:p>
            <a:r>
              <a:rPr lang="en-US" dirty="0"/>
              <a:t>Sporophyte produces n zoospores by meiosis,</a:t>
            </a:r>
          </a:p>
          <a:p>
            <a:r>
              <a:rPr lang="en-US" dirty="0"/>
              <a:t>Zoospores grow into different types of gametophytes.</a:t>
            </a:r>
          </a:p>
          <a:p>
            <a:r>
              <a:rPr lang="en-US" dirty="0"/>
              <a:t>All three phases look the same to naked eye</a:t>
            </a:r>
          </a:p>
        </p:txBody>
      </p:sp>
    </p:spTree>
    <p:extLst>
      <p:ext uri="{BB962C8B-B14F-4D97-AF65-F5344CB8AC3E}">
        <p14:creationId xmlns:p14="http://schemas.microsoft.com/office/powerpoint/2010/main" val="153225872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DE3B7-B6E2-4F96-8FC4-5E7F31D07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Reproduction in </a:t>
            </a:r>
            <a:r>
              <a:rPr lang="en-US" i="1" dirty="0" err="1"/>
              <a:t>Fucus</a:t>
            </a:r>
            <a:r>
              <a:rPr lang="en-US" i="1" dirty="0"/>
              <a:t> </a:t>
            </a:r>
            <a:r>
              <a:rPr lang="en-US" dirty="0"/>
              <a:t>(brown algae)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7401-A197-4906-9970-64D246925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41424" cy="4351338"/>
          </a:xfrm>
        </p:spPr>
        <p:txBody>
          <a:bodyPr/>
          <a:lstStyle/>
          <a:p>
            <a:r>
              <a:rPr lang="en-US" dirty="0"/>
              <a:t>Alternation of generations and heterogamy (gametes look different)</a:t>
            </a:r>
          </a:p>
          <a:p>
            <a:r>
              <a:rPr lang="en-US" dirty="0"/>
              <a:t>Resembles land plants: no multicellular n gametophyte</a:t>
            </a:r>
            <a:r>
              <a:rPr lang="en-US"/>
              <a:t>. </a:t>
            </a:r>
          </a:p>
          <a:p>
            <a:r>
              <a:rPr lang="en-US"/>
              <a:t>Only </a:t>
            </a:r>
            <a:r>
              <a:rPr lang="en-US" dirty="0"/>
              <a:t>2n sporophyte is multicellular, with different reproductive areas </a:t>
            </a:r>
            <a:r>
              <a:rPr lang="en-US" dirty="0">
                <a:sym typeface="Wingdings" panose="05000000000000000000" pitchFamily="2" charset="2"/>
              </a:rPr>
              <a:t> eggs, sperm</a:t>
            </a:r>
          </a:p>
          <a:p>
            <a:r>
              <a:rPr lang="en-US" dirty="0">
                <a:sym typeface="Wingdings" panose="05000000000000000000" pitchFamily="2" charset="2"/>
              </a:rPr>
              <a:t>Zygote sinks, grows into new 2n sporophyte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48297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7EA65-600B-4C58-908F-A49862522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AA052-5D2D-466F-AA9A-B823DCE05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1C0030-6AA3-4D83-A113-61B2646F2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40" y="365125"/>
            <a:ext cx="11845159" cy="644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7879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7EA65-600B-4C58-908F-A49862522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Asexual Reproduction in Algae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AA052-5D2D-466F-AA9A-B823DCE05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72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1. </a:t>
            </a:r>
            <a:r>
              <a:rPr lang="en-US" sz="3600" b="1" u="sng" dirty="0"/>
              <a:t>Fragmentation</a:t>
            </a:r>
            <a:r>
              <a:rPr lang="en-US" sz="3600" dirty="0"/>
              <a:t> – piece breaks off and grows  into a new individual</a:t>
            </a:r>
          </a:p>
          <a:p>
            <a:pPr marL="0" indent="0">
              <a:buNone/>
            </a:pPr>
            <a:r>
              <a:rPr lang="en-US" sz="3600" dirty="0"/>
              <a:t>2. </a:t>
            </a:r>
            <a:r>
              <a:rPr lang="en-US" dirty="0"/>
              <a:t>S</a:t>
            </a:r>
            <a:r>
              <a:rPr lang="en-US" sz="3600" b="1" u="sng" dirty="0"/>
              <a:t>pores</a:t>
            </a:r>
            <a:r>
              <a:rPr lang="en-US" sz="3600" dirty="0"/>
              <a:t> = haploid</a:t>
            </a:r>
          </a:p>
          <a:p>
            <a:pPr marL="0" indent="0">
              <a:buNone/>
            </a:pPr>
            <a:r>
              <a:rPr lang="en-US" sz="3600" dirty="0"/>
              <a:t>3. </a:t>
            </a:r>
            <a:r>
              <a:rPr lang="en-US" sz="3600" b="1" u="sng" dirty="0"/>
              <a:t>Mitosis</a:t>
            </a:r>
            <a:r>
              <a:rPr lang="en-US" sz="3600" dirty="0"/>
              <a:t> = simple cell division used in single celled algae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F94E9C-F032-4A90-8C15-C8596661B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105" y="4448831"/>
            <a:ext cx="8884778" cy="204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5048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7EA65-600B-4C58-908F-A49862522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Sexual Reproduction in Algae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AA052-5D2D-466F-AA9A-B823DCE05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Two gametes fuse to form a zygote</a:t>
            </a:r>
          </a:p>
          <a:p>
            <a:r>
              <a:rPr lang="en-US" dirty="0"/>
              <a:t>There are two types of gametes:</a:t>
            </a:r>
          </a:p>
          <a:p>
            <a:pPr marL="0" indent="0">
              <a:buNone/>
            </a:pPr>
            <a:r>
              <a:rPr lang="en-US" b="1" dirty="0"/>
              <a:t>1. Isogamy </a:t>
            </a:r>
            <a:r>
              <a:rPr lang="en-US" dirty="0"/>
              <a:t>= identical gametes (isogametes), same size &amp; structure. </a:t>
            </a:r>
          </a:p>
          <a:p>
            <a:pPr marL="0" indent="0">
              <a:buNone/>
            </a:pPr>
            <a:r>
              <a:rPr lang="en-US" dirty="0"/>
              <a:t>	When isogametes fuse =</a:t>
            </a:r>
            <a:r>
              <a:rPr lang="en-US" b="1" u="sng" dirty="0"/>
              <a:t>conjugation. </a:t>
            </a:r>
          </a:p>
          <a:p>
            <a:pPr marL="0" indent="0">
              <a:buNone/>
            </a:pPr>
            <a:r>
              <a:rPr lang="en-US" dirty="0"/>
              <a:t>	Isogametes are differentiated by + and – (like fungus)</a:t>
            </a:r>
          </a:p>
          <a:p>
            <a:pPr marL="0" indent="0">
              <a:buNone/>
            </a:pPr>
            <a:r>
              <a:rPr lang="en-US" b="1" dirty="0"/>
              <a:t>2. Heterogamy </a:t>
            </a:r>
            <a:r>
              <a:rPr lang="en-US" dirty="0"/>
              <a:t>= gametes differ in size &amp;  structure. Larger = egg; smaller = sperm.   When egg &amp; sperm fuse called </a:t>
            </a:r>
            <a:r>
              <a:rPr lang="en-US" b="1" u="sng" dirty="0"/>
              <a:t>fertilization</a:t>
            </a:r>
          </a:p>
        </p:txBody>
      </p:sp>
    </p:spTree>
    <p:extLst>
      <p:ext uri="{BB962C8B-B14F-4D97-AF65-F5344CB8AC3E}">
        <p14:creationId xmlns:p14="http://schemas.microsoft.com/office/powerpoint/2010/main" val="663685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A0663-0E1C-4A32-9D34-42C94EC98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97856" cy="1325563"/>
          </a:xfrm>
        </p:spPr>
        <p:txBody>
          <a:bodyPr/>
          <a:lstStyle/>
          <a:p>
            <a:r>
              <a:rPr lang="en-US" b="1" dirty="0"/>
              <a:t>Most Algae are classified into Kingdom Plantae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DD913-37F3-4BF7-8CA0-87B8B9CF1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Because they are:</a:t>
            </a:r>
          </a:p>
          <a:p>
            <a:r>
              <a:rPr lang="en-US" dirty="0">
                <a:solidFill>
                  <a:schemeClr val="accent6"/>
                </a:solidFill>
              </a:rPr>
              <a:t>Photosynthetic</a:t>
            </a:r>
          </a:p>
          <a:p>
            <a:r>
              <a:rPr lang="en-US" dirty="0">
                <a:solidFill>
                  <a:schemeClr val="accent6"/>
                </a:solidFill>
              </a:rPr>
              <a:t>mostly multicellular</a:t>
            </a:r>
          </a:p>
          <a:p>
            <a:r>
              <a:rPr lang="en-US" sz="2800" dirty="0" err="1">
                <a:solidFill>
                  <a:schemeClr val="accent6"/>
                </a:solidFill>
              </a:rPr>
              <a:t>eg.</a:t>
            </a:r>
            <a:r>
              <a:rPr lang="en-US" sz="2800" dirty="0">
                <a:solidFill>
                  <a:schemeClr val="accent6"/>
                </a:solidFill>
              </a:rPr>
              <a:t> Ulva p438, Brown Algae, Red p439, 441</a:t>
            </a:r>
          </a:p>
          <a:p>
            <a:r>
              <a:rPr lang="en-US" dirty="0" err="1">
                <a:solidFill>
                  <a:schemeClr val="accent6"/>
                </a:solidFill>
              </a:rPr>
              <a:t>Eg.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b="1" u="sng" dirty="0">
                <a:solidFill>
                  <a:schemeClr val="accent6"/>
                </a:solidFill>
              </a:rPr>
              <a:t>Seaweed like Kelp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22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E457D-01BD-448E-947A-F22C4EDDA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144" y="329184"/>
            <a:ext cx="7024723" cy="1783080"/>
          </a:xfrm>
        </p:spPr>
        <p:txBody>
          <a:bodyPr anchor="b">
            <a:normAutofit/>
          </a:bodyPr>
          <a:lstStyle/>
          <a:p>
            <a:r>
              <a:rPr lang="en-US" sz="3800" dirty="0"/>
              <a:t>Some algae can be unicellular and even be classified as protists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AAABB-5C5F-4DDB-BF1C-2E16EAC70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en-US" sz="2200" b="1"/>
              <a:t>Eg. Green algae Chlamydomonas p 437</a:t>
            </a:r>
          </a:p>
          <a:p>
            <a:r>
              <a:rPr lang="en-US" sz="2200" b="1"/>
              <a:t>Has flagella and light sensing eye spot</a:t>
            </a:r>
            <a:endParaRPr lang="en-US" sz="2200"/>
          </a:p>
        </p:txBody>
      </p:sp>
      <p:pic>
        <p:nvPicPr>
          <p:cNvPr id="2052" name="Picture 4" descr="The Natural History of Model Organisms: From molecular manipulation of  domesticated Chlamydomonas reinhardtii to survival in nature | eLife">
            <a:extLst>
              <a:ext uri="{FF2B5EF4-FFF2-40B4-BE49-F238E27FC236}">
                <a16:creationId xmlns:a16="http://schemas.microsoft.com/office/drawing/2014/main" id="{9D15BB1A-CFD4-436D-842B-C088598BC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5867" y="509329"/>
            <a:ext cx="4824989" cy="63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hlamydomonas reinhardtii, a green algae for plant and animal proteins">
            <a:extLst>
              <a:ext uri="{FF2B5EF4-FFF2-40B4-BE49-F238E27FC236}">
                <a16:creationId xmlns:a16="http://schemas.microsoft.com/office/drawing/2014/main" id="{F7F6D0F9-D3E9-4173-84BD-BEBBA7BC3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4735" y="3759152"/>
            <a:ext cx="3597805" cy="291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052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3292</TotalTime>
  <Words>2721</Words>
  <Application>Microsoft Office PowerPoint</Application>
  <PresentationFormat>Widescreen</PresentationFormat>
  <Paragraphs>353</Paragraphs>
  <Slides>75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75</vt:i4>
      </vt:variant>
    </vt:vector>
  </HeadingPairs>
  <TitlesOfParts>
    <vt:vector size="87" baseType="lpstr">
      <vt:lpstr>Arial</vt:lpstr>
      <vt:lpstr>Arial Black - 28</vt:lpstr>
      <vt:lpstr>Calibri</vt:lpstr>
      <vt:lpstr>Calibri Light</vt:lpstr>
      <vt:lpstr>Gill Sans Ultra Bold - 28</vt:lpstr>
      <vt:lpstr>Gill Sans Ultra Bold - 36</vt:lpstr>
      <vt:lpstr>Tahoma</vt:lpstr>
      <vt:lpstr>Wingdings</vt:lpstr>
      <vt:lpstr>Wingdings 2</vt:lpstr>
      <vt:lpstr>Office Theme</vt:lpstr>
      <vt:lpstr>Document</vt:lpstr>
      <vt:lpstr>Picture</vt:lpstr>
      <vt:lpstr>ALGAE</vt:lpstr>
      <vt:lpstr>PowerPoint Presentation</vt:lpstr>
      <vt:lpstr>PowerPoint Presentation</vt:lpstr>
      <vt:lpstr>General Characteristics of Algae</vt:lpstr>
      <vt:lpstr>PowerPoint Presentation</vt:lpstr>
      <vt:lpstr>3 types of Asexual Reproduction in Algae</vt:lpstr>
      <vt:lpstr>Algae – Mostly Multicellular</vt:lpstr>
      <vt:lpstr>Most Algae are classified into Kingdom Plantae</vt:lpstr>
      <vt:lpstr>Some algae can be unicellular and even be classified as protists</vt:lpstr>
      <vt:lpstr>Some algae are colonial (Volvox), p437</vt:lpstr>
      <vt:lpstr>PowerPoint Presentation</vt:lpstr>
      <vt:lpstr>Volvox - Multicelluar, colonial </vt:lpstr>
      <vt:lpstr>PowerPoint Presentation</vt:lpstr>
      <vt:lpstr>Filaments: daughter cells remain attached after cell division and form a cell chain; adjacent cells share cell wall</vt:lpstr>
      <vt:lpstr>What’s the advantage of being Unicellular?</vt:lpstr>
      <vt:lpstr>What are some advantages of being Multicellular? </vt:lpstr>
      <vt:lpstr>Advantage of being Multicelluar</vt:lpstr>
      <vt:lpstr>How are Algae Classified?</vt:lpstr>
      <vt:lpstr>What does a plant need to survive? </vt:lpstr>
      <vt:lpstr>What does a plant need to survive? </vt:lpstr>
      <vt:lpstr>Algae</vt:lpstr>
      <vt:lpstr> First Plants originated from the sea</vt:lpstr>
      <vt:lpstr>Advantages of being Aquatic</vt:lpstr>
      <vt:lpstr>Advantages of being Aquatic</vt:lpstr>
      <vt:lpstr>Advantages of living in an Aquatic Environment</vt:lpstr>
      <vt:lpstr>Disadvantages</vt:lpstr>
      <vt:lpstr> Algae </vt:lpstr>
      <vt:lpstr>Review Photosynthesis</vt:lpstr>
      <vt:lpstr>Photosynthesis happens in the chloroplast and uses pigment called chlorophyll</vt:lpstr>
      <vt:lpstr>Different chlorophylls</vt:lpstr>
      <vt:lpstr>Photosynthesis happens in the chloroplast and uses pigment called chlorophyll</vt:lpstr>
      <vt:lpstr>How do we know this? </vt:lpstr>
      <vt:lpstr>How do we know this? </vt:lpstr>
      <vt:lpstr>Photosynthesis: </vt:lpstr>
      <vt:lpstr>Photosynthesis: </vt:lpstr>
      <vt:lpstr>PowerPoint Presentation</vt:lpstr>
      <vt:lpstr>PowerPoint Presentation</vt:lpstr>
      <vt:lpstr>PowerPoint Presentation</vt:lpstr>
      <vt:lpstr>Chlorophyll b absorbs blue light. </vt:lpstr>
      <vt:lpstr>Different chlorophylls</vt:lpstr>
      <vt:lpstr>PowerPoint Presentation</vt:lpstr>
      <vt:lpstr>PowerPoint Presentation</vt:lpstr>
      <vt:lpstr>Accessory pigments</vt:lpstr>
      <vt:lpstr>PowerPoint Presentation</vt:lpstr>
      <vt:lpstr>How are Algae Classified?</vt:lpstr>
      <vt:lpstr>Practice</vt:lpstr>
      <vt:lpstr>Extra Slides Beyond Here</vt:lpstr>
      <vt:lpstr>GREEN ALGAE = PHYLUM CHLOROPHYTA</vt:lpstr>
      <vt:lpstr>Chlorophyta: (Green Algae)</vt:lpstr>
      <vt:lpstr>Examples of Green Algae:</vt:lpstr>
      <vt:lpstr>BROWN ALGAE = PHYLUM PHAEOPHYTA</vt:lpstr>
      <vt:lpstr>Phaeophyta: (Brown Algae)</vt:lpstr>
      <vt:lpstr>PowerPoint Presentation</vt:lpstr>
      <vt:lpstr>PowerPoint Presentation</vt:lpstr>
      <vt:lpstr>The thallus (or body) of the brown kelp algae, is made of:</vt:lpstr>
      <vt:lpstr>c) Pneumatocyst - air bladder to help blades float at surface   d) Blade - leaf like structure that floats on surface to collect sunlight for photosynthesis and energy.  </vt:lpstr>
      <vt:lpstr>Examples of Brown Algae: (not always brown)</vt:lpstr>
      <vt:lpstr>RED ALGAE = PHYLUM RHODOPHYTA</vt:lpstr>
      <vt:lpstr>Examples of Red Algae:</vt:lpstr>
      <vt:lpstr>PowerPoint Presentation</vt:lpstr>
      <vt:lpstr>Importance of Algae</vt:lpstr>
      <vt:lpstr>Other Uses of Algae</vt:lpstr>
      <vt:lpstr>More Uses</vt:lpstr>
      <vt:lpstr>Check your understanding</vt:lpstr>
      <vt:lpstr>Algae Life Cycle</vt:lpstr>
      <vt:lpstr>Practice</vt:lpstr>
      <vt:lpstr>Assignment</vt:lpstr>
      <vt:lpstr>Reproduction in Chlamydomonas (green algae)</vt:lpstr>
      <vt:lpstr>Volvox</vt:lpstr>
      <vt:lpstr>Reproduction in Algae</vt:lpstr>
      <vt:lpstr>Reproduction in Ulva</vt:lpstr>
      <vt:lpstr>Reproduction in Fucus (brown algae) </vt:lpstr>
      <vt:lpstr>PowerPoint Presentation</vt:lpstr>
      <vt:lpstr>Asexual Reproduction in Algae</vt:lpstr>
      <vt:lpstr>Sexual Reproduction in Algae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ALGAE</dc:title>
  <dc:creator>Tammy Wilson</dc:creator>
  <cp:lastModifiedBy>Tammy Wilson</cp:lastModifiedBy>
  <cp:revision>1</cp:revision>
  <dcterms:created xsi:type="dcterms:W3CDTF">2021-06-30T18:19:39Z</dcterms:created>
  <dcterms:modified xsi:type="dcterms:W3CDTF">2022-12-22T21:29:23Z</dcterms:modified>
</cp:coreProperties>
</file>