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81" r:id="rId3"/>
    <p:sldId id="362" r:id="rId4"/>
    <p:sldId id="318" r:id="rId5"/>
    <p:sldId id="356" r:id="rId6"/>
    <p:sldId id="375" r:id="rId7"/>
    <p:sldId id="290" r:id="rId8"/>
    <p:sldId id="355" r:id="rId9"/>
    <p:sldId id="352" r:id="rId10"/>
    <p:sldId id="259" r:id="rId11"/>
    <p:sldId id="344" r:id="rId12"/>
    <p:sldId id="376" r:id="rId13"/>
    <p:sldId id="320" r:id="rId14"/>
    <p:sldId id="374" r:id="rId15"/>
    <p:sldId id="322" r:id="rId16"/>
    <p:sldId id="387" r:id="rId17"/>
    <p:sldId id="377" r:id="rId18"/>
    <p:sldId id="321" r:id="rId19"/>
    <p:sldId id="345" r:id="rId20"/>
    <p:sldId id="359" r:id="rId21"/>
    <p:sldId id="379" r:id="rId22"/>
    <p:sldId id="380" r:id="rId23"/>
    <p:sldId id="383" r:id="rId24"/>
    <p:sldId id="384" r:id="rId25"/>
    <p:sldId id="382" r:id="rId26"/>
    <p:sldId id="373" r:id="rId27"/>
    <p:sldId id="347" r:id="rId28"/>
    <p:sldId id="386" r:id="rId29"/>
    <p:sldId id="366" r:id="rId30"/>
    <p:sldId id="367" r:id="rId31"/>
    <p:sldId id="368" r:id="rId32"/>
    <p:sldId id="272" r:id="rId33"/>
    <p:sldId id="348" r:id="rId34"/>
    <p:sldId id="385" r:id="rId35"/>
    <p:sldId id="361" r:id="rId36"/>
    <p:sldId id="371" r:id="rId37"/>
    <p:sldId id="300" r:id="rId38"/>
    <p:sldId id="326" r:id="rId39"/>
    <p:sldId id="349" r:id="rId40"/>
    <p:sldId id="314" r:id="rId41"/>
    <p:sldId id="277" r:id="rId42"/>
    <p:sldId id="350" r:id="rId43"/>
    <p:sldId id="258" r:id="rId44"/>
    <p:sldId id="343" r:id="rId45"/>
    <p:sldId id="35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6D77D2-73AA-4101-AF24-CE173F5EF357}" v="82" dt="2024-04-08T22:46:55.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75223" autoAdjust="0"/>
  </p:normalViewPr>
  <p:slideViewPr>
    <p:cSldViewPr snapToGrid="0">
      <p:cViewPr varScale="1">
        <p:scale>
          <a:sx n="29" d="100"/>
          <a:sy n="29" d="100"/>
        </p:scale>
        <p:origin x="56" y="8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LiveId" clId="{D195F298-B22A-4692-900B-668668C2B518}"/>
    <pc:docChg chg="undo custSel addSld delSld modSld sldOrd">
      <pc:chgData name="Tammy Wilson" userId="e3b55da62d900d7c" providerId="LiveId" clId="{D195F298-B22A-4692-900B-668668C2B518}" dt="2021-09-07T02:09:10.960" v="1653" actId="313"/>
      <pc:docMkLst>
        <pc:docMk/>
      </pc:docMkLst>
      <pc:sldChg chg="modSp">
        <pc:chgData name="Tammy Wilson" userId="e3b55da62d900d7c" providerId="LiveId" clId="{D195F298-B22A-4692-900B-668668C2B518}" dt="2021-08-27T21:58:42.550" v="25" actId="20577"/>
        <pc:sldMkLst>
          <pc:docMk/>
          <pc:sldMk cId="2068872853" sldId="256"/>
        </pc:sldMkLst>
        <pc:spChg chg="mod">
          <ac:chgData name="Tammy Wilson" userId="e3b55da62d900d7c" providerId="LiveId" clId="{D195F298-B22A-4692-900B-668668C2B518}" dt="2021-08-27T21:58:42.550" v="25" actId="20577"/>
          <ac:spMkLst>
            <pc:docMk/>
            <pc:sldMk cId="2068872853" sldId="256"/>
            <ac:spMk id="3" creationId="{E3878FB4-8A2E-4449-93F8-220AB5FB4615}"/>
          </ac:spMkLst>
        </pc:spChg>
      </pc:sldChg>
      <pc:sldChg chg="modSp del">
        <pc:chgData name="Tammy Wilson" userId="e3b55da62d900d7c" providerId="LiveId" clId="{D195F298-B22A-4692-900B-668668C2B518}" dt="2021-08-27T22:08:46.651" v="760" actId="2696"/>
        <pc:sldMkLst>
          <pc:docMk/>
          <pc:sldMk cId="1215787021" sldId="257"/>
        </pc:sldMkLst>
        <pc:spChg chg="mod">
          <ac:chgData name="Tammy Wilson" userId="e3b55da62d900d7c" providerId="LiveId" clId="{D195F298-B22A-4692-900B-668668C2B518}" dt="2021-08-27T22:07:31.801" v="750"/>
          <ac:spMkLst>
            <pc:docMk/>
            <pc:sldMk cId="1215787021" sldId="257"/>
            <ac:spMk id="3" creationId="{F820854C-F39D-427B-8A5D-CC653815D71D}"/>
          </ac:spMkLst>
        </pc:spChg>
      </pc:sldChg>
      <pc:sldChg chg="modSp modNotesTx">
        <pc:chgData name="Tammy Wilson" userId="e3b55da62d900d7c" providerId="LiveId" clId="{D195F298-B22A-4692-900B-668668C2B518}" dt="2021-09-07T01:50:11.019" v="1495" actId="20577"/>
        <pc:sldMkLst>
          <pc:docMk/>
          <pc:sldMk cId="3404684887" sldId="259"/>
        </pc:sldMkLst>
        <pc:spChg chg="mod">
          <ac:chgData name="Tammy Wilson" userId="e3b55da62d900d7c" providerId="LiveId" clId="{D195F298-B22A-4692-900B-668668C2B518}" dt="2021-09-07T01:49:59.348" v="1468" actId="15"/>
          <ac:spMkLst>
            <pc:docMk/>
            <pc:sldMk cId="3404684887" sldId="259"/>
            <ac:spMk id="3" creationId="{F820854C-F39D-427B-8A5D-CC653815D71D}"/>
          </ac:spMkLst>
        </pc:spChg>
      </pc:sldChg>
      <pc:sldChg chg="modSp">
        <pc:chgData name="Tammy Wilson" userId="e3b55da62d900d7c" providerId="LiveId" clId="{D195F298-B22A-4692-900B-668668C2B518}" dt="2021-09-07T02:05:26.808" v="1635" actId="6549"/>
        <pc:sldMkLst>
          <pc:docMk/>
          <pc:sldMk cId="3888401124" sldId="263"/>
        </pc:sldMkLst>
        <pc:spChg chg="mod">
          <ac:chgData name="Tammy Wilson" userId="e3b55da62d900d7c" providerId="LiveId" clId="{D195F298-B22A-4692-900B-668668C2B518}" dt="2021-09-07T02:05:26.808" v="1635" actId="6549"/>
          <ac:spMkLst>
            <pc:docMk/>
            <pc:sldMk cId="3888401124" sldId="263"/>
            <ac:spMk id="3" creationId="{F820854C-F39D-427B-8A5D-CC653815D71D}"/>
          </ac:spMkLst>
        </pc:spChg>
      </pc:sldChg>
      <pc:sldChg chg="modSp">
        <pc:chgData name="Tammy Wilson" userId="e3b55da62d900d7c" providerId="LiveId" clId="{D195F298-B22A-4692-900B-668668C2B518}" dt="2021-08-27T22:43:41.754" v="1059" actId="20577"/>
        <pc:sldMkLst>
          <pc:docMk/>
          <pc:sldMk cId="1467438715" sldId="273"/>
        </pc:sldMkLst>
        <pc:spChg chg="mod">
          <ac:chgData name="Tammy Wilson" userId="e3b55da62d900d7c" providerId="LiveId" clId="{D195F298-B22A-4692-900B-668668C2B518}" dt="2021-08-27T22:43:41.754" v="1059" actId="20577"/>
          <ac:spMkLst>
            <pc:docMk/>
            <pc:sldMk cId="1467438715" sldId="273"/>
            <ac:spMk id="2" creationId="{90CB04A8-D178-41B4-BCC2-97FAC93AA0E9}"/>
          </ac:spMkLst>
        </pc:spChg>
        <pc:picChg chg="mod">
          <ac:chgData name="Tammy Wilson" userId="e3b55da62d900d7c" providerId="LiveId" clId="{D195F298-B22A-4692-900B-668668C2B518}" dt="2021-08-27T22:43:34.568" v="1048" actId="14100"/>
          <ac:picMkLst>
            <pc:docMk/>
            <pc:sldMk cId="1467438715" sldId="273"/>
            <ac:picMk id="7170" creationId="{337C17F7-A481-43A5-9626-8C4FFFB50257}"/>
          </ac:picMkLst>
        </pc:picChg>
      </pc:sldChg>
      <pc:sldChg chg="modSp">
        <pc:chgData name="Tammy Wilson" userId="e3b55da62d900d7c" providerId="LiveId" clId="{D195F298-B22A-4692-900B-668668C2B518}" dt="2021-09-07T02:08:13.736" v="1649" actId="20577"/>
        <pc:sldMkLst>
          <pc:docMk/>
          <pc:sldMk cId="2254263722" sldId="280"/>
        </pc:sldMkLst>
        <pc:spChg chg="mod">
          <ac:chgData name="Tammy Wilson" userId="e3b55da62d900d7c" providerId="LiveId" clId="{D195F298-B22A-4692-900B-668668C2B518}" dt="2021-09-07T02:08:13.736" v="1649" actId="20577"/>
          <ac:spMkLst>
            <pc:docMk/>
            <pc:sldMk cId="2254263722" sldId="280"/>
            <ac:spMk id="3" creationId="{7FD11285-123F-4F62-A3BA-393BE3EA00B0}"/>
          </ac:spMkLst>
        </pc:spChg>
      </pc:sldChg>
      <pc:sldChg chg="modSp">
        <pc:chgData name="Tammy Wilson" userId="e3b55da62d900d7c" providerId="LiveId" clId="{D195F298-B22A-4692-900B-668668C2B518}" dt="2021-08-27T22:04:48.843" v="563" actId="1076"/>
        <pc:sldMkLst>
          <pc:docMk/>
          <pc:sldMk cId="0" sldId="318"/>
        </pc:sldMkLst>
        <pc:spChg chg="mod">
          <ac:chgData name="Tammy Wilson" userId="e3b55da62d900d7c" providerId="LiveId" clId="{D195F298-B22A-4692-900B-668668C2B518}" dt="2021-08-27T22:04:30.903" v="560" actId="115"/>
          <ac:spMkLst>
            <pc:docMk/>
            <pc:sldMk cId="0" sldId="318"/>
            <ac:spMk id="5123" creationId="{7634E1D6-2F4E-475C-A4BB-DD3EF408596C}"/>
          </ac:spMkLst>
        </pc:spChg>
        <pc:picChg chg="mod">
          <ac:chgData name="Tammy Wilson" userId="e3b55da62d900d7c" providerId="LiveId" clId="{D195F298-B22A-4692-900B-668668C2B518}" dt="2021-08-27T22:04:48.843" v="563" actId="1076"/>
          <ac:picMkLst>
            <pc:docMk/>
            <pc:sldMk cId="0" sldId="318"/>
            <ac:picMk id="6150" creationId="{9146ACFB-9660-482C-BF57-48E35DF44E6B}"/>
          </ac:picMkLst>
        </pc:picChg>
        <pc:picChg chg="mod">
          <ac:chgData name="Tammy Wilson" userId="e3b55da62d900d7c" providerId="LiveId" clId="{D195F298-B22A-4692-900B-668668C2B518}" dt="2021-08-27T22:04:05.124" v="534" actId="1076"/>
          <ac:picMkLst>
            <pc:docMk/>
            <pc:sldMk cId="0" sldId="318"/>
            <ac:picMk id="6151" creationId="{DE57B1C5-463E-4820-8523-33C8729EB861}"/>
          </ac:picMkLst>
        </pc:picChg>
        <pc:picChg chg="mod">
          <ac:chgData name="Tammy Wilson" userId="e3b55da62d900d7c" providerId="LiveId" clId="{D195F298-B22A-4692-900B-668668C2B518}" dt="2021-08-27T22:04:06.006" v="535" actId="1076"/>
          <ac:picMkLst>
            <pc:docMk/>
            <pc:sldMk cId="0" sldId="318"/>
            <ac:picMk id="6152" creationId="{E3B8FBCC-7BB2-492F-A706-11D1057B9686}"/>
          </ac:picMkLst>
        </pc:picChg>
        <pc:picChg chg="mod">
          <ac:chgData name="Tammy Wilson" userId="e3b55da62d900d7c" providerId="LiveId" clId="{D195F298-B22A-4692-900B-668668C2B518}" dt="2021-08-27T22:04:46.420" v="561" actId="1076"/>
          <ac:picMkLst>
            <pc:docMk/>
            <pc:sldMk cId="0" sldId="318"/>
            <ac:picMk id="6153" creationId="{F95F9DDB-3294-454A-BEAA-E4EC4D552967}"/>
          </ac:picMkLst>
        </pc:picChg>
        <pc:picChg chg="mod">
          <ac:chgData name="Tammy Wilson" userId="e3b55da62d900d7c" providerId="LiveId" clId="{D195F298-B22A-4692-900B-668668C2B518}" dt="2021-08-27T22:04:47.292" v="562" actId="1076"/>
          <ac:picMkLst>
            <pc:docMk/>
            <pc:sldMk cId="0" sldId="318"/>
            <ac:picMk id="6154" creationId="{10F72593-0EAC-4A4F-BA2E-6A6E2484D997}"/>
          </ac:picMkLst>
        </pc:picChg>
      </pc:sldChg>
      <pc:sldChg chg="modSp">
        <pc:chgData name="Tammy Wilson" userId="e3b55da62d900d7c" providerId="LiveId" clId="{D195F298-B22A-4692-900B-668668C2B518}" dt="2021-08-27T22:38:28.023" v="1046" actId="20577"/>
        <pc:sldMkLst>
          <pc:docMk/>
          <pc:sldMk cId="4000387501" sldId="320"/>
        </pc:sldMkLst>
        <pc:spChg chg="mod">
          <ac:chgData name="Tammy Wilson" userId="e3b55da62d900d7c" providerId="LiveId" clId="{D195F298-B22A-4692-900B-668668C2B518}" dt="2021-08-27T22:38:28.023" v="1046" actId="20577"/>
          <ac:spMkLst>
            <pc:docMk/>
            <pc:sldMk cId="4000387501" sldId="320"/>
            <ac:spMk id="3" creationId="{0B69F9E7-5048-47C7-825B-4123ED5630B9}"/>
          </ac:spMkLst>
        </pc:spChg>
      </pc:sldChg>
      <pc:sldChg chg="modSp">
        <pc:chgData name="Tammy Wilson" userId="e3b55da62d900d7c" providerId="LiveId" clId="{D195F298-B22A-4692-900B-668668C2B518}" dt="2021-09-07T01:59:38.102" v="1540" actId="113"/>
        <pc:sldMkLst>
          <pc:docMk/>
          <pc:sldMk cId="736608987" sldId="321"/>
        </pc:sldMkLst>
        <pc:spChg chg="mod">
          <ac:chgData name="Tammy Wilson" userId="e3b55da62d900d7c" providerId="LiveId" clId="{D195F298-B22A-4692-900B-668668C2B518}" dt="2021-09-07T01:59:38.102" v="1540" actId="113"/>
          <ac:spMkLst>
            <pc:docMk/>
            <pc:sldMk cId="736608987" sldId="321"/>
            <ac:spMk id="3" creationId="{F604341F-B14B-4926-BBA6-5374AE23FC5C}"/>
          </ac:spMkLst>
        </pc:spChg>
      </pc:sldChg>
      <pc:sldChg chg="modSp">
        <pc:chgData name="Tammy Wilson" userId="e3b55da62d900d7c" providerId="LiveId" clId="{D195F298-B22A-4692-900B-668668C2B518}" dt="2021-09-07T01:59:25.730" v="1539" actId="114"/>
        <pc:sldMkLst>
          <pc:docMk/>
          <pc:sldMk cId="0" sldId="322"/>
        </pc:sldMkLst>
        <pc:spChg chg="mod">
          <ac:chgData name="Tammy Wilson" userId="e3b55da62d900d7c" providerId="LiveId" clId="{D195F298-B22A-4692-900B-668668C2B518}" dt="2021-09-07T01:59:25.730" v="1539" actId="114"/>
          <ac:spMkLst>
            <pc:docMk/>
            <pc:sldMk cId="0" sldId="322"/>
            <ac:spMk id="15363" creationId="{D76AD038-9544-460C-A70C-82A145AF16FE}"/>
          </ac:spMkLst>
        </pc:spChg>
      </pc:sldChg>
      <pc:sldChg chg="modSp">
        <pc:chgData name="Tammy Wilson" userId="e3b55da62d900d7c" providerId="LiveId" clId="{D195F298-B22A-4692-900B-668668C2B518}" dt="2021-08-27T23:20:31.847" v="1143" actId="14100"/>
        <pc:sldMkLst>
          <pc:docMk/>
          <pc:sldMk cId="749082043" sldId="328"/>
        </pc:sldMkLst>
        <pc:spChg chg="mod">
          <ac:chgData name="Tammy Wilson" userId="e3b55da62d900d7c" providerId="LiveId" clId="{D195F298-B22A-4692-900B-668668C2B518}" dt="2021-08-27T23:20:31.847" v="1143" actId="14100"/>
          <ac:spMkLst>
            <pc:docMk/>
            <pc:sldMk cId="749082043" sldId="328"/>
            <ac:spMk id="25606" creationId="{5C3E1726-C4C1-4F42-8F2E-0DF527C03B58}"/>
          </ac:spMkLst>
        </pc:spChg>
      </pc:sldChg>
      <pc:sldChg chg="modSp">
        <pc:chgData name="Tammy Wilson" userId="e3b55da62d900d7c" providerId="LiveId" clId="{D195F298-B22A-4692-900B-668668C2B518}" dt="2021-08-27T23:00:58.544" v="1060" actId="1076"/>
        <pc:sldMkLst>
          <pc:docMk/>
          <pc:sldMk cId="2886292242" sldId="336"/>
        </pc:sldMkLst>
        <pc:picChg chg="mod">
          <ac:chgData name="Tammy Wilson" userId="e3b55da62d900d7c" providerId="LiveId" clId="{D195F298-B22A-4692-900B-668668C2B518}" dt="2021-08-27T23:00:58.544" v="1060" actId="1076"/>
          <ac:picMkLst>
            <pc:docMk/>
            <pc:sldMk cId="2886292242" sldId="336"/>
            <ac:picMk id="1026" creationId="{313CAE06-FAFE-4013-AF19-899FEB0DBFCC}"/>
          </ac:picMkLst>
        </pc:picChg>
      </pc:sldChg>
      <pc:sldChg chg="modSp">
        <pc:chgData name="Tammy Wilson" userId="e3b55da62d900d7c" providerId="LiveId" clId="{D195F298-B22A-4692-900B-668668C2B518}" dt="2021-08-27T23:02:40.652" v="1075" actId="115"/>
        <pc:sldMkLst>
          <pc:docMk/>
          <pc:sldMk cId="843085620" sldId="342"/>
        </pc:sldMkLst>
        <pc:spChg chg="mod">
          <ac:chgData name="Tammy Wilson" userId="e3b55da62d900d7c" providerId="LiveId" clId="{D195F298-B22A-4692-900B-668668C2B518}" dt="2021-08-27T23:02:40.652" v="1075" actId="115"/>
          <ac:spMkLst>
            <pc:docMk/>
            <pc:sldMk cId="843085620" sldId="342"/>
            <ac:spMk id="3" creationId="{E2E6AA7D-293F-489F-86C6-3695F2AD3925}"/>
          </ac:spMkLst>
        </pc:spChg>
      </pc:sldChg>
      <pc:sldChg chg="modSp modAnim">
        <pc:chgData name="Tammy Wilson" userId="e3b55da62d900d7c" providerId="LiveId" clId="{D195F298-B22A-4692-900B-668668C2B518}" dt="2021-09-07T01:52:06.589" v="1504" actId="114"/>
        <pc:sldMkLst>
          <pc:docMk/>
          <pc:sldMk cId="0" sldId="344"/>
        </pc:sldMkLst>
        <pc:spChg chg="mod">
          <ac:chgData name="Tammy Wilson" userId="e3b55da62d900d7c" providerId="LiveId" clId="{D195F298-B22A-4692-900B-668668C2B518}" dt="2021-09-07T01:52:06.589" v="1504" actId="114"/>
          <ac:spMkLst>
            <pc:docMk/>
            <pc:sldMk cId="0" sldId="344"/>
            <ac:spMk id="11267" creationId="{0FF4D751-7C4E-4B13-B4CB-F65B10CEEC5C}"/>
          </ac:spMkLst>
        </pc:spChg>
      </pc:sldChg>
      <pc:sldChg chg="modSp">
        <pc:chgData name="Tammy Wilson" userId="e3b55da62d900d7c" providerId="LiveId" clId="{D195F298-B22A-4692-900B-668668C2B518}" dt="2021-09-07T01:55:25.261" v="1520" actId="115"/>
        <pc:sldMkLst>
          <pc:docMk/>
          <pc:sldMk cId="1167269653" sldId="345"/>
        </pc:sldMkLst>
        <pc:spChg chg="mod">
          <ac:chgData name="Tammy Wilson" userId="e3b55da62d900d7c" providerId="LiveId" clId="{D195F298-B22A-4692-900B-668668C2B518}" dt="2021-09-07T01:53:58.662" v="1515" actId="20577"/>
          <ac:spMkLst>
            <pc:docMk/>
            <pc:sldMk cId="1167269653" sldId="345"/>
            <ac:spMk id="2" creationId="{210A29FD-8499-46CA-8F59-B74ED87669F2}"/>
          </ac:spMkLst>
        </pc:spChg>
        <pc:spChg chg="mod">
          <ac:chgData name="Tammy Wilson" userId="e3b55da62d900d7c" providerId="LiveId" clId="{D195F298-B22A-4692-900B-668668C2B518}" dt="2021-09-07T01:55:25.261" v="1520" actId="115"/>
          <ac:spMkLst>
            <pc:docMk/>
            <pc:sldMk cId="1167269653" sldId="345"/>
            <ac:spMk id="3" creationId="{6C915149-F1B0-456A-82F6-A751E3B08E8E}"/>
          </ac:spMkLst>
        </pc:spChg>
      </pc:sldChg>
      <pc:sldChg chg="modSp modAnim">
        <pc:chgData name="Tammy Wilson" userId="e3b55da62d900d7c" providerId="LiveId" clId="{D195F298-B22A-4692-900B-668668C2B518}" dt="2021-08-27T22:17:49.926" v="886" actId="20577"/>
        <pc:sldMkLst>
          <pc:docMk/>
          <pc:sldMk cId="1107491327" sldId="352"/>
        </pc:sldMkLst>
        <pc:spChg chg="mod">
          <ac:chgData name="Tammy Wilson" userId="e3b55da62d900d7c" providerId="LiveId" clId="{D195F298-B22A-4692-900B-668668C2B518}" dt="2021-08-27T22:17:49.926" v="886" actId="20577"/>
          <ac:spMkLst>
            <pc:docMk/>
            <pc:sldMk cId="1107491327" sldId="352"/>
            <ac:spMk id="7171" creationId="{7800FE6C-880B-4C91-B0D6-DD3F126F5EC0}"/>
          </ac:spMkLst>
        </pc:spChg>
        <pc:spChg chg="mod">
          <ac:chgData name="Tammy Wilson" userId="e3b55da62d900d7c" providerId="LiveId" clId="{D195F298-B22A-4692-900B-668668C2B518}" dt="2021-08-27T22:16:38.002" v="833" actId="20577"/>
          <ac:spMkLst>
            <pc:docMk/>
            <pc:sldMk cId="1107491327" sldId="352"/>
            <ac:spMk id="8194" creationId="{0A221CD4-87ED-4EEC-AF80-1138E79F0523}"/>
          </ac:spMkLst>
        </pc:spChg>
      </pc:sldChg>
      <pc:sldChg chg="addSp modSp ord">
        <pc:chgData name="Tammy Wilson" userId="e3b55da62d900d7c" providerId="LiveId" clId="{D195F298-B22A-4692-900B-668668C2B518}" dt="2021-08-27T23:23:00.895" v="1151"/>
        <pc:sldMkLst>
          <pc:docMk/>
          <pc:sldMk cId="2354667026" sldId="353"/>
        </pc:sldMkLst>
        <pc:spChg chg="mod">
          <ac:chgData name="Tammy Wilson" userId="e3b55da62d900d7c" providerId="LiveId" clId="{D195F298-B22A-4692-900B-668668C2B518}" dt="2021-08-27T23:09:19.516" v="1078" actId="20577"/>
          <ac:spMkLst>
            <pc:docMk/>
            <pc:sldMk cId="2354667026" sldId="353"/>
            <ac:spMk id="2" creationId="{83FF598D-38F7-4E72-BF08-7B610BBD5E2D}"/>
          </ac:spMkLst>
        </pc:spChg>
        <pc:spChg chg="mod">
          <ac:chgData name="Tammy Wilson" userId="e3b55da62d900d7c" providerId="LiveId" clId="{D195F298-B22A-4692-900B-668668C2B518}" dt="2021-08-27T23:09:24.249" v="1079" actId="1076"/>
          <ac:spMkLst>
            <pc:docMk/>
            <pc:sldMk cId="2354667026" sldId="353"/>
            <ac:spMk id="3" creationId="{63AFB152-FE76-420A-8208-AD3B73E8695B}"/>
          </ac:spMkLst>
        </pc:spChg>
        <pc:picChg chg="add mod">
          <ac:chgData name="Tammy Wilson" userId="e3b55da62d900d7c" providerId="LiveId" clId="{D195F298-B22A-4692-900B-668668C2B518}" dt="2021-08-27T23:09:43.960" v="1084" actId="1036"/>
          <ac:picMkLst>
            <pc:docMk/>
            <pc:sldMk cId="2354667026" sldId="353"/>
            <ac:picMk id="2050" creationId="{5461DF1E-F386-43AD-9E01-478EB75BEAE3}"/>
          </ac:picMkLst>
        </pc:picChg>
      </pc:sldChg>
      <pc:sldChg chg="modSp add">
        <pc:chgData name="Tammy Wilson" userId="e3b55da62d900d7c" providerId="LiveId" clId="{D195F298-B22A-4692-900B-668668C2B518}" dt="2021-09-07T02:09:10.960" v="1653" actId="313"/>
        <pc:sldMkLst>
          <pc:docMk/>
          <pc:sldMk cId="3939443990" sldId="354"/>
        </pc:sldMkLst>
        <pc:spChg chg="mod">
          <ac:chgData name="Tammy Wilson" userId="e3b55da62d900d7c" providerId="LiveId" clId="{D195F298-B22A-4692-900B-668668C2B518}" dt="2021-08-27T21:59:22.606" v="58" actId="20577"/>
          <ac:spMkLst>
            <pc:docMk/>
            <pc:sldMk cId="3939443990" sldId="354"/>
            <ac:spMk id="2" creationId="{8CD57E1E-BF42-4DDC-8015-DE71CDABE559}"/>
          </ac:spMkLst>
        </pc:spChg>
        <pc:spChg chg="mod">
          <ac:chgData name="Tammy Wilson" userId="e3b55da62d900d7c" providerId="LiveId" clId="{D195F298-B22A-4692-900B-668668C2B518}" dt="2021-09-07T02:09:10.960" v="1653" actId="313"/>
          <ac:spMkLst>
            <pc:docMk/>
            <pc:sldMk cId="3939443990" sldId="354"/>
            <ac:spMk id="3" creationId="{4465DB6D-0AB6-463D-B62C-63CCBE357995}"/>
          </ac:spMkLst>
        </pc:spChg>
      </pc:sldChg>
      <pc:sldChg chg="modSp add">
        <pc:chgData name="Tammy Wilson" userId="e3b55da62d900d7c" providerId="LiveId" clId="{D195F298-B22A-4692-900B-668668C2B518}" dt="2021-09-07T01:47:41.147" v="1448" actId="14100"/>
        <pc:sldMkLst>
          <pc:docMk/>
          <pc:sldMk cId="3053125019" sldId="355"/>
        </pc:sldMkLst>
        <pc:spChg chg="mod">
          <ac:chgData name="Tammy Wilson" userId="e3b55da62d900d7c" providerId="LiveId" clId="{D195F298-B22A-4692-900B-668668C2B518}" dt="2021-09-07T01:45:46.423" v="1434" actId="20577"/>
          <ac:spMkLst>
            <pc:docMk/>
            <pc:sldMk cId="3053125019" sldId="355"/>
            <ac:spMk id="2" creationId="{90CB04A8-D178-41B4-BCC2-97FAC93AA0E9}"/>
          </ac:spMkLst>
        </pc:spChg>
        <pc:spChg chg="mod">
          <ac:chgData name="Tammy Wilson" userId="e3b55da62d900d7c" providerId="LiveId" clId="{D195F298-B22A-4692-900B-668668C2B518}" dt="2021-09-07T01:47:41.147" v="1448" actId="14100"/>
          <ac:spMkLst>
            <pc:docMk/>
            <pc:sldMk cId="3053125019" sldId="355"/>
            <ac:spMk id="3" creationId="{F820854C-F39D-427B-8A5D-CC653815D71D}"/>
          </ac:spMkLst>
        </pc:spChg>
      </pc:sldChg>
      <pc:sldChg chg="modSp add modAnim">
        <pc:chgData name="Tammy Wilson" userId="e3b55da62d900d7c" providerId="LiveId" clId="{D195F298-B22A-4692-900B-668668C2B518}" dt="2021-08-27T22:08:43.702" v="759" actId="14100"/>
        <pc:sldMkLst>
          <pc:docMk/>
          <pc:sldMk cId="3384338940" sldId="356"/>
        </pc:sldMkLst>
        <pc:spChg chg="mod">
          <ac:chgData name="Tammy Wilson" userId="e3b55da62d900d7c" providerId="LiveId" clId="{D195F298-B22A-4692-900B-668668C2B518}" dt="2021-08-27T22:08:43.702" v="759" actId="14100"/>
          <ac:spMkLst>
            <pc:docMk/>
            <pc:sldMk cId="3384338940" sldId="356"/>
            <ac:spMk id="5123" creationId="{7634E1D6-2F4E-475C-A4BB-DD3EF408596C}"/>
          </ac:spMkLst>
        </pc:spChg>
      </pc:sldChg>
      <pc:sldChg chg="modSp add">
        <pc:chgData name="Tammy Wilson" userId="e3b55da62d900d7c" providerId="LiveId" clId="{D195F298-B22A-4692-900B-668668C2B518}" dt="2021-09-07T02:07:33.001" v="1636" actId="20577"/>
        <pc:sldMkLst>
          <pc:docMk/>
          <pc:sldMk cId="1293358365" sldId="357"/>
        </pc:sldMkLst>
        <pc:spChg chg="mod">
          <ac:chgData name="Tammy Wilson" userId="e3b55da62d900d7c" providerId="LiveId" clId="{D195F298-B22A-4692-900B-668668C2B518}" dt="2021-09-07T02:07:33.001" v="1636" actId="20577"/>
          <ac:spMkLst>
            <pc:docMk/>
            <pc:sldMk cId="1293358365" sldId="357"/>
            <ac:spMk id="2" creationId="{DE155D2F-F119-42EA-9D4F-57EB9C8C4903}"/>
          </ac:spMkLst>
        </pc:spChg>
        <pc:spChg chg="mod">
          <ac:chgData name="Tammy Wilson" userId="e3b55da62d900d7c" providerId="LiveId" clId="{D195F298-B22A-4692-900B-668668C2B518}" dt="2021-08-27T23:18:28.110" v="1126" actId="27636"/>
          <ac:spMkLst>
            <pc:docMk/>
            <pc:sldMk cId="1293358365" sldId="357"/>
            <ac:spMk id="3" creationId="{AB04636C-C29F-48B0-8658-F85ABDD51E3C}"/>
          </ac:spMkLst>
        </pc:spChg>
      </pc:sldChg>
      <pc:sldChg chg="addSp delSp modSp add">
        <pc:chgData name="Tammy Wilson" userId="e3b55da62d900d7c" providerId="LiveId" clId="{D195F298-B22A-4692-900B-668668C2B518}" dt="2021-08-27T23:21:36.944" v="1148" actId="14100"/>
        <pc:sldMkLst>
          <pc:docMk/>
          <pc:sldMk cId="4039918735" sldId="358"/>
        </pc:sldMkLst>
        <pc:spChg chg="del">
          <ac:chgData name="Tammy Wilson" userId="e3b55da62d900d7c" providerId="LiveId" clId="{D195F298-B22A-4692-900B-668668C2B518}" dt="2021-08-27T23:21:29.178" v="1145"/>
          <ac:spMkLst>
            <pc:docMk/>
            <pc:sldMk cId="4039918735" sldId="358"/>
            <ac:spMk id="3" creationId="{CFAE78B2-63AF-4DE1-A170-9195B2F9A818}"/>
          </ac:spMkLst>
        </pc:spChg>
        <pc:picChg chg="add mod">
          <ac:chgData name="Tammy Wilson" userId="e3b55da62d900d7c" providerId="LiveId" clId="{D195F298-B22A-4692-900B-668668C2B518}" dt="2021-08-27T23:21:36.944" v="1148" actId="14100"/>
          <ac:picMkLst>
            <pc:docMk/>
            <pc:sldMk cId="4039918735" sldId="358"/>
            <ac:picMk id="2050" creationId="{A202FB7E-547F-440E-9877-B33ED6B8AD6E}"/>
          </ac:picMkLst>
        </pc:picChg>
      </pc:sldChg>
      <pc:sldChg chg="modSp add modNotesTx">
        <pc:chgData name="Tammy Wilson" userId="e3b55da62d900d7c" providerId="LiveId" clId="{D195F298-B22A-4692-900B-668668C2B518}" dt="2021-09-07T01:57:29.931" v="1527" actId="113"/>
        <pc:sldMkLst>
          <pc:docMk/>
          <pc:sldMk cId="381957092" sldId="359"/>
        </pc:sldMkLst>
        <pc:spChg chg="mod">
          <ac:chgData name="Tammy Wilson" userId="e3b55da62d900d7c" providerId="LiveId" clId="{D195F298-B22A-4692-900B-668668C2B518}" dt="2021-08-30T15:12:36.651" v="1273" actId="20577"/>
          <ac:spMkLst>
            <pc:docMk/>
            <pc:sldMk cId="381957092" sldId="359"/>
            <ac:spMk id="2" creationId="{7857E7CD-1B5D-4842-95D1-6580CFA400D1}"/>
          </ac:spMkLst>
        </pc:spChg>
        <pc:spChg chg="mod">
          <ac:chgData name="Tammy Wilson" userId="e3b55da62d900d7c" providerId="LiveId" clId="{D195F298-B22A-4692-900B-668668C2B518}" dt="2021-09-07T01:57:29.931" v="1527" actId="113"/>
          <ac:spMkLst>
            <pc:docMk/>
            <pc:sldMk cId="381957092" sldId="359"/>
            <ac:spMk id="3" creationId="{3E3E8353-D078-44BD-AD00-0553D157015C}"/>
          </ac:spMkLst>
        </pc:spChg>
      </pc:sldChg>
      <pc:sldChg chg="add">
        <pc:chgData name="Tammy Wilson" userId="e3b55da62d900d7c" providerId="LiveId" clId="{D195F298-B22A-4692-900B-668668C2B518}" dt="2021-08-30T15:09:56.070" v="1189"/>
        <pc:sldMkLst>
          <pc:docMk/>
          <pc:sldMk cId="2667764236" sldId="360"/>
        </pc:sldMkLst>
      </pc:sldChg>
      <pc:sldChg chg="modSp add">
        <pc:chgData name="Tammy Wilson" userId="e3b55da62d900d7c" providerId="LiveId" clId="{D195F298-B22A-4692-900B-668668C2B518}" dt="2021-09-07T02:03:44.330" v="1631" actId="20577"/>
        <pc:sldMkLst>
          <pc:docMk/>
          <pc:sldMk cId="2925223657" sldId="361"/>
        </pc:sldMkLst>
        <pc:spChg chg="mod">
          <ac:chgData name="Tammy Wilson" userId="e3b55da62d900d7c" providerId="LiveId" clId="{D195F298-B22A-4692-900B-668668C2B518}" dt="2021-09-07T02:00:50.335" v="1549" actId="20577"/>
          <ac:spMkLst>
            <pc:docMk/>
            <pc:sldMk cId="2925223657" sldId="361"/>
            <ac:spMk id="2" creationId="{CA630587-C3CD-4982-A147-4EF154A881EA}"/>
          </ac:spMkLst>
        </pc:spChg>
        <pc:spChg chg="mod">
          <ac:chgData name="Tammy Wilson" userId="e3b55da62d900d7c" providerId="LiveId" clId="{D195F298-B22A-4692-900B-668668C2B518}" dt="2021-09-07T02:03:44.330" v="1631" actId="20577"/>
          <ac:spMkLst>
            <pc:docMk/>
            <pc:sldMk cId="2925223657" sldId="361"/>
            <ac:spMk id="3" creationId="{1838DF48-21C5-4828-A914-3351A24932F8}"/>
          </ac:spMkLst>
        </pc:spChg>
      </pc:sldChg>
    </pc:docChg>
  </pc:docChgLst>
  <pc:docChgLst>
    <pc:chgData name="Tammy Wilson" userId="e3b55da62d900d7c" providerId="LiveId" clId="{A8AAFFA2-9001-472C-A997-4281B54C408F}"/>
    <pc:docChg chg="custSel mod addSld delSld modSld sldOrd">
      <pc:chgData name="Tammy Wilson" userId="e3b55da62d900d7c" providerId="LiveId" clId="{A8AAFFA2-9001-472C-A997-4281B54C408F}" dt="2022-12-04T04:27:59.257" v="149" actId="27636"/>
      <pc:docMkLst>
        <pc:docMk/>
      </pc:docMkLst>
      <pc:sldChg chg="ord">
        <pc:chgData name="Tammy Wilson" userId="e3b55da62d900d7c" providerId="LiveId" clId="{A8AAFFA2-9001-472C-A997-4281B54C408F}" dt="2022-11-23T17:12:01.476" v="26"/>
        <pc:sldMkLst>
          <pc:docMk/>
          <pc:sldMk cId="140046518" sldId="290"/>
        </pc:sldMkLst>
      </pc:sldChg>
      <pc:sldChg chg="modSp">
        <pc:chgData name="Tammy Wilson" userId="e3b55da62d900d7c" providerId="LiveId" clId="{A8AAFFA2-9001-472C-A997-4281B54C408F}" dt="2022-11-28T20:48:15.794" v="113" actId="313"/>
        <pc:sldMkLst>
          <pc:docMk/>
          <pc:sldMk cId="749082043" sldId="328"/>
        </pc:sldMkLst>
        <pc:spChg chg="mod">
          <ac:chgData name="Tammy Wilson" userId="e3b55da62d900d7c" providerId="LiveId" clId="{A8AAFFA2-9001-472C-A997-4281B54C408F}" dt="2022-11-28T20:48:15.794" v="113" actId="313"/>
          <ac:spMkLst>
            <pc:docMk/>
            <pc:sldMk cId="749082043" sldId="328"/>
            <ac:spMk id="25602" creationId="{561FAA5A-1A7A-48C2-88D0-06242941458A}"/>
          </ac:spMkLst>
        </pc:spChg>
      </pc:sldChg>
      <pc:sldChg chg="modSp modAnim">
        <pc:chgData name="Tammy Wilson" userId="e3b55da62d900d7c" providerId="LiveId" clId="{A8AAFFA2-9001-472C-A997-4281B54C408F}" dt="2022-11-23T17:36:23.211" v="40" actId="20577"/>
        <pc:sldMkLst>
          <pc:docMk/>
          <pc:sldMk cId="0" sldId="344"/>
        </pc:sldMkLst>
        <pc:spChg chg="mod">
          <ac:chgData name="Tammy Wilson" userId="e3b55da62d900d7c" providerId="LiveId" clId="{A8AAFFA2-9001-472C-A997-4281B54C408F}" dt="2022-11-23T17:36:23.211" v="40" actId="20577"/>
          <ac:spMkLst>
            <pc:docMk/>
            <pc:sldMk cId="0" sldId="344"/>
            <ac:spMk id="11267" creationId="{0FF4D751-7C4E-4B13-B4CB-F65B10CEEC5C}"/>
          </ac:spMkLst>
        </pc:spChg>
      </pc:sldChg>
      <pc:sldChg chg="modSp">
        <pc:chgData name="Tammy Wilson" userId="e3b55da62d900d7c" providerId="LiveId" clId="{A8AAFFA2-9001-472C-A997-4281B54C408F}" dt="2022-11-28T17:08:01.646" v="111" actId="207"/>
        <pc:sldMkLst>
          <pc:docMk/>
          <pc:sldMk cId="381957092" sldId="359"/>
        </pc:sldMkLst>
        <pc:spChg chg="mod">
          <ac:chgData name="Tammy Wilson" userId="e3b55da62d900d7c" providerId="LiveId" clId="{A8AAFFA2-9001-472C-A997-4281B54C408F}" dt="2022-11-28T17:08:01.646" v="111" actId="207"/>
          <ac:spMkLst>
            <pc:docMk/>
            <pc:sldMk cId="381957092" sldId="359"/>
            <ac:spMk id="3" creationId="{3E3E8353-D078-44BD-AD00-0553D157015C}"/>
          </ac:spMkLst>
        </pc:spChg>
      </pc:sldChg>
      <pc:sldChg chg="del">
        <pc:chgData name="Tammy Wilson" userId="e3b55da62d900d7c" providerId="LiveId" clId="{A8AAFFA2-9001-472C-A997-4281B54C408F}" dt="2022-11-28T17:08:17.828" v="112" actId="2696"/>
        <pc:sldMkLst>
          <pc:docMk/>
          <pc:sldMk cId="1790363521" sldId="365"/>
        </pc:sldMkLst>
      </pc:sldChg>
      <pc:sldChg chg="addSp modSp add mod ord setBg modNotesTx">
        <pc:chgData name="Tammy Wilson" userId="e3b55da62d900d7c" providerId="LiveId" clId="{A8AAFFA2-9001-472C-A997-4281B54C408F}" dt="2022-11-23T17:11:54.937" v="25"/>
        <pc:sldMkLst>
          <pc:docMk/>
          <pc:sldMk cId="3021566398" sldId="375"/>
        </pc:sldMkLst>
        <pc:spChg chg="add">
          <ac:chgData name="Tammy Wilson" userId="e3b55da62d900d7c" providerId="LiveId" clId="{A8AAFFA2-9001-472C-A997-4281B54C408F}" dt="2022-11-23T16:56:13.909" v="2" actId="26606"/>
          <ac:spMkLst>
            <pc:docMk/>
            <pc:sldMk cId="3021566398" sldId="375"/>
            <ac:spMk id="7" creationId="{AB8C311F-7253-4AED-9701-7FC0708C41C7}"/>
          </ac:spMkLst>
        </pc:spChg>
        <pc:spChg chg="add">
          <ac:chgData name="Tammy Wilson" userId="e3b55da62d900d7c" providerId="LiveId" clId="{A8AAFFA2-9001-472C-A997-4281B54C408F}" dt="2022-11-23T16:56:13.909" v="2" actId="26606"/>
          <ac:spMkLst>
            <pc:docMk/>
            <pc:sldMk cId="3021566398" sldId="375"/>
            <ac:spMk id="9" creationId="{E2384209-CB15-4CDF-9D31-C44FD9A3F20D}"/>
          </ac:spMkLst>
        </pc:spChg>
        <pc:spChg chg="add">
          <ac:chgData name="Tammy Wilson" userId="e3b55da62d900d7c" providerId="LiveId" clId="{A8AAFFA2-9001-472C-A997-4281B54C408F}" dt="2022-11-23T16:56:13.909" v="2" actId="26606"/>
          <ac:spMkLst>
            <pc:docMk/>
            <pc:sldMk cId="3021566398" sldId="375"/>
            <ac:spMk id="11" creationId="{2633B3B5-CC90-43F0-8714-D31D1F3F0209}"/>
          </ac:spMkLst>
        </pc:spChg>
        <pc:spChg chg="add">
          <ac:chgData name="Tammy Wilson" userId="e3b55da62d900d7c" providerId="LiveId" clId="{A8AAFFA2-9001-472C-A997-4281B54C408F}" dt="2022-11-23T16:56:13.909" v="2" actId="26606"/>
          <ac:spMkLst>
            <pc:docMk/>
            <pc:sldMk cId="3021566398" sldId="375"/>
            <ac:spMk id="13" creationId="{A8D57A06-A426-446D-B02C-A2DC6B62E45E}"/>
          </ac:spMkLst>
        </pc:spChg>
        <pc:picChg chg="add mod">
          <ac:chgData name="Tammy Wilson" userId="e3b55da62d900d7c" providerId="LiveId" clId="{A8AAFFA2-9001-472C-A997-4281B54C408F}" dt="2022-11-23T16:56:13.909" v="2" actId="26606"/>
          <ac:picMkLst>
            <pc:docMk/>
            <pc:sldMk cId="3021566398" sldId="375"/>
            <ac:picMk id="2" creationId="{A632CAC2-9A4D-41F1-860D-020FC0A3139C}"/>
          </ac:picMkLst>
        </pc:picChg>
      </pc:sldChg>
      <pc:sldChg chg="modSp add">
        <pc:chgData name="Tammy Wilson" userId="e3b55da62d900d7c" providerId="LiveId" clId="{A8AAFFA2-9001-472C-A997-4281B54C408F}" dt="2022-11-23T18:34:56.046" v="71" actId="20577"/>
        <pc:sldMkLst>
          <pc:docMk/>
          <pc:sldMk cId="2815170675" sldId="376"/>
        </pc:sldMkLst>
        <pc:spChg chg="mod">
          <ac:chgData name="Tammy Wilson" userId="e3b55da62d900d7c" providerId="LiveId" clId="{A8AAFFA2-9001-472C-A997-4281B54C408F}" dt="2022-11-23T18:34:56.046" v="71" actId="20577"/>
          <ac:spMkLst>
            <pc:docMk/>
            <pc:sldMk cId="2815170675" sldId="376"/>
            <ac:spMk id="2" creationId="{D23189ED-991C-45D7-AC57-2F2731E62BB4}"/>
          </ac:spMkLst>
        </pc:spChg>
      </pc:sldChg>
      <pc:sldChg chg="modSp add">
        <pc:chgData name="Tammy Wilson" userId="e3b55da62d900d7c" providerId="LiveId" clId="{A8AAFFA2-9001-472C-A997-4281B54C408F}" dt="2022-11-28T20:49:30.425" v="145" actId="20577"/>
        <pc:sldMkLst>
          <pc:docMk/>
          <pc:sldMk cId="382271948" sldId="377"/>
        </pc:sldMkLst>
        <pc:spChg chg="mod">
          <ac:chgData name="Tammy Wilson" userId="e3b55da62d900d7c" providerId="LiveId" clId="{A8AAFFA2-9001-472C-A997-4281B54C408F}" dt="2022-11-28T20:49:30.425" v="145" actId="20577"/>
          <ac:spMkLst>
            <pc:docMk/>
            <pc:sldMk cId="382271948" sldId="377"/>
            <ac:spMk id="2" creationId="{9B2479F2-6D52-49B6-BF5F-882D5D2661DD}"/>
          </ac:spMkLst>
        </pc:spChg>
        <pc:spChg chg="mod">
          <ac:chgData name="Tammy Wilson" userId="e3b55da62d900d7c" providerId="LiveId" clId="{A8AAFFA2-9001-472C-A997-4281B54C408F}" dt="2022-11-28T20:49:14.099" v="130" actId="20577"/>
          <ac:spMkLst>
            <pc:docMk/>
            <pc:sldMk cId="382271948" sldId="377"/>
            <ac:spMk id="3" creationId="{5452F374-42AE-455F-B75A-2C674EAE87CD}"/>
          </ac:spMkLst>
        </pc:spChg>
      </pc:sldChg>
      <pc:sldChg chg="modSp add">
        <pc:chgData name="Tammy Wilson" userId="e3b55da62d900d7c" providerId="LiveId" clId="{A8AAFFA2-9001-472C-A997-4281B54C408F}" dt="2022-12-04T04:27:07.084" v="147" actId="14100"/>
        <pc:sldMkLst>
          <pc:docMk/>
          <pc:sldMk cId="0" sldId="378"/>
        </pc:sldMkLst>
        <pc:spChg chg="mod">
          <ac:chgData name="Tammy Wilson" userId="e3b55da62d900d7c" providerId="LiveId" clId="{A8AAFFA2-9001-472C-A997-4281B54C408F}" dt="2022-12-04T04:27:07.084" v="147" actId="14100"/>
          <ac:spMkLst>
            <pc:docMk/>
            <pc:sldMk cId="0" sldId="378"/>
            <ac:spMk id="5123" creationId="{AF3BF711-A163-496D-B502-CF2719F4AD41}"/>
          </ac:spMkLst>
        </pc:spChg>
      </pc:sldChg>
      <pc:sldChg chg="modSp add">
        <pc:chgData name="Tammy Wilson" userId="e3b55da62d900d7c" providerId="LiveId" clId="{A8AAFFA2-9001-472C-A997-4281B54C408F}" dt="2022-12-04T04:27:59.257" v="149" actId="27636"/>
        <pc:sldMkLst>
          <pc:docMk/>
          <pc:sldMk cId="0" sldId="379"/>
        </pc:sldMkLst>
        <pc:spChg chg="mod">
          <ac:chgData name="Tammy Wilson" userId="e3b55da62d900d7c" providerId="LiveId" clId="{A8AAFFA2-9001-472C-A997-4281B54C408F}" dt="2022-12-04T04:27:59.257" v="149" actId="27636"/>
          <ac:spMkLst>
            <pc:docMk/>
            <pc:sldMk cId="0" sldId="379"/>
            <ac:spMk id="23554" creationId="{DEE43912-ADD5-44B1-A1BA-D46D1CFF9D8D}"/>
          </ac:spMkLst>
        </pc:spChg>
      </pc:sldChg>
    </pc:docChg>
  </pc:docChgLst>
  <pc:docChgLst>
    <pc:chgData name="Tammy Wilson" userId="0392548a-554d-41ce-90db-a9cc305eb12d" providerId="ADAL" clId="{2F6D77D2-73AA-4101-AF24-CE173F5EF357}"/>
    <pc:docChg chg="undo custSel addSld delSld modSld sldOrd">
      <pc:chgData name="Tammy Wilson" userId="0392548a-554d-41ce-90db-a9cc305eb12d" providerId="ADAL" clId="{2F6D77D2-73AA-4101-AF24-CE173F5EF357}" dt="2024-04-08T22:54:16.407" v="991" actId="47"/>
      <pc:docMkLst>
        <pc:docMk/>
      </pc:docMkLst>
      <pc:sldChg chg="addSp delSp modSp mod ord">
        <pc:chgData name="Tammy Wilson" userId="0392548a-554d-41ce-90db-a9cc305eb12d" providerId="ADAL" clId="{2F6D77D2-73AA-4101-AF24-CE173F5EF357}" dt="2024-04-04T01:50:54.656" v="807" actId="27636"/>
        <pc:sldMkLst>
          <pc:docMk/>
          <pc:sldMk cId="3404684887" sldId="259"/>
        </pc:sldMkLst>
        <pc:spChg chg="mod">
          <ac:chgData name="Tammy Wilson" userId="0392548a-554d-41ce-90db-a9cc305eb12d" providerId="ADAL" clId="{2F6D77D2-73AA-4101-AF24-CE173F5EF357}" dt="2024-04-04T01:50:54.656" v="807" actId="27636"/>
          <ac:spMkLst>
            <pc:docMk/>
            <pc:sldMk cId="3404684887" sldId="259"/>
            <ac:spMk id="3" creationId="{F820854C-F39D-427B-8A5D-CC653815D71D}"/>
          </ac:spMkLst>
        </pc:spChg>
        <pc:picChg chg="add del">
          <ac:chgData name="Tammy Wilson" userId="0392548a-554d-41ce-90db-a9cc305eb12d" providerId="ADAL" clId="{2F6D77D2-73AA-4101-AF24-CE173F5EF357}" dt="2024-04-04T01:50:01.976" v="793" actId="478"/>
          <ac:picMkLst>
            <pc:docMk/>
            <pc:sldMk cId="3404684887" sldId="259"/>
            <ac:picMk id="1026" creationId="{9BA97FFD-1C2B-3E28-E5C7-A2B7B85F496B}"/>
          </ac:picMkLst>
        </pc:picChg>
        <pc:picChg chg="add mod">
          <ac:chgData name="Tammy Wilson" userId="0392548a-554d-41ce-90db-a9cc305eb12d" providerId="ADAL" clId="{2F6D77D2-73AA-4101-AF24-CE173F5EF357}" dt="2024-04-04T01:50:49.944" v="805" actId="1076"/>
          <ac:picMkLst>
            <pc:docMk/>
            <pc:sldMk cId="3404684887" sldId="259"/>
            <ac:picMk id="1028" creationId="{C57337B9-23DE-A33E-C52D-F5BE93CE7B33}"/>
          </ac:picMkLst>
        </pc:picChg>
        <pc:picChg chg="del">
          <ac:chgData name="Tammy Wilson" userId="0392548a-554d-41ce-90db-a9cc305eb12d" providerId="ADAL" clId="{2F6D77D2-73AA-4101-AF24-CE173F5EF357}" dt="2024-04-04T01:50:44.768" v="802" actId="478"/>
          <ac:picMkLst>
            <pc:docMk/>
            <pc:sldMk cId="3404684887" sldId="259"/>
            <ac:picMk id="2050" creationId="{4EA91A0F-99F4-447F-AC99-DC7571BF8F7A}"/>
          </ac:picMkLst>
        </pc:picChg>
      </pc:sldChg>
      <pc:sldChg chg="del">
        <pc:chgData name="Tammy Wilson" userId="0392548a-554d-41ce-90db-a9cc305eb12d" providerId="ADAL" clId="{2F6D77D2-73AA-4101-AF24-CE173F5EF357}" dt="2024-04-04T02:13:01.370" v="961" actId="47"/>
        <pc:sldMkLst>
          <pc:docMk/>
          <pc:sldMk cId="3218109081" sldId="262"/>
        </pc:sldMkLst>
      </pc:sldChg>
      <pc:sldChg chg="del">
        <pc:chgData name="Tammy Wilson" userId="0392548a-554d-41ce-90db-a9cc305eb12d" providerId="ADAL" clId="{2F6D77D2-73AA-4101-AF24-CE173F5EF357}" dt="2024-04-04T02:12:06.798" v="939" actId="47"/>
        <pc:sldMkLst>
          <pc:docMk/>
          <pc:sldMk cId="3888401124" sldId="263"/>
        </pc:sldMkLst>
      </pc:sldChg>
      <pc:sldChg chg="del">
        <pc:chgData name="Tammy Wilson" userId="0392548a-554d-41ce-90db-a9cc305eb12d" providerId="ADAL" clId="{2F6D77D2-73AA-4101-AF24-CE173F5EF357}" dt="2024-04-04T02:12:25.232" v="940" actId="47"/>
        <pc:sldMkLst>
          <pc:docMk/>
          <pc:sldMk cId="3442571713" sldId="266"/>
        </pc:sldMkLst>
      </pc:sldChg>
      <pc:sldChg chg="del">
        <pc:chgData name="Tammy Wilson" userId="0392548a-554d-41ce-90db-a9cc305eb12d" providerId="ADAL" clId="{2F6D77D2-73AA-4101-AF24-CE173F5EF357}" dt="2024-04-04T02:12:52.221" v="952" actId="47"/>
        <pc:sldMkLst>
          <pc:docMk/>
          <pc:sldMk cId="1822485906" sldId="267"/>
        </pc:sldMkLst>
      </pc:sldChg>
      <pc:sldChg chg="del">
        <pc:chgData name="Tammy Wilson" userId="0392548a-554d-41ce-90db-a9cc305eb12d" providerId="ADAL" clId="{2F6D77D2-73AA-4101-AF24-CE173F5EF357}" dt="2024-04-04T02:12:53.293" v="953" actId="47"/>
        <pc:sldMkLst>
          <pc:docMk/>
          <pc:sldMk cId="1018879806" sldId="268"/>
        </pc:sldMkLst>
      </pc:sldChg>
      <pc:sldChg chg="del">
        <pc:chgData name="Tammy Wilson" userId="0392548a-554d-41ce-90db-a9cc305eb12d" providerId="ADAL" clId="{2F6D77D2-73AA-4101-AF24-CE173F5EF357}" dt="2024-04-04T02:12:53.995" v="954" actId="47"/>
        <pc:sldMkLst>
          <pc:docMk/>
          <pc:sldMk cId="2141850792" sldId="269"/>
        </pc:sldMkLst>
      </pc:sldChg>
      <pc:sldChg chg="del">
        <pc:chgData name="Tammy Wilson" userId="0392548a-554d-41ce-90db-a9cc305eb12d" providerId="ADAL" clId="{2F6D77D2-73AA-4101-AF24-CE173F5EF357}" dt="2024-04-04T02:12:56.988" v="955" actId="47"/>
        <pc:sldMkLst>
          <pc:docMk/>
          <pc:sldMk cId="2140502425" sldId="270"/>
        </pc:sldMkLst>
      </pc:sldChg>
      <pc:sldChg chg="del">
        <pc:chgData name="Tammy Wilson" userId="0392548a-554d-41ce-90db-a9cc305eb12d" providerId="ADAL" clId="{2F6D77D2-73AA-4101-AF24-CE173F5EF357}" dt="2024-04-08T22:54:16.407" v="991" actId="47"/>
        <pc:sldMkLst>
          <pc:docMk/>
          <pc:sldMk cId="802972643" sldId="273"/>
        </pc:sldMkLst>
      </pc:sldChg>
      <pc:sldChg chg="del ord">
        <pc:chgData name="Tammy Wilson" userId="0392548a-554d-41ce-90db-a9cc305eb12d" providerId="ADAL" clId="{2F6D77D2-73AA-4101-AF24-CE173F5EF357}" dt="2024-04-04T02:12:28.753" v="945" actId="47"/>
        <pc:sldMkLst>
          <pc:docMk/>
          <pc:sldMk cId="152946552" sldId="278"/>
        </pc:sldMkLst>
      </pc:sldChg>
      <pc:sldChg chg="del">
        <pc:chgData name="Tammy Wilson" userId="0392548a-554d-41ce-90db-a9cc305eb12d" providerId="ADAL" clId="{2F6D77D2-73AA-4101-AF24-CE173F5EF357}" dt="2024-04-04T02:13:03.861" v="962" actId="47"/>
        <pc:sldMkLst>
          <pc:docMk/>
          <pc:sldMk cId="2254263722" sldId="280"/>
        </pc:sldMkLst>
      </pc:sldChg>
      <pc:sldChg chg="ord">
        <pc:chgData name="Tammy Wilson" userId="0392548a-554d-41ce-90db-a9cc305eb12d" providerId="ADAL" clId="{2F6D77D2-73AA-4101-AF24-CE173F5EF357}" dt="2024-04-04T01:46:02.568" v="758"/>
        <pc:sldMkLst>
          <pc:docMk/>
          <pc:sldMk cId="140046518" sldId="290"/>
        </pc:sldMkLst>
      </pc:sldChg>
      <pc:sldChg chg="delSp modSp del ord">
        <pc:chgData name="Tammy Wilson" userId="0392548a-554d-41ce-90db-a9cc305eb12d" providerId="ADAL" clId="{2F6D77D2-73AA-4101-AF24-CE173F5EF357}" dt="2024-04-04T01:57:24.124" v="885" actId="47"/>
        <pc:sldMkLst>
          <pc:docMk/>
          <pc:sldMk cId="1586541842" sldId="293"/>
        </pc:sldMkLst>
        <pc:picChg chg="del mod">
          <ac:chgData name="Tammy Wilson" userId="0392548a-554d-41ce-90db-a9cc305eb12d" providerId="ADAL" clId="{2F6D77D2-73AA-4101-AF24-CE173F5EF357}" dt="2024-04-04T01:56:00.126" v="868" actId="21"/>
          <ac:picMkLst>
            <pc:docMk/>
            <pc:sldMk cId="1586541842" sldId="293"/>
            <ac:picMk id="7172" creationId="{D701DD0F-DAC0-4D01-893F-FF8CCA514754}"/>
          </ac:picMkLst>
        </pc:picChg>
      </pc:sldChg>
      <pc:sldChg chg="del">
        <pc:chgData name="Tammy Wilson" userId="0392548a-554d-41ce-90db-a9cc305eb12d" providerId="ADAL" clId="{2F6D77D2-73AA-4101-AF24-CE173F5EF357}" dt="2024-04-04T02:12:27.435" v="942" actId="47"/>
        <pc:sldMkLst>
          <pc:docMk/>
          <pc:sldMk cId="171665238" sldId="296"/>
        </pc:sldMkLst>
      </pc:sldChg>
      <pc:sldChg chg="addSp modSp mod">
        <pc:chgData name="Tammy Wilson" userId="0392548a-554d-41ce-90db-a9cc305eb12d" providerId="ADAL" clId="{2F6D77D2-73AA-4101-AF24-CE173F5EF357}" dt="2024-03-30T18:19:36.271" v="660" actId="1076"/>
        <pc:sldMkLst>
          <pc:docMk/>
          <pc:sldMk cId="0" sldId="300"/>
        </pc:sldMkLst>
        <pc:spChg chg="mod">
          <ac:chgData name="Tammy Wilson" userId="0392548a-554d-41ce-90db-a9cc305eb12d" providerId="ADAL" clId="{2F6D77D2-73AA-4101-AF24-CE173F5EF357}" dt="2024-03-30T18:18:20.659" v="651" actId="20577"/>
          <ac:spMkLst>
            <pc:docMk/>
            <pc:sldMk cId="0" sldId="300"/>
            <ac:spMk id="2" creationId="{00000000-0000-0000-0000-000000000000}"/>
          </ac:spMkLst>
        </pc:spChg>
        <pc:spChg chg="mod">
          <ac:chgData name="Tammy Wilson" userId="0392548a-554d-41ce-90db-a9cc305eb12d" providerId="ADAL" clId="{2F6D77D2-73AA-4101-AF24-CE173F5EF357}" dt="2024-03-30T18:18:51.719" v="657" actId="27636"/>
          <ac:spMkLst>
            <pc:docMk/>
            <pc:sldMk cId="0" sldId="300"/>
            <ac:spMk id="3" creationId="{697C636E-93EA-4513-9851-1A25292BB1BC}"/>
          </ac:spMkLst>
        </pc:spChg>
        <pc:picChg chg="add mod">
          <ac:chgData name="Tammy Wilson" userId="0392548a-554d-41ce-90db-a9cc305eb12d" providerId="ADAL" clId="{2F6D77D2-73AA-4101-AF24-CE173F5EF357}" dt="2024-03-30T18:18:53.020" v="658" actId="1076"/>
          <ac:picMkLst>
            <pc:docMk/>
            <pc:sldMk cId="0" sldId="300"/>
            <ac:picMk id="1026" creationId="{AE673691-883B-FE50-511C-883DE3D0E969}"/>
          </ac:picMkLst>
        </pc:picChg>
        <pc:picChg chg="add mod">
          <ac:chgData name="Tammy Wilson" userId="0392548a-554d-41ce-90db-a9cc305eb12d" providerId="ADAL" clId="{2F6D77D2-73AA-4101-AF24-CE173F5EF357}" dt="2024-03-30T18:19:36.271" v="660" actId="1076"/>
          <ac:picMkLst>
            <pc:docMk/>
            <pc:sldMk cId="0" sldId="300"/>
            <ac:picMk id="1028" creationId="{8B46F517-7A0C-F51F-706C-6FABBBE1AF9C}"/>
          </ac:picMkLst>
        </pc:picChg>
      </pc:sldChg>
      <pc:sldChg chg="del">
        <pc:chgData name="Tammy Wilson" userId="0392548a-554d-41ce-90db-a9cc305eb12d" providerId="ADAL" clId="{2F6D77D2-73AA-4101-AF24-CE173F5EF357}" dt="2024-04-04T01:51:29.728" v="809" actId="47"/>
        <pc:sldMkLst>
          <pc:docMk/>
          <pc:sldMk cId="2042675646" sldId="317"/>
        </pc:sldMkLst>
      </pc:sldChg>
      <pc:sldChg chg="ord">
        <pc:chgData name="Tammy Wilson" userId="0392548a-554d-41ce-90db-a9cc305eb12d" providerId="ADAL" clId="{2F6D77D2-73AA-4101-AF24-CE173F5EF357}" dt="2024-04-04T01:23:08.034" v="722"/>
        <pc:sldMkLst>
          <pc:docMk/>
          <pc:sldMk cId="0" sldId="318"/>
        </pc:sldMkLst>
      </pc:sldChg>
      <pc:sldChg chg="modNotesTx">
        <pc:chgData name="Tammy Wilson" userId="0392548a-554d-41ce-90db-a9cc305eb12d" providerId="ADAL" clId="{2F6D77D2-73AA-4101-AF24-CE173F5EF357}" dt="2024-04-04T01:52:21.904" v="836" actId="20577"/>
        <pc:sldMkLst>
          <pc:docMk/>
          <pc:sldMk cId="4000387501" sldId="320"/>
        </pc:sldMkLst>
      </pc:sldChg>
      <pc:sldChg chg="ord">
        <pc:chgData name="Tammy Wilson" userId="0392548a-554d-41ce-90db-a9cc305eb12d" providerId="ADAL" clId="{2F6D77D2-73AA-4101-AF24-CE173F5EF357}" dt="2024-04-04T01:57:48.399" v="887"/>
        <pc:sldMkLst>
          <pc:docMk/>
          <pc:sldMk cId="736608987" sldId="321"/>
        </pc:sldMkLst>
      </pc:sldChg>
      <pc:sldChg chg="addSp delSp modSp mod ord">
        <pc:chgData name="Tammy Wilson" userId="0392548a-554d-41ce-90db-a9cc305eb12d" providerId="ADAL" clId="{2F6D77D2-73AA-4101-AF24-CE173F5EF357}" dt="2024-04-04T01:57:04.817" v="884" actId="12"/>
        <pc:sldMkLst>
          <pc:docMk/>
          <pc:sldMk cId="0" sldId="322"/>
        </pc:sldMkLst>
        <pc:spChg chg="mod">
          <ac:chgData name="Tammy Wilson" userId="0392548a-554d-41ce-90db-a9cc305eb12d" providerId="ADAL" clId="{2F6D77D2-73AA-4101-AF24-CE173F5EF357}" dt="2024-04-04T01:57:04.817" v="884" actId="12"/>
          <ac:spMkLst>
            <pc:docMk/>
            <pc:sldMk cId="0" sldId="322"/>
            <ac:spMk id="15363" creationId="{D76AD038-9544-460C-A70C-82A145AF16FE}"/>
          </ac:spMkLst>
        </pc:spChg>
        <pc:picChg chg="add del mod">
          <ac:chgData name="Tammy Wilson" userId="0392548a-554d-41ce-90db-a9cc305eb12d" providerId="ADAL" clId="{2F6D77D2-73AA-4101-AF24-CE173F5EF357}" dt="2024-04-04T01:56:04.922" v="869" actId="478"/>
          <ac:picMkLst>
            <pc:docMk/>
            <pc:sldMk cId="0" sldId="322"/>
            <ac:picMk id="2" creationId="{34BD10E2-5258-23CF-9B06-B15D025380ED}"/>
          </ac:picMkLst>
        </pc:picChg>
        <pc:picChg chg="add mod">
          <ac:chgData name="Tammy Wilson" userId="0392548a-554d-41ce-90db-a9cc305eb12d" providerId="ADAL" clId="{2F6D77D2-73AA-4101-AF24-CE173F5EF357}" dt="2024-04-04T01:56:32.343" v="874" actId="14100"/>
          <ac:picMkLst>
            <pc:docMk/>
            <pc:sldMk cId="0" sldId="322"/>
            <ac:picMk id="3" creationId="{B77E80E2-1955-52EC-4FC6-03D78A1FC09E}"/>
          </ac:picMkLst>
        </pc:picChg>
        <pc:picChg chg="del">
          <ac:chgData name="Tammy Wilson" userId="0392548a-554d-41ce-90db-a9cc305eb12d" providerId="ADAL" clId="{2F6D77D2-73AA-4101-AF24-CE173F5EF357}" dt="2024-04-04T01:54:21.028" v="857" actId="478"/>
          <ac:picMkLst>
            <pc:docMk/>
            <pc:sldMk cId="0" sldId="322"/>
            <ac:picMk id="5" creationId="{3EA88CE0-0E9B-49EE-B29A-96FC07A2DD3F}"/>
          </ac:picMkLst>
        </pc:picChg>
      </pc:sldChg>
      <pc:sldChg chg="add del">
        <pc:chgData name="Tammy Wilson" userId="0392548a-554d-41ce-90db-a9cc305eb12d" providerId="ADAL" clId="{2F6D77D2-73AA-4101-AF24-CE173F5EF357}" dt="2024-04-04T02:13:11.821" v="964" actId="47"/>
        <pc:sldMkLst>
          <pc:docMk/>
          <pc:sldMk cId="1749452267" sldId="326"/>
        </pc:sldMkLst>
      </pc:sldChg>
      <pc:sldChg chg="del">
        <pc:chgData name="Tammy Wilson" userId="0392548a-554d-41ce-90db-a9cc305eb12d" providerId="ADAL" clId="{2F6D77D2-73AA-4101-AF24-CE173F5EF357}" dt="2024-04-04T02:12:42.285" v="950" actId="47"/>
        <pc:sldMkLst>
          <pc:docMk/>
          <pc:sldMk cId="416348087" sldId="327"/>
        </pc:sldMkLst>
      </pc:sldChg>
      <pc:sldChg chg="del">
        <pc:chgData name="Tammy Wilson" userId="0392548a-554d-41ce-90db-a9cc305eb12d" providerId="ADAL" clId="{2F6D77D2-73AA-4101-AF24-CE173F5EF357}" dt="2024-04-04T02:12:40.800" v="948" actId="47"/>
        <pc:sldMkLst>
          <pc:docMk/>
          <pc:sldMk cId="749082043" sldId="328"/>
        </pc:sldMkLst>
      </pc:sldChg>
      <pc:sldChg chg="del">
        <pc:chgData name="Tammy Wilson" userId="0392548a-554d-41ce-90db-a9cc305eb12d" providerId="ADAL" clId="{2F6D77D2-73AA-4101-AF24-CE173F5EF357}" dt="2024-04-04T02:12:57.759" v="956" actId="47"/>
        <pc:sldMkLst>
          <pc:docMk/>
          <pc:sldMk cId="0" sldId="329"/>
        </pc:sldMkLst>
      </pc:sldChg>
      <pc:sldChg chg="del">
        <pc:chgData name="Tammy Wilson" userId="0392548a-554d-41ce-90db-a9cc305eb12d" providerId="ADAL" clId="{2F6D77D2-73AA-4101-AF24-CE173F5EF357}" dt="2024-04-04T02:12:58.306" v="957" actId="47"/>
        <pc:sldMkLst>
          <pc:docMk/>
          <pc:sldMk cId="0" sldId="330"/>
        </pc:sldMkLst>
      </pc:sldChg>
      <pc:sldChg chg="del">
        <pc:chgData name="Tammy Wilson" userId="0392548a-554d-41ce-90db-a9cc305eb12d" providerId="ADAL" clId="{2F6D77D2-73AA-4101-AF24-CE173F5EF357}" dt="2024-04-04T02:12:59.447" v="959" actId="47"/>
        <pc:sldMkLst>
          <pc:docMk/>
          <pc:sldMk cId="0" sldId="331"/>
        </pc:sldMkLst>
      </pc:sldChg>
      <pc:sldChg chg="del">
        <pc:chgData name="Tammy Wilson" userId="0392548a-554d-41ce-90db-a9cc305eb12d" providerId="ADAL" clId="{2F6D77D2-73AA-4101-AF24-CE173F5EF357}" dt="2024-04-04T02:13:00.027" v="960" actId="47"/>
        <pc:sldMkLst>
          <pc:docMk/>
          <pc:sldMk cId="0" sldId="332"/>
        </pc:sldMkLst>
      </pc:sldChg>
      <pc:sldChg chg="del">
        <pc:chgData name="Tammy Wilson" userId="0392548a-554d-41ce-90db-a9cc305eb12d" providerId="ADAL" clId="{2F6D77D2-73AA-4101-AF24-CE173F5EF357}" dt="2024-04-04T02:13:20.461" v="965" actId="47"/>
        <pc:sldMkLst>
          <pc:docMk/>
          <pc:sldMk cId="2837907068" sldId="334"/>
        </pc:sldMkLst>
      </pc:sldChg>
      <pc:sldChg chg="del">
        <pc:chgData name="Tammy Wilson" userId="0392548a-554d-41ce-90db-a9cc305eb12d" providerId="ADAL" clId="{2F6D77D2-73AA-4101-AF24-CE173F5EF357}" dt="2024-04-04T02:12:28.105" v="943" actId="47"/>
        <pc:sldMkLst>
          <pc:docMk/>
          <pc:sldMk cId="2886292242" sldId="336"/>
        </pc:sldMkLst>
      </pc:sldChg>
      <pc:sldChg chg="del">
        <pc:chgData name="Tammy Wilson" userId="0392548a-554d-41ce-90db-a9cc305eb12d" providerId="ADAL" clId="{2F6D77D2-73AA-4101-AF24-CE173F5EF357}" dt="2024-04-04T02:12:26.418" v="941" actId="47"/>
        <pc:sldMkLst>
          <pc:docMk/>
          <pc:sldMk cId="843085620" sldId="342"/>
        </pc:sldMkLst>
      </pc:sldChg>
      <pc:sldChg chg="modSp mod modAnim">
        <pc:chgData name="Tammy Wilson" userId="0392548a-554d-41ce-90db-a9cc305eb12d" providerId="ADAL" clId="{2F6D77D2-73AA-4101-AF24-CE173F5EF357}" dt="2024-04-08T22:45:06.388" v="973" actId="20577"/>
        <pc:sldMkLst>
          <pc:docMk/>
          <pc:sldMk cId="0" sldId="344"/>
        </pc:sldMkLst>
        <pc:spChg chg="mod">
          <ac:chgData name="Tammy Wilson" userId="0392548a-554d-41ce-90db-a9cc305eb12d" providerId="ADAL" clId="{2F6D77D2-73AA-4101-AF24-CE173F5EF357}" dt="2024-04-08T22:45:06.388" v="973" actId="20577"/>
          <ac:spMkLst>
            <pc:docMk/>
            <pc:sldMk cId="0" sldId="344"/>
            <ac:spMk id="11267" creationId="{0FF4D751-7C4E-4B13-B4CB-F65B10CEEC5C}"/>
          </ac:spMkLst>
        </pc:spChg>
      </pc:sldChg>
      <pc:sldChg chg="modSp add mod ord">
        <pc:chgData name="Tammy Wilson" userId="0392548a-554d-41ce-90db-a9cc305eb12d" providerId="ADAL" clId="{2F6D77D2-73AA-4101-AF24-CE173F5EF357}" dt="2024-04-08T22:47:43.517" v="982" actId="115"/>
        <pc:sldMkLst>
          <pc:docMk/>
          <pc:sldMk cId="130865332" sldId="345"/>
        </pc:sldMkLst>
        <pc:spChg chg="mod">
          <ac:chgData name="Tammy Wilson" userId="0392548a-554d-41ce-90db-a9cc305eb12d" providerId="ADAL" clId="{2F6D77D2-73AA-4101-AF24-CE173F5EF357}" dt="2024-04-08T22:47:43.517" v="982" actId="115"/>
          <ac:spMkLst>
            <pc:docMk/>
            <pc:sldMk cId="130865332" sldId="345"/>
            <ac:spMk id="3" creationId="{6C915149-F1B0-456A-82F6-A751E3B08E8E}"/>
          </ac:spMkLst>
        </pc:spChg>
      </pc:sldChg>
      <pc:sldChg chg="del ord">
        <pc:chgData name="Tammy Wilson" userId="0392548a-554d-41ce-90db-a9cc305eb12d" providerId="ADAL" clId="{2F6D77D2-73AA-4101-AF24-CE173F5EF357}" dt="2024-04-04T01:53:18.296" v="851" actId="2696"/>
        <pc:sldMkLst>
          <pc:docMk/>
          <pc:sldMk cId="1167269653" sldId="345"/>
        </pc:sldMkLst>
      </pc:sldChg>
      <pc:sldChg chg="add del">
        <pc:chgData name="Tammy Wilson" userId="0392548a-554d-41ce-90db-a9cc305eb12d" providerId="ADAL" clId="{2F6D77D2-73AA-4101-AF24-CE173F5EF357}" dt="2024-04-04T02:12:32.777" v="947" actId="47"/>
        <pc:sldMkLst>
          <pc:docMk/>
          <pc:sldMk cId="736543033" sldId="348"/>
        </pc:sldMkLst>
      </pc:sldChg>
      <pc:sldChg chg="ord">
        <pc:chgData name="Tammy Wilson" userId="0392548a-554d-41ce-90db-a9cc305eb12d" providerId="ADAL" clId="{2F6D77D2-73AA-4101-AF24-CE173F5EF357}" dt="2024-04-04T01:23:30.335" v="728"/>
        <pc:sldMkLst>
          <pc:docMk/>
          <pc:sldMk cId="1107491327" sldId="352"/>
        </pc:sldMkLst>
      </pc:sldChg>
      <pc:sldChg chg="del">
        <pc:chgData name="Tammy Wilson" userId="0392548a-554d-41ce-90db-a9cc305eb12d" providerId="ADAL" clId="{2F6D77D2-73AA-4101-AF24-CE173F5EF357}" dt="2024-04-04T02:12:58.876" v="958" actId="47"/>
        <pc:sldMkLst>
          <pc:docMk/>
          <pc:sldMk cId="2354667026" sldId="353"/>
        </pc:sldMkLst>
      </pc:sldChg>
      <pc:sldChg chg="ord">
        <pc:chgData name="Tammy Wilson" userId="0392548a-554d-41ce-90db-a9cc305eb12d" providerId="ADAL" clId="{2F6D77D2-73AA-4101-AF24-CE173F5EF357}" dt="2024-04-04T01:23:15.789" v="726"/>
        <pc:sldMkLst>
          <pc:docMk/>
          <pc:sldMk cId="3053125019" sldId="355"/>
        </pc:sldMkLst>
      </pc:sldChg>
      <pc:sldChg chg="ord">
        <pc:chgData name="Tammy Wilson" userId="0392548a-554d-41ce-90db-a9cc305eb12d" providerId="ADAL" clId="{2F6D77D2-73AA-4101-AF24-CE173F5EF357}" dt="2024-04-04T01:23:09.653" v="724"/>
        <pc:sldMkLst>
          <pc:docMk/>
          <pc:sldMk cId="3384338940" sldId="356"/>
        </pc:sldMkLst>
      </pc:sldChg>
      <pc:sldChg chg="del">
        <pc:chgData name="Tammy Wilson" userId="0392548a-554d-41ce-90db-a9cc305eb12d" providerId="ADAL" clId="{2F6D77D2-73AA-4101-AF24-CE173F5EF357}" dt="2024-04-04T02:12:51.343" v="951" actId="47"/>
        <pc:sldMkLst>
          <pc:docMk/>
          <pc:sldMk cId="1293358365" sldId="357"/>
        </pc:sldMkLst>
      </pc:sldChg>
      <pc:sldChg chg="del">
        <pc:chgData name="Tammy Wilson" userId="0392548a-554d-41ce-90db-a9cc305eb12d" providerId="ADAL" clId="{2F6D77D2-73AA-4101-AF24-CE173F5EF357}" dt="2024-04-04T02:12:41.585" v="949" actId="47"/>
        <pc:sldMkLst>
          <pc:docMk/>
          <pc:sldMk cId="1542921615" sldId="358"/>
        </pc:sldMkLst>
      </pc:sldChg>
      <pc:sldChg chg="del ord">
        <pc:chgData name="Tammy Wilson" userId="0392548a-554d-41ce-90db-a9cc305eb12d" providerId="ADAL" clId="{2F6D77D2-73AA-4101-AF24-CE173F5EF357}" dt="2024-04-04T01:53:18.296" v="851" actId="2696"/>
        <pc:sldMkLst>
          <pc:docMk/>
          <pc:sldMk cId="381957092" sldId="359"/>
        </pc:sldMkLst>
      </pc:sldChg>
      <pc:sldChg chg="modSp add mod ord">
        <pc:chgData name="Tammy Wilson" userId="0392548a-554d-41ce-90db-a9cc305eb12d" providerId="ADAL" clId="{2F6D77D2-73AA-4101-AF24-CE173F5EF357}" dt="2024-04-08T22:51:40.589" v="990" actId="113"/>
        <pc:sldMkLst>
          <pc:docMk/>
          <pc:sldMk cId="2149262119" sldId="359"/>
        </pc:sldMkLst>
        <pc:spChg chg="mod">
          <ac:chgData name="Tammy Wilson" userId="0392548a-554d-41ce-90db-a9cc305eb12d" providerId="ADAL" clId="{2F6D77D2-73AA-4101-AF24-CE173F5EF357}" dt="2024-04-08T22:51:40.589" v="990" actId="113"/>
          <ac:spMkLst>
            <pc:docMk/>
            <pc:sldMk cId="2149262119" sldId="359"/>
            <ac:spMk id="3" creationId="{3E3E8353-D078-44BD-AD00-0553D157015C}"/>
          </ac:spMkLst>
        </pc:spChg>
      </pc:sldChg>
      <pc:sldChg chg="modSp mod">
        <pc:chgData name="Tammy Wilson" userId="0392548a-554d-41ce-90db-a9cc305eb12d" providerId="ADAL" clId="{2F6D77D2-73AA-4101-AF24-CE173F5EF357}" dt="2024-04-04T01:22:10.854" v="720" actId="20577"/>
        <pc:sldMkLst>
          <pc:docMk/>
          <pc:sldMk cId="3821635827" sldId="362"/>
        </pc:sldMkLst>
        <pc:spChg chg="mod">
          <ac:chgData name="Tammy Wilson" userId="0392548a-554d-41ce-90db-a9cc305eb12d" providerId="ADAL" clId="{2F6D77D2-73AA-4101-AF24-CE173F5EF357}" dt="2024-04-04T01:21:55.768" v="716" actId="20577"/>
          <ac:spMkLst>
            <pc:docMk/>
            <pc:sldMk cId="3821635827" sldId="362"/>
            <ac:spMk id="2" creationId="{062B5199-9559-440A-9D96-957264382E35}"/>
          </ac:spMkLst>
        </pc:spChg>
        <pc:spChg chg="mod">
          <ac:chgData name="Tammy Wilson" userId="0392548a-554d-41ce-90db-a9cc305eb12d" providerId="ADAL" clId="{2F6D77D2-73AA-4101-AF24-CE173F5EF357}" dt="2024-04-04T01:22:10.854" v="720" actId="20577"/>
          <ac:spMkLst>
            <pc:docMk/>
            <pc:sldMk cId="3821635827" sldId="362"/>
            <ac:spMk id="3" creationId="{473968C6-2920-47A1-B410-06B6F712E7F4}"/>
          </ac:spMkLst>
        </pc:spChg>
      </pc:sldChg>
      <pc:sldChg chg="del">
        <pc:chgData name="Tammy Wilson" userId="0392548a-554d-41ce-90db-a9cc305eb12d" providerId="ADAL" clId="{2F6D77D2-73AA-4101-AF24-CE173F5EF357}" dt="2024-04-04T01:51:16.225" v="808" actId="47"/>
        <pc:sldMkLst>
          <pc:docMk/>
          <pc:sldMk cId="2140245889" sldId="364"/>
        </pc:sldMkLst>
      </pc:sldChg>
      <pc:sldChg chg="ord">
        <pc:chgData name="Tammy Wilson" userId="0392548a-554d-41ce-90db-a9cc305eb12d" providerId="ADAL" clId="{2F6D77D2-73AA-4101-AF24-CE173F5EF357}" dt="2024-04-04T01:58:03.088" v="889"/>
        <pc:sldMkLst>
          <pc:docMk/>
          <pc:sldMk cId="1137001199" sldId="366"/>
        </pc:sldMkLst>
      </pc:sldChg>
      <pc:sldChg chg="ord">
        <pc:chgData name="Tammy Wilson" userId="0392548a-554d-41ce-90db-a9cc305eb12d" providerId="ADAL" clId="{2F6D77D2-73AA-4101-AF24-CE173F5EF357}" dt="2024-04-04T01:58:03.088" v="889"/>
        <pc:sldMkLst>
          <pc:docMk/>
          <pc:sldMk cId="4238641426" sldId="367"/>
        </pc:sldMkLst>
      </pc:sldChg>
      <pc:sldChg chg="del">
        <pc:chgData name="Tammy Wilson" userId="0392548a-554d-41ce-90db-a9cc305eb12d" providerId="ADAL" clId="{2F6D77D2-73AA-4101-AF24-CE173F5EF357}" dt="2024-04-04T02:11:54.609" v="938" actId="2696"/>
        <pc:sldMkLst>
          <pc:docMk/>
          <pc:sldMk cId="1180949551" sldId="370"/>
        </pc:sldMkLst>
      </pc:sldChg>
      <pc:sldChg chg="del">
        <pc:chgData name="Tammy Wilson" userId="0392548a-554d-41ce-90db-a9cc305eb12d" providerId="ADAL" clId="{2F6D77D2-73AA-4101-AF24-CE173F5EF357}" dt="2024-04-04T02:12:28.437" v="944" actId="47"/>
        <pc:sldMkLst>
          <pc:docMk/>
          <pc:sldMk cId="1392992676" sldId="372"/>
        </pc:sldMkLst>
      </pc:sldChg>
      <pc:sldChg chg="ord">
        <pc:chgData name="Tammy Wilson" userId="0392548a-554d-41ce-90db-a9cc305eb12d" providerId="ADAL" clId="{2F6D77D2-73AA-4101-AF24-CE173F5EF357}" dt="2024-04-04T01:58:47.650" v="897"/>
        <pc:sldMkLst>
          <pc:docMk/>
          <pc:sldMk cId="3581841123" sldId="373"/>
        </pc:sldMkLst>
      </pc:sldChg>
      <pc:sldChg chg="modSp ord">
        <pc:chgData name="Tammy Wilson" userId="0392548a-554d-41ce-90db-a9cc305eb12d" providerId="ADAL" clId="{2F6D77D2-73AA-4101-AF24-CE173F5EF357}" dt="2024-04-04T01:54:10.178" v="856" actId="14100"/>
        <pc:sldMkLst>
          <pc:docMk/>
          <pc:sldMk cId="3610970906" sldId="374"/>
        </pc:sldMkLst>
        <pc:picChg chg="mod">
          <ac:chgData name="Tammy Wilson" userId="0392548a-554d-41ce-90db-a9cc305eb12d" providerId="ADAL" clId="{2F6D77D2-73AA-4101-AF24-CE173F5EF357}" dt="2024-04-04T01:54:10.178" v="856" actId="14100"/>
          <ac:picMkLst>
            <pc:docMk/>
            <pc:sldMk cId="3610970906" sldId="374"/>
            <ac:picMk id="4" creationId="{0281A7F5-ACE4-4A2A-ABF2-08918D285CDF}"/>
          </ac:picMkLst>
        </pc:picChg>
      </pc:sldChg>
      <pc:sldChg chg="ord">
        <pc:chgData name="Tammy Wilson" userId="0392548a-554d-41ce-90db-a9cc305eb12d" providerId="ADAL" clId="{2F6D77D2-73AA-4101-AF24-CE173F5EF357}" dt="2024-04-04T01:46:00.896" v="756"/>
        <pc:sldMkLst>
          <pc:docMk/>
          <pc:sldMk cId="3021566398" sldId="375"/>
        </pc:sldMkLst>
      </pc:sldChg>
      <pc:sldChg chg="del">
        <pc:chgData name="Tammy Wilson" userId="0392548a-554d-41ce-90db-a9cc305eb12d" providerId="ADAL" clId="{2F6D77D2-73AA-4101-AF24-CE173F5EF357}" dt="2024-04-04T01:21:17.200" v="669" actId="47"/>
        <pc:sldMkLst>
          <pc:docMk/>
          <pc:sldMk cId="0" sldId="378"/>
        </pc:sldMkLst>
      </pc:sldChg>
      <pc:sldChg chg="ord">
        <pc:chgData name="Tammy Wilson" userId="0392548a-554d-41ce-90db-a9cc305eb12d" providerId="ADAL" clId="{2F6D77D2-73AA-4101-AF24-CE173F5EF357}" dt="2024-04-04T01:58:41.569" v="893"/>
        <pc:sldMkLst>
          <pc:docMk/>
          <pc:sldMk cId="0" sldId="379"/>
        </pc:sldMkLst>
      </pc:sldChg>
      <pc:sldChg chg="modSp mod ord">
        <pc:chgData name="Tammy Wilson" userId="0392548a-554d-41ce-90db-a9cc305eb12d" providerId="ADAL" clId="{2F6D77D2-73AA-4101-AF24-CE173F5EF357}" dt="2024-04-04T02:04:17.916" v="919" actId="113"/>
        <pc:sldMkLst>
          <pc:docMk/>
          <pc:sldMk cId="806532964" sldId="380"/>
        </pc:sldMkLst>
        <pc:spChg chg="mod">
          <ac:chgData name="Tammy Wilson" userId="0392548a-554d-41ce-90db-a9cc305eb12d" providerId="ADAL" clId="{2F6D77D2-73AA-4101-AF24-CE173F5EF357}" dt="2024-04-04T02:04:17.916" v="919" actId="113"/>
          <ac:spMkLst>
            <pc:docMk/>
            <pc:sldMk cId="806532964" sldId="380"/>
            <ac:spMk id="3" creationId="{4C174A98-EFA0-304D-7208-6A382C1C41CD}"/>
          </ac:spMkLst>
        </pc:spChg>
      </pc:sldChg>
      <pc:sldChg chg="modSp new mod">
        <pc:chgData name="Tammy Wilson" userId="0392548a-554d-41ce-90db-a9cc305eb12d" providerId="ADAL" clId="{2F6D77D2-73AA-4101-AF24-CE173F5EF357}" dt="2024-04-04T01:21:23.129" v="683" actId="20577"/>
        <pc:sldMkLst>
          <pc:docMk/>
          <pc:sldMk cId="2568837260" sldId="381"/>
        </pc:sldMkLst>
        <pc:spChg chg="mod">
          <ac:chgData name="Tammy Wilson" userId="0392548a-554d-41ce-90db-a9cc305eb12d" providerId="ADAL" clId="{2F6D77D2-73AA-4101-AF24-CE173F5EF357}" dt="2024-04-04T01:21:23.129" v="683" actId="20577"/>
          <ac:spMkLst>
            <pc:docMk/>
            <pc:sldMk cId="2568837260" sldId="381"/>
            <ac:spMk id="2" creationId="{25A18D50-E680-CB53-3C24-A791CBA5CCD0}"/>
          </ac:spMkLst>
        </pc:spChg>
        <pc:spChg chg="mod">
          <ac:chgData name="Tammy Wilson" userId="0392548a-554d-41ce-90db-a9cc305eb12d" providerId="ADAL" clId="{2F6D77D2-73AA-4101-AF24-CE173F5EF357}" dt="2024-04-04T01:21:00.403" v="668" actId="5793"/>
          <ac:spMkLst>
            <pc:docMk/>
            <pc:sldMk cId="2568837260" sldId="381"/>
            <ac:spMk id="3" creationId="{5E202257-1EFE-1BFC-5DB5-0B85D4009C38}"/>
          </ac:spMkLst>
        </pc:spChg>
      </pc:sldChg>
      <pc:sldChg chg="modSp add mod">
        <pc:chgData name="Tammy Wilson" userId="0392548a-554d-41ce-90db-a9cc305eb12d" providerId="ADAL" clId="{2F6D77D2-73AA-4101-AF24-CE173F5EF357}" dt="2024-04-04T02:07:20.124" v="926" actId="27636"/>
        <pc:sldMkLst>
          <pc:docMk/>
          <pc:sldMk cId="2065082941" sldId="382"/>
        </pc:sldMkLst>
        <pc:spChg chg="mod">
          <ac:chgData name="Tammy Wilson" userId="0392548a-554d-41ce-90db-a9cc305eb12d" providerId="ADAL" clId="{2F6D77D2-73AA-4101-AF24-CE173F5EF357}" dt="2024-04-04T02:07:20.124" v="926" actId="27636"/>
          <ac:spMkLst>
            <pc:docMk/>
            <pc:sldMk cId="2065082941" sldId="382"/>
            <ac:spMk id="3" creationId="{9C901A15-2845-47A1-860E-DA932B1E98F4}"/>
          </ac:spMkLst>
        </pc:spChg>
      </pc:sldChg>
      <pc:sldChg chg="modSp add mod">
        <pc:chgData name="Tammy Wilson" userId="0392548a-554d-41ce-90db-a9cc305eb12d" providerId="ADAL" clId="{2F6D77D2-73AA-4101-AF24-CE173F5EF357}" dt="2024-04-04T02:08:48.315" v="928" actId="27636"/>
        <pc:sldMkLst>
          <pc:docMk/>
          <pc:sldMk cId="2444479775" sldId="383"/>
        </pc:sldMkLst>
        <pc:spChg chg="mod">
          <ac:chgData name="Tammy Wilson" userId="0392548a-554d-41ce-90db-a9cc305eb12d" providerId="ADAL" clId="{2F6D77D2-73AA-4101-AF24-CE173F5EF357}" dt="2024-04-04T02:08:48.315" v="928" actId="27636"/>
          <ac:spMkLst>
            <pc:docMk/>
            <pc:sldMk cId="2444479775" sldId="383"/>
            <ac:spMk id="3" creationId="{4465DB6D-0AB6-463D-B62C-63CCBE357995}"/>
          </ac:spMkLst>
        </pc:spChg>
      </pc:sldChg>
      <pc:sldChg chg="add">
        <pc:chgData name="Tammy Wilson" userId="0392548a-554d-41ce-90db-a9cc305eb12d" providerId="ADAL" clId="{2F6D77D2-73AA-4101-AF24-CE173F5EF357}" dt="2024-04-04T02:09:36.566" v="929"/>
        <pc:sldMkLst>
          <pc:docMk/>
          <pc:sldMk cId="247986298" sldId="384"/>
        </pc:sldMkLst>
      </pc:sldChg>
      <pc:sldChg chg="modSp add mod">
        <pc:chgData name="Tammy Wilson" userId="0392548a-554d-41ce-90db-a9cc305eb12d" providerId="ADAL" clId="{2F6D77D2-73AA-4101-AF24-CE173F5EF357}" dt="2024-04-04T02:10:35.986" v="935" actId="27636"/>
        <pc:sldMkLst>
          <pc:docMk/>
          <pc:sldMk cId="2606120612" sldId="385"/>
        </pc:sldMkLst>
        <pc:spChg chg="mod">
          <ac:chgData name="Tammy Wilson" userId="0392548a-554d-41ce-90db-a9cc305eb12d" providerId="ADAL" clId="{2F6D77D2-73AA-4101-AF24-CE173F5EF357}" dt="2024-04-04T02:10:35.986" v="935" actId="27636"/>
          <ac:spMkLst>
            <pc:docMk/>
            <pc:sldMk cId="2606120612" sldId="385"/>
            <ac:spMk id="3" creationId="{7FD11285-123F-4F62-A3BA-393BE3EA00B0}"/>
          </ac:spMkLst>
        </pc:spChg>
      </pc:sldChg>
      <pc:sldChg chg="modSp add mod">
        <pc:chgData name="Tammy Wilson" userId="0392548a-554d-41ce-90db-a9cc305eb12d" providerId="ADAL" clId="{2F6D77D2-73AA-4101-AF24-CE173F5EF357}" dt="2024-04-04T02:11:25.077" v="937" actId="27636"/>
        <pc:sldMkLst>
          <pc:docMk/>
          <pc:sldMk cId="0" sldId="386"/>
        </pc:sldMkLst>
        <pc:spChg chg="mod">
          <ac:chgData name="Tammy Wilson" userId="0392548a-554d-41ce-90db-a9cc305eb12d" providerId="ADAL" clId="{2F6D77D2-73AA-4101-AF24-CE173F5EF357}" dt="2024-04-04T02:11:25.077" v="937" actId="27636"/>
          <ac:spMkLst>
            <pc:docMk/>
            <pc:sldMk cId="0" sldId="386"/>
            <ac:spMk id="3" creationId="{697C636E-93EA-4513-9851-1A25292BB1BC}"/>
          </ac:spMkLst>
        </pc:spChg>
      </pc:sldChg>
      <pc:sldChg chg="addSp delSp modSp new">
        <pc:chgData name="Tammy Wilson" userId="0392548a-554d-41ce-90db-a9cc305eb12d" providerId="ADAL" clId="{2F6D77D2-73AA-4101-AF24-CE173F5EF357}" dt="2024-04-08T22:46:55.794" v="981" actId="14100"/>
        <pc:sldMkLst>
          <pc:docMk/>
          <pc:sldMk cId="3782312265" sldId="387"/>
        </pc:sldMkLst>
        <pc:picChg chg="add del">
          <ac:chgData name="Tammy Wilson" userId="0392548a-554d-41ce-90db-a9cc305eb12d" providerId="ADAL" clId="{2F6D77D2-73AA-4101-AF24-CE173F5EF357}" dt="2024-04-08T22:46:38.524" v="976"/>
          <ac:picMkLst>
            <pc:docMk/>
            <pc:sldMk cId="3782312265" sldId="387"/>
            <ac:picMk id="1026" creationId="{9A2E960C-2193-5908-2BD7-9E3D7D824FF1}"/>
          </ac:picMkLst>
        </pc:picChg>
        <pc:picChg chg="add mod">
          <ac:chgData name="Tammy Wilson" userId="0392548a-554d-41ce-90db-a9cc305eb12d" providerId="ADAL" clId="{2F6D77D2-73AA-4101-AF24-CE173F5EF357}" dt="2024-04-08T22:46:55.794" v="981" actId="14100"/>
          <ac:picMkLst>
            <pc:docMk/>
            <pc:sldMk cId="3782312265" sldId="387"/>
            <ac:picMk id="1028" creationId="{CF369AEC-B71E-CDA8-9DB9-3B4023FC78FA}"/>
          </ac:picMkLst>
        </pc:picChg>
      </pc:sldChg>
    </pc:docChg>
  </pc:docChgLst>
  <pc:docChgLst>
    <pc:chgData name="Tammy Wilson" userId="e3b55da62d900d7c" providerId="LiveId" clId="{07F5C8C5-8C83-44B1-95BA-3A7C5D4A3757}"/>
    <pc:docChg chg="undo custSel mod addSld delSld modSld sldOrd">
      <pc:chgData name="Tammy Wilson" userId="e3b55da62d900d7c" providerId="LiveId" clId="{07F5C8C5-8C83-44B1-95BA-3A7C5D4A3757}" dt="2022-11-04T20:11:00.866" v="1619"/>
      <pc:docMkLst>
        <pc:docMk/>
      </pc:docMkLst>
      <pc:sldChg chg="modSp">
        <pc:chgData name="Tammy Wilson" userId="e3b55da62d900d7c" providerId="LiveId" clId="{07F5C8C5-8C83-44B1-95BA-3A7C5D4A3757}" dt="2022-11-04T01:09:36.518" v="12" actId="20577"/>
        <pc:sldMkLst>
          <pc:docMk/>
          <pc:sldMk cId="2068872853" sldId="256"/>
        </pc:sldMkLst>
        <pc:spChg chg="mod">
          <ac:chgData name="Tammy Wilson" userId="e3b55da62d900d7c" providerId="LiveId" clId="{07F5C8C5-8C83-44B1-95BA-3A7C5D4A3757}" dt="2022-11-04T01:09:36.518" v="12" actId="20577"/>
          <ac:spMkLst>
            <pc:docMk/>
            <pc:sldMk cId="2068872853" sldId="256"/>
            <ac:spMk id="2" creationId="{E7B889AC-153A-40DA-B016-C50E2B48AAE8}"/>
          </ac:spMkLst>
        </pc:spChg>
      </pc:sldChg>
      <pc:sldChg chg="addSp delSp modSp mod setBg">
        <pc:chgData name="Tammy Wilson" userId="e3b55da62d900d7c" providerId="LiveId" clId="{07F5C8C5-8C83-44B1-95BA-3A7C5D4A3757}" dt="2022-11-04T01:27:43.553" v="271" actId="27636"/>
        <pc:sldMkLst>
          <pc:docMk/>
          <pc:sldMk cId="3404684887" sldId="259"/>
        </pc:sldMkLst>
        <pc:spChg chg="mod">
          <ac:chgData name="Tammy Wilson" userId="e3b55da62d900d7c" providerId="LiveId" clId="{07F5C8C5-8C83-44B1-95BA-3A7C5D4A3757}" dt="2022-11-04T01:25:10.836" v="200" actId="26606"/>
          <ac:spMkLst>
            <pc:docMk/>
            <pc:sldMk cId="3404684887" sldId="259"/>
            <ac:spMk id="2" creationId="{90CB04A8-D178-41B4-BCC2-97FAC93AA0E9}"/>
          </ac:spMkLst>
        </pc:spChg>
        <pc:spChg chg="mod">
          <ac:chgData name="Tammy Wilson" userId="e3b55da62d900d7c" providerId="LiveId" clId="{07F5C8C5-8C83-44B1-95BA-3A7C5D4A3757}" dt="2022-11-04T01:27:43.553" v="271" actId="27636"/>
          <ac:spMkLst>
            <pc:docMk/>
            <pc:sldMk cId="3404684887" sldId="259"/>
            <ac:spMk id="3" creationId="{F820854C-F39D-427B-8A5D-CC653815D71D}"/>
          </ac:spMkLst>
        </pc:spChg>
        <pc:picChg chg="add mod">
          <ac:chgData name="Tammy Wilson" userId="e3b55da62d900d7c" providerId="LiveId" clId="{07F5C8C5-8C83-44B1-95BA-3A7C5D4A3757}" dt="2022-11-04T01:25:29.549" v="209" actId="1076"/>
          <ac:picMkLst>
            <pc:docMk/>
            <pc:sldMk cId="3404684887" sldId="259"/>
            <ac:picMk id="2050" creationId="{4EA91A0F-99F4-447F-AC99-DC7571BF8F7A}"/>
          </ac:picMkLst>
        </pc:picChg>
        <pc:cxnChg chg="add del">
          <ac:chgData name="Tammy Wilson" userId="e3b55da62d900d7c" providerId="LiveId" clId="{07F5C8C5-8C83-44B1-95BA-3A7C5D4A3757}" dt="2022-11-04T01:25:10.836" v="200" actId="26606"/>
          <ac:cxnSpMkLst>
            <pc:docMk/>
            <pc:sldMk cId="3404684887" sldId="259"/>
            <ac:cxnSpMk id="2055" creationId="{A7F400EE-A8A5-48AF-B4D6-291B52C6F0B0}"/>
          </ac:cxnSpMkLst>
        </pc:cxnChg>
      </pc:sldChg>
      <pc:sldChg chg="modSp ord">
        <pc:chgData name="Tammy Wilson" userId="e3b55da62d900d7c" providerId="LiveId" clId="{07F5C8C5-8C83-44B1-95BA-3A7C5D4A3757}" dt="2022-11-04T02:02:56.861" v="890"/>
        <pc:sldMkLst>
          <pc:docMk/>
          <pc:sldMk cId="3888401124" sldId="263"/>
        </pc:sldMkLst>
        <pc:spChg chg="mod">
          <ac:chgData name="Tammy Wilson" userId="e3b55da62d900d7c" providerId="LiveId" clId="{07F5C8C5-8C83-44B1-95BA-3A7C5D4A3757}" dt="2022-11-04T02:01:51.913" v="864" actId="115"/>
          <ac:spMkLst>
            <pc:docMk/>
            <pc:sldMk cId="3888401124" sldId="263"/>
            <ac:spMk id="3" creationId="{F820854C-F39D-427B-8A5D-CC653815D71D}"/>
          </ac:spMkLst>
        </pc:spChg>
      </pc:sldChg>
      <pc:sldChg chg="ord">
        <pc:chgData name="Tammy Wilson" userId="e3b55da62d900d7c" providerId="LiveId" clId="{07F5C8C5-8C83-44B1-95BA-3A7C5D4A3757}" dt="2022-11-04T02:21:48.802" v="1099"/>
        <pc:sldMkLst>
          <pc:docMk/>
          <pc:sldMk cId="3442571713" sldId="266"/>
        </pc:sldMkLst>
      </pc:sldChg>
      <pc:sldChg chg="modSp">
        <pc:chgData name="Tammy Wilson" userId="e3b55da62d900d7c" providerId="LiveId" clId="{07F5C8C5-8C83-44B1-95BA-3A7C5D4A3757}" dt="2022-11-04T02:06:42.323" v="902" actId="27636"/>
        <pc:sldMkLst>
          <pc:docMk/>
          <pc:sldMk cId="1018879806" sldId="268"/>
        </pc:sldMkLst>
        <pc:spChg chg="mod">
          <ac:chgData name="Tammy Wilson" userId="e3b55da62d900d7c" providerId="LiveId" clId="{07F5C8C5-8C83-44B1-95BA-3A7C5D4A3757}" dt="2022-11-04T02:06:36.850" v="898" actId="1076"/>
          <ac:spMkLst>
            <pc:docMk/>
            <pc:sldMk cId="1018879806" sldId="268"/>
            <ac:spMk id="2" creationId="{90CB04A8-D178-41B4-BCC2-97FAC93AA0E9}"/>
          </ac:spMkLst>
        </pc:spChg>
        <pc:spChg chg="mod">
          <ac:chgData name="Tammy Wilson" userId="e3b55da62d900d7c" providerId="LiveId" clId="{07F5C8C5-8C83-44B1-95BA-3A7C5D4A3757}" dt="2022-11-04T02:06:42.323" v="902" actId="27636"/>
          <ac:spMkLst>
            <pc:docMk/>
            <pc:sldMk cId="1018879806" sldId="268"/>
            <ac:spMk id="3" creationId="{F820854C-F39D-427B-8A5D-CC653815D71D}"/>
          </ac:spMkLst>
        </pc:spChg>
      </pc:sldChg>
      <pc:sldChg chg="modSp">
        <pc:chgData name="Tammy Wilson" userId="e3b55da62d900d7c" providerId="LiveId" clId="{07F5C8C5-8C83-44B1-95BA-3A7C5D4A3757}" dt="2022-11-04T02:06:55.278" v="904" actId="1076"/>
        <pc:sldMkLst>
          <pc:docMk/>
          <pc:sldMk cId="2141850792" sldId="269"/>
        </pc:sldMkLst>
        <pc:picChg chg="mod">
          <ac:chgData name="Tammy Wilson" userId="e3b55da62d900d7c" providerId="LiveId" clId="{07F5C8C5-8C83-44B1-95BA-3A7C5D4A3757}" dt="2022-11-04T02:06:55.278" v="904" actId="1076"/>
          <ac:picMkLst>
            <pc:docMk/>
            <pc:sldMk cId="2141850792" sldId="269"/>
            <ac:picMk id="5122" creationId="{D763EE21-3400-4F07-9224-77690F9D81AA}"/>
          </ac:picMkLst>
        </pc:picChg>
      </pc:sldChg>
      <pc:sldChg chg="add">
        <pc:chgData name="Tammy Wilson" userId="e3b55da62d900d7c" providerId="LiveId" clId="{07F5C8C5-8C83-44B1-95BA-3A7C5D4A3757}" dt="2022-11-04T01:49:50.329" v="612"/>
        <pc:sldMkLst>
          <pc:docMk/>
          <pc:sldMk cId="802972643" sldId="273"/>
        </pc:sldMkLst>
      </pc:sldChg>
      <pc:sldChg chg="del">
        <pc:chgData name="Tammy Wilson" userId="e3b55da62d900d7c" providerId="LiveId" clId="{07F5C8C5-8C83-44B1-95BA-3A7C5D4A3757}" dt="2022-11-04T01:49:47.171" v="611" actId="2696"/>
        <pc:sldMkLst>
          <pc:docMk/>
          <pc:sldMk cId="1467438715" sldId="273"/>
        </pc:sldMkLst>
      </pc:sldChg>
      <pc:sldChg chg="modSp ord">
        <pc:chgData name="Tammy Wilson" userId="e3b55da62d900d7c" providerId="LiveId" clId="{07F5C8C5-8C83-44B1-95BA-3A7C5D4A3757}" dt="2022-11-04T02:50:44.989" v="1247"/>
        <pc:sldMkLst>
          <pc:docMk/>
          <pc:sldMk cId="152946552" sldId="278"/>
        </pc:sldMkLst>
        <pc:spChg chg="mod">
          <ac:chgData name="Tammy Wilson" userId="e3b55da62d900d7c" providerId="LiveId" clId="{07F5C8C5-8C83-44B1-95BA-3A7C5D4A3757}" dt="2022-11-04T02:08:37.448" v="918" actId="114"/>
          <ac:spMkLst>
            <pc:docMk/>
            <pc:sldMk cId="152946552" sldId="278"/>
            <ac:spMk id="3" creationId="{7FD11285-123F-4F62-A3BA-393BE3EA00B0}"/>
          </ac:spMkLst>
        </pc:spChg>
      </pc:sldChg>
      <pc:sldChg chg="modSp ord modAnim">
        <pc:chgData name="Tammy Wilson" userId="e3b55da62d900d7c" providerId="LiveId" clId="{07F5C8C5-8C83-44B1-95BA-3A7C5D4A3757}" dt="2022-11-04T02:56:43.114" v="1300"/>
        <pc:sldMkLst>
          <pc:docMk/>
          <pc:sldMk cId="140046518" sldId="290"/>
        </pc:sldMkLst>
        <pc:spChg chg="mod">
          <ac:chgData name="Tammy Wilson" userId="e3b55da62d900d7c" providerId="LiveId" clId="{07F5C8C5-8C83-44B1-95BA-3A7C5D4A3757}" dt="2022-11-04T01:19:43.128" v="192" actId="14100"/>
          <ac:spMkLst>
            <pc:docMk/>
            <pc:sldMk cId="140046518" sldId="290"/>
            <ac:spMk id="27651" creationId="{347DC281-CA6A-49B8-8E53-50CE10E65979}"/>
          </ac:spMkLst>
        </pc:spChg>
        <pc:picChg chg="mod">
          <ac:chgData name="Tammy Wilson" userId="e3b55da62d900d7c" providerId="LiveId" clId="{07F5C8C5-8C83-44B1-95BA-3A7C5D4A3757}" dt="2022-11-04T01:19:48.164" v="194" actId="14100"/>
          <ac:picMkLst>
            <pc:docMk/>
            <pc:sldMk cId="140046518" sldId="290"/>
            <ac:picMk id="4" creationId="{258B6E84-D441-4BCA-9E6A-EA6DDB1A5517}"/>
          </ac:picMkLst>
        </pc:picChg>
      </pc:sldChg>
      <pc:sldChg chg="ord">
        <pc:chgData name="Tammy Wilson" userId="e3b55da62d900d7c" providerId="LiveId" clId="{07F5C8C5-8C83-44B1-95BA-3A7C5D4A3757}" dt="2022-11-04T01:25:39.173" v="210"/>
        <pc:sldMkLst>
          <pc:docMk/>
          <pc:sldMk cId="2042675646" sldId="317"/>
        </pc:sldMkLst>
      </pc:sldChg>
      <pc:sldChg chg="modSp">
        <pc:chgData name="Tammy Wilson" userId="e3b55da62d900d7c" providerId="LiveId" clId="{07F5C8C5-8C83-44B1-95BA-3A7C5D4A3757}" dt="2022-11-04T01:18:18.654" v="182" actId="207"/>
        <pc:sldMkLst>
          <pc:docMk/>
          <pc:sldMk cId="0" sldId="318"/>
        </pc:sldMkLst>
        <pc:spChg chg="mod">
          <ac:chgData name="Tammy Wilson" userId="e3b55da62d900d7c" providerId="LiveId" clId="{07F5C8C5-8C83-44B1-95BA-3A7C5D4A3757}" dt="2022-11-04T01:18:18.654" v="182" actId="207"/>
          <ac:spMkLst>
            <pc:docMk/>
            <pc:sldMk cId="0" sldId="318"/>
            <ac:spMk id="5123" creationId="{7634E1D6-2F4E-475C-A4BB-DD3EF408596C}"/>
          </ac:spMkLst>
        </pc:spChg>
      </pc:sldChg>
      <pc:sldChg chg="modSp">
        <pc:chgData name="Tammy Wilson" userId="e3b55da62d900d7c" providerId="LiveId" clId="{07F5C8C5-8C83-44B1-95BA-3A7C5D4A3757}" dt="2022-11-04T02:59:35.901" v="1315" actId="114"/>
        <pc:sldMkLst>
          <pc:docMk/>
          <pc:sldMk cId="4000387501" sldId="320"/>
        </pc:sldMkLst>
        <pc:spChg chg="mod">
          <ac:chgData name="Tammy Wilson" userId="e3b55da62d900d7c" providerId="LiveId" clId="{07F5C8C5-8C83-44B1-95BA-3A7C5D4A3757}" dt="2022-11-04T02:59:35.901" v="1315" actId="114"/>
          <ac:spMkLst>
            <pc:docMk/>
            <pc:sldMk cId="4000387501" sldId="320"/>
            <ac:spMk id="3" creationId="{0B69F9E7-5048-47C7-825B-4123ED5630B9}"/>
          </ac:spMkLst>
        </pc:spChg>
      </pc:sldChg>
      <pc:sldChg chg="modSp">
        <pc:chgData name="Tammy Wilson" userId="e3b55da62d900d7c" providerId="LiveId" clId="{07F5C8C5-8C83-44B1-95BA-3A7C5D4A3757}" dt="2022-11-04T03:11:34.850" v="1534" actId="207"/>
        <pc:sldMkLst>
          <pc:docMk/>
          <pc:sldMk cId="736608987" sldId="321"/>
        </pc:sldMkLst>
        <pc:spChg chg="mod">
          <ac:chgData name="Tammy Wilson" userId="e3b55da62d900d7c" providerId="LiveId" clId="{07F5C8C5-8C83-44B1-95BA-3A7C5D4A3757}" dt="2022-11-04T01:52:18.347" v="646" actId="20577"/>
          <ac:spMkLst>
            <pc:docMk/>
            <pc:sldMk cId="736608987" sldId="321"/>
            <ac:spMk id="2" creationId="{7DB43EE9-1718-4460-B2D7-C93EB76C1774}"/>
          </ac:spMkLst>
        </pc:spChg>
        <pc:spChg chg="mod">
          <ac:chgData name="Tammy Wilson" userId="e3b55da62d900d7c" providerId="LiveId" clId="{07F5C8C5-8C83-44B1-95BA-3A7C5D4A3757}" dt="2022-11-04T03:11:34.850" v="1534" actId="207"/>
          <ac:spMkLst>
            <pc:docMk/>
            <pc:sldMk cId="736608987" sldId="321"/>
            <ac:spMk id="3" creationId="{F604341F-B14B-4926-BBA6-5374AE23FC5C}"/>
          </ac:spMkLst>
        </pc:spChg>
      </pc:sldChg>
      <pc:sldChg chg="addSp delSp modSp ord">
        <pc:chgData name="Tammy Wilson" userId="e3b55da62d900d7c" providerId="LiveId" clId="{07F5C8C5-8C83-44B1-95BA-3A7C5D4A3757}" dt="2022-11-04T03:10:54.566" v="1531" actId="115"/>
        <pc:sldMkLst>
          <pc:docMk/>
          <pc:sldMk cId="0" sldId="322"/>
        </pc:sldMkLst>
        <pc:spChg chg="mod">
          <ac:chgData name="Tammy Wilson" userId="e3b55da62d900d7c" providerId="LiveId" clId="{07F5C8C5-8C83-44B1-95BA-3A7C5D4A3757}" dt="2022-11-04T03:10:54.566" v="1531" actId="115"/>
          <ac:spMkLst>
            <pc:docMk/>
            <pc:sldMk cId="0" sldId="322"/>
            <ac:spMk id="15363" creationId="{D76AD038-9544-460C-A70C-82A145AF16FE}"/>
          </ac:spMkLst>
        </pc:spChg>
        <pc:picChg chg="add mod">
          <ac:chgData name="Tammy Wilson" userId="e3b55da62d900d7c" providerId="LiveId" clId="{07F5C8C5-8C83-44B1-95BA-3A7C5D4A3757}" dt="2022-11-04T03:10:45.900" v="1529" actId="14100"/>
          <ac:picMkLst>
            <pc:docMk/>
            <pc:sldMk cId="0" sldId="322"/>
            <ac:picMk id="5" creationId="{3EA88CE0-0E9B-49EE-B29A-96FC07A2DD3F}"/>
          </ac:picMkLst>
        </pc:picChg>
        <pc:picChg chg="del">
          <ac:chgData name="Tammy Wilson" userId="e3b55da62d900d7c" providerId="LiveId" clId="{07F5C8C5-8C83-44B1-95BA-3A7C5D4A3757}" dt="2022-11-04T03:09:43.514" v="1512"/>
          <ac:picMkLst>
            <pc:docMk/>
            <pc:sldMk cId="0" sldId="322"/>
            <ac:picMk id="16388" creationId="{54E9A16D-648E-4622-A878-478722B3FD34}"/>
          </ac:picMkLst>
        </pc:picChg>
      </pc:sldChg>
      <pc:sldChg chg="modSp del ord">
        <pc:chgData name="Tammy Wilson" userId="e3b55da62d900d7c" providerId="LiveId" clId="{07F5C8C5-8C83-44B1-95BA-3A7C5D4A3757}" dt="2022-11-04T03:25:01.645" v="1576" actId="2696"/>
        <pc:sldMkLst>
          <pc:docMk/>
          <pc:sldMk cId="0" sldId="325"/>
        </pc:sldMkLst>
        <pc:spChg chg="mod">
          <ac:chgData name="Tammy Wilson" userId="e3b55da62d900d7c" providerId="LiveId" clId="{07F5C8C5-8C83-44B1-95BA-3A7C5D4A3757}" dt="2022-11-04T02:02:23.774" v="881" actId="20577"/>
          <ac:spMkLst>
            <pc:docMk/>
            <pc:sldMk cId="0" sldId="325"/>
            <ac:spMk id="22530" creationId="{1EC0B00F-F738-473A-ABDD-61544FFB70F3}"/>
          </ac:spMkLst>
        </pc:spChg>
        <pc:spChg chg="mod">
          <ac:chgData name="Tammy Wilson" userId="e3b55da62d900d7c" providerId="LiveId" clId="{07F5C8C5-8C83-44B1-95BA-3A7C5D4A3757}" dt="2022-11-04T02:02:17.889" v="867" actId="20577"/>
          <ac:spMkLst>
            <pc:docMk/>
            <pc:sldMk cId="0" sldId="325"/>
            <ac:spMk id="22531" creationId="{7C0B99A6-5AB4-4FCC-91BA-246B87D62A88}"/>
          </ac:spMkLst>
        </pc:spChg>
        <pc:picChg chg="mod">
          <ac:chgData name="Tammy Wilson" userId="e3b55da62d900d7c" providerId="LiveId" clId="{07F5C8C5-8C83-44B1-95BA-3A7C5D4A3757}" dt="2022-11-04T02:02:45.685" v="889" actId="14100"/>
          <ac:picMkLst>
            <pc:docMk/>
            <pc:sldMk cId="0" sldId="325"/>
            <ac:picMk id="4" creationId="{904AA527-3A19-4266-91B2-B258539CCEEA}"/>
          </ac:picMkLst>
        </pc:picChg>
      </pc:sldChg>
      <pc:sldChg chg="del">
        <pc:chgData name="Tammy Wilson" userId="e3b55da62d900d7c" providerId="LiveId" clId="{07F5C8C5-8C83-44B1-95BA-3A7C5D4A3757}" dt="2022-11-04T02:28:42.042" v="1146" actId="2696"/>
        <pc:sldMkLst>
          <pc:docMk/>
          <pc:sldMk cId="416348087" sldId="327"/>
        </pc:sldMkLst>
      </pc:sldChg>
      <pc:sldChg chg="modSp add">
        <pc:chgData name="Tammy Wilson" userId="e3b55da62d900d7c" providerId="LiveId" clId="{07F5C8C5-8C83-44B1-95BA-3A7C5D4A3757}" dt="2022-11-04T03:25:29.847" v="1577" actId="1076"/>
        <pc:sldMkLst>
          <pc:docMk/>
          <pc:sldMk cId="749082043" sldId="328"/>
        </pc:sldMkLst>
        <pc:spChg chg="mod">
          <ac:chgData name="Tammy Wilson" userId="e3b55da62d900d7c" providerId="LiveId" clId="{07F5C8C5-8C83-44B1-95BA-3A7C5D4A3757}" dt="2022-11-04T03:25:29.847" v="1577" actId="1076"/>
          <ac:spMkLst>
            <pc:docMk/>
            <pc:sldMk cId="749082043" sldId="328"/>
            <ac:spMk id="25606" creationId="{5C3E1726-C4C1-4F42-8F2E-0DF527C03B58}"/>
          </ac:spMkLst>
        </pc:spChg>
      </pc:sldChg>
      <pc:sldChg chg="ord">
        <pc:chgData name="Tammy Wilson" userId="e3b55da62d900d7c" providerId="LiveId" clId="{07F5C8C5-8C83-44B1-95BA-3A7C5D4A3757}" dt="2022-11-04T02:03:16.538" v="891"/>
        <pc:sldMkLst>
          <pc:docMk/>
          <pc:sldMk cId="2886292242" sldId="336"/>
        </pc:sldMkLst>
      </pc:sldChg>
      <pc:sldChg chg="modSp ord">
        <pc:chgData name="Tammy Wilson" userId="e3b55da62d900d7c" providerId="LiveId" clId="{07F5C8C5-8C83-44B1-95BA-3A7C5D4A3757}" dt="2022-11-04T03:26:24.857" v="1581" actId="207"/>
        <pc:sldMkLst>
          <pc:docMk/>
          <pc:sldMk cId="843085620" sldId="342"/>
        </pc:sldMkLst>
        <pc:spChg chg="mod">
          <ac:chgData name="Tammy Wilson" userId="e3b55da62d900d7c" providerId="LiveId" clId="{07F5C8C5-8C83-44B1-95BA-3A7C5D4A3757}" dt="2022-11-04T03:26:24.857" v="1581" actId="207"/>
          <ac:spMkLst>
            <pc:docMk/>
            <pc:sldMk cId="843085620" sldId="342"/>
            <ac:spMk id="3" creationId="{E2E6AA7D-293F-489F-86C6-3695F2AD3925}"/>
          </ac:spMkLst>
        </pc:spChg>
      </pc:sldChg>
      <pc:sldChg chg="addSp modSp modAnim">
        <pc:chgData name="Tammy Wilson" userId="e3b55da62d900d7c" providerId="LiveId" clId="{07F5C8C5-8C83-44B1-95BA-3A7C5D4A3757}" dt="2022-11-04T02:58:55.304" v="1312" actId="20577"/>
        <pc:sldMkLst>
          <pc:docMk/>
          <pc:sldMk cId="0" sldId="344"/>
        </pc:sldMkLst>
        <pc:spChg chg="mod">
          <ac:chgData name="Tammy Wilson" userId="e3b55da62d900d7c" providerId="LiveId" clId="{07F5C8C5-8C83-44B1-95BA-3A7C5D4A3757}" dt="2022-11-04T02:58:55.304" v="1312" actId="20577"/>
          <ac:spMkLst>
            <pc:docMk/>
            <pc:sldMk cId="0" sldId="344"/>
            <ac:spMk id="11267" creationId="{0FF4D751-7C4E-4B13-B4CB-F65B10CEEC5C}"/>
          </ac:spMkLst>
        </pc:spChg>
        <pc:spChg chg="mod">
          <ac:chgData name="Tammy Wilson" userId="e3b55da62d900d7c" providerId="LiveId" clId="{07F5C8C5-8C83-44B1-95BA-3A7C5D4A3757}" dt="2022-11-04T01:25:57.600" v="234" actId="20577"/>
          <ac:spMkLst>
            <pc:docMk/>
            <pc:sldMk cId="0" sldId="344"/>
            <ac:spMk id="12290" creationId="{6D8B3AA5-3A9D-41D4-A450-9E610A3D30C4}"/>
          </ac:spMkLst>
        </pc:spChg>
        <pc:picChg chg="add mod">
          <ac:chgData name="Tammy Wilson" userId="e3b55da62d900d7c" providerId="LiveId" clId="{07F5C8C5-8C83-44B1-95BA-3A7C5D4A3757}" dt="2022-11-04T01:28:34.821" v="284" actId="1076"/>
          <ac:picMkLst>
            <pc:docMk/>
            <pc:sldMk cId="0" sldId="344"/>
            <ac:picMk id="4" creationId="{BCDB6DF9-74A5-47B8-A43D-4BD423F9976C}"/>
          </ac:picMkLst>
        </pc:picChg>
      </pc:sldChg>
      <pc:sldChg chg="addSp modSp">
        <pc:chgData name="Tammy Wilson" userId="e3b55da62d900d7c" providerId="LiveId" clId="{07F5C8C5-8C83-44B1-95BA-3A7C5D4A3757}" dt="2022-11-04T03:01:26.095" v="1327" actId="114"/>
        <pc:sldMkLst>
          <pc:docMk/>
          <pc:sldMk cId="1167269653" sldId="345"/>
        </pc:sldMkLst>
        <pc:spChg chg="mod">
          <ac:chgData name="Tammy Wilson" userId="e3b55da62d900d7c" providerId="LiveId" clId="{07F5C8C5-8C83-44B1-95BA-3A7C5D4A3757}" dt="2022-11-04T01:43:04.906" v="552" actId="14100"/>
          <ac:spMkLst>
            <pc:docMk/>
            <pc:sldMk cId="1167269653" sldId="345"/>
            <ac:spMk id="2" creationId="{210A29FD-8499-46CA-8F59-B74ED87669F2}"/>
          </ac:spMkLst>
        </pc:spChg>
        <pc:spChg chg="mod">
          <ac:chgData name="Tammy Wilson" userId="e3b55da62d900d7c" providerId="LiveId" clId="{07F5C8C5-8C83-44B1-95BA-3A7C5D4A3757}" dt="2022-11-04T03:01:26.095" v="1327" actId="114"/>
          <ac:spMkLst>
            <pc:docMk/>
            <pc:sldMk cId="1167269653" sldId="345"/>
            <ac:spMk id="3" creationId="{6C915149-F1B0-456A-82F6-A751E3B08E8E}"/>
          </ac:spMkLst>
        </pc:spChg>
        <pc:picChg chg="add mod">
          <ac:chgData name="Tammy Wilson" userId="e3b55da62d900d7c" providerId="LiveId" clId="{07F5C8C5-8C83-44B1-95BA-3A7C5D4A3757}" dt="2022-11-04T01:43:00.604" v="551" actId="14100"/>
          <ac:picMkLst>
            <pc:docMk/>
            <pc:sldMk cId="1167269653" sldId="345"/>
            <ac:picMk id="3074" creationId="{A4606D2A-C8E6-4025-816B-B04ED5B0B0A9}"/>
          </ac:picMkLst>
        </pc:picChg>
      </pc:sldChg>
      <pc:sldChg chg="addSp delSp modSp del">
        <pc:chgData name="Tammy Wilson" userId="e3b55da62d900d7c" providerId="LiveId" clId="{07F5C8C5-8C83-44B1-95BA-3A7C5D4A3757}" dt="2022-11-04T01:43:38.103" v="555" actId="2696"/>
        <pc:sldMkLst>
          <pc:docMk/>
          <pc:sldMk cId="2947567551" sldId="346"/>
        </pc:sldMkLst>
        <pc:spChg chg="add mod">
          <ac:chgData name="Tammy Wilson" userId="e3b55da62d900d7c" providerId="LiveId" clId="{07F5C8C5-8C83-44B1-95BA-3A7C5D4A3757}" dt="2022-11-04T01:43:36.050" v="554" actId="478"/>
          <ac:spMkLst>
            <pc:docMk/>
            <pc:sldMk cId="2947567551" sldId="346"/>
            <ac:spMk id="3" creationId="{F8DB507A-3A8E-4BB5-AA19-B947203624C5}"/>
          </ac:spMkLst>
        </pc:spChg>
        <pc:picChg chg="del">
          <ac:chgData name="Tammy Wilson" userId="e3b55da62d900d7c" providerId="LiveId" clId="{07F5C8C5-8C83-44B1-95BA-3A7C5D4A3757}" dt="2022-11-04T01:43:36.050" v="554" actId="478"/>
          <ac:picMkLst>
            <pc:docMk/>
            <pc:sldMk cId="2947567551" sldId="346"/>
            <ac:picMk id="33794" creationId="{B1588CEB-E1F6-4CAC-AB4C-3A50B3D02A92}"/>
          </ac:picMkLst>
        </pc:picChg>
      </pc:sldChg>
      <pc:sldChg chg="ord">
        <pc:chgData name="Tammy Wilson" userId="e3b55da62d900d7c" providerId="LiveId" clId="{07F5C8C5-8C83-44B1-95BA-3A7C5D4A3757}" dt="2022-11-04T03:00:00.809" v="1316"/>
        <pc:sldMkLst>
          <pc:docMk/>
          <pc:sldMk cId="78394002" sldId="347"/>
        </pc:sldMkLst>
      </pc:sldChg>
      <pc:sldChg chg="modSp ord">
        <pc:chgData name="Tammy Wilson" userId="e3b55da62d900d7c" providerId="LiveId" clId="{07F5C8C5-8C83-44B1-95BA-3A7C5D4A3757}" dt="2022-11-04T02:50:33.503" v="1245" actId="113"/>
        <pc:sldMkLst>
          <pc:docMk/>
          <pc:sldMk cId="736543033" sldId="348"/>
        </pc:sldMkLst>
        <pc:spChg chg="mod">
          <ac:chgData name="Tammy Wilson" userId="e3b55da62d900d7c" providerId="LiveId" clId="{07F5C8C5-8C83-44B1-95BA-3A7C5D4A3757}" dt="2022-11-04T02:50:33.503" v="1245" actId="113"/>
          <ac:spMkLst>
            <pc:docMk/>
            <pc:sldMk cId="736543033" sldId="348"/>
            <ac:spMk id="3" creationId="{9C901A15-2845-47A1-860E-DA932B1E98F4}"/>
          </ac:spMkLst>
        </pc:spChg>
      </pc:sldChg>
      <pc:sldChg chg="modSp">
        <pc:chgData name="Tammy Wilson" userId="e3b55da62d900d7c" providerId="LiveId" clId="{07F5C8C5-8C83-44B1-95BA-3A7C5D4A3757}" dt="2022-11-04T02:55:33.219" v="1299" actId="20577"/>
        <pc:sldMkLst>
          <pc:docMk/>
          <pc:sldMk cId="3384338940" sldId="356"/>
        </pc:sldMkLst>
        <pc:spChg chg="mod">
          <ac:chgData name="Tammy Wilson" userId="e3b55da62d900d7c" providerId="LiveId" clId="{07F5C8C5-8C83-44B1-95BA-3A7C5D4A3757}" dt="2022-11-04T02:55:33.219" v="1299" actId="20577"/>
          <ac:spMkLst>
            <pc:docMk/>
            <pc:sldMk cId="3384338940" sldId="356"/>
            <ac:spMk id="5123" creationId="{7634E1D6-2F4E-475C-A4BB-DD3EF408596C}"/>
          </ac:spMkLst>
        </pc:spChg>
        <pc:spChg chg="mod">
          <ac:chgData name="Tammy Wilson" userId="e3b55da62d900d7c" providerId="LiveId" clId="{07F5C8C5-8C83-44B1-95BA-3A7C5D4A3757}" dt="2022-11-04T02:54:41.698" v="1295" actId="20577"/>
          <ac:spMkLst>
            <pc:docMk/>
            <pc:sldMk cId="3384338940" sldId="356"/>
            <ac:spMk id="6146" creationId="{FC2957E2-5C5B-4A22-BD28-21A85C7E2531}"/>
          </ac:spMkLst>
        </pc:spChg>
      </pc:sldChg>
      <pc:sldChg chg="modSp">
        <pc:chgData name="Tammy Wilson" userId="e3b55da62d900d7c" providerId="LiveId" clId="{07F5C8C5-8C83-44B1-95BA-3A7C5D4A3757}" dt="2022-11-04T02:04:12.697" v="894" actId="313"/>
        <pc:sldMkLst>
          <pc:docMk/>
          <pc:sldMk cId="1293358365" sldId="357"/>
        </pc:sldMkLst>
        <pc:spChg chg="mod">
          <ac:chgData name="Tammy Wilson" userId="e3b55da62d900d7c" providerId="LiveId" clId="{07F5C8C5-8C83-44B1-95BA-3A7C5D4A3757}" dt="2022-11-04T02:04:12.697" v="894" actId="313"/>
          <ac:spMkLst>
            <pc:docMk/>
            <pc:sldMk cId="1293358365" sldId="357"/>
            <ac:spMk id="2" creationId="{DE155D2F-F119-42EA-9D4F-57EB9C8C4903}"/>
          </ac:spMkLst>
        </pc:spChg>
        <pc:spChg chg="mod">
          <ac:chgData name="Tammy Wilson" userId="e3b55da62d900d7c" providerId="LiveId" clId="{07F5C8C5-8C83-44B1-95BA-3A7C5D4A3757}" dt="2022-11-04T02:03:53.427" v="892" actId="207"/>
          <ac:spMkLst>
            <pc:docMk/>
            <pc:sldMk cId="1293358365" sldId="357"/>
            <ac:spMk id="3" creationId="{AB04636C-C29F-48B0-8658-F85ABDD51E3C}"/>
          </ac:spMkLst>
        </pc:spChg>
      </pc:sldChg>
      <pc:sldChg chg="add">
        <pc:chgData name="Tammy Wilson" userId="e3b55da62d900d7c" providerId="LiveId" clId="{07F5C8C5-8C83-44B1-95BA-3A7C5D4A3757}" dt="2022-11-04T02:28:53.874" v="1149"/>
        <pc:sldMkLst>
          <pc:docMk/>
          <pc:sldMk cId="1542921615" sldId="358"/>
        </pc:sldMkLst>
      </pc:sldChg>
      <pc:sldChg chg="del ord">
        <pc:chgData name="Tammy Wilson" userId="e3b55da62d900d7c" providerId="LiveId" clId="{07F5C8C5-8C83-44B1-95BA-3A7C5D4A3757}" dt="2022-11-04T02:28:42.048" v="1147" actId="2696"/>
        <pc:sldMkLst>
          <pc:docMk/>
          <pc:sldMk cId="4039918735" sldId="358"/>
        </pc:sldMkLst>
      </pc:sldChg>
      <pc:sldChg chg="modSp modNotesTx">
        <pc:chgData name="Tammy Wilson" userId="e3b55da62d900d7c" providerId="LiveId" clId="{07F5C8C5-8C83-44B1-95BA-3A7C5D4A3757}" dt="2022-11-04T03:04:39.039" v="1385" actId="5793"/>
        <pc:sldMkLst>
          <pc:docMk/>
          <pc:sldMk cId="381957092" sldId="359"/>
        </pc:sldMkLst>
        <pc:spChg chg="mod">
          <ac:chgData name="Tammy Wilson" userId="e3b55da62d900d7c" providerId="LiveId" clId="{07F5C8C5-8C83-44B1-95BA-3A7C5D4A3757}" dt="2022-11-04T03:04:39.039" v="1385" actId="5793"/>
          <ac:spMkLst>
            <pc:docMk/>
            <pc:sldMk cId="381957092" sldId="359"/>
            <ac:spMk id="3" creationId="{3E3E8353-D078-44BD-AD00-0553D157015C}"/>
          </ac:spMkLst>
        </pc:spChg>
      </pc:sldChg>
      <pc:sldChg chg="del">
        <pc:chgData name="Tammy Wilson" userId="e3b55da62d900d7c" providerId="LiveId" clId="{07F5C8C5-8C83-44B1-95BA-3A7C5D4A3757}" dt="2022-11-04T01:46:55.886" v="590" actId="2696"/>
        <pc:sldMkLst>
          <pc:docMk/>
          <pc:sldMk cId="2667764236" sldId="360"/>
        </pc:sldMkLst>
      </pc:sldChg>
      <pc:sldChg chg="modSp ord">
        <pc:chgData name="Tammy Wilson" userId="e3b55da62d900d7c" providerId="LiveId" clId="{07F5C8C5-8C83-44B1-95BA-3A7C5D4A3757}" dt="2022-11-04T20:11:00.866" v="1619"/>
        <pc:sldMkLst>
          <pc:docMk/>
          <pc:sldMk cId="2925223657" sldId="361"/>
        </pc:sldMkLst>
        <pc:spChg chg="mod">
          <ac:chgData name="Tammy Wilson" userId="e3b55da62d900d7c" providerId="LiveId" clId="{07F5C8C5-8C83-44B1-95BA-3A7C5D4A3757}" dt="2022-11-04T20:11:00.866" v="1619"/>
          <ac:spMkLst>
            <pc:docMk/>
            <pc:sldMk cId="2925223657" sldId="361"/>
            <ac:spMk id="3" creationId="{1838DF48-21C5-4828-A914-3351A24932F8}"/>
          </ac:spMkLst>
        </pc:spChg>
      </pc:sldChg>
      <pc:sldChg chg="modSp add modNotesTx">
        <pc:chgData name="Tammy Wilson" userId="e3b55da62d900d7c" providerId="LiveId" clId="{07F5C8C5-8C83-44B1-95BA-3A7C5D4A3757}" dt="2022-11-04T02:53:55.251" v="1287" actId="20577"/>
        <pc:sldMkLst>
          <pc:docMk/>
          <pc:sldMk cId="3821635827" sldId="362"/>
        </pc:sldMkLst>
        <pc:spChg chg="mod">
          <ac:chgData name="Tammy Wilson" userId="e3b55da62d900d7c" providerId="LiveId" clId="{07F5C8C5-8C83-44B1-95BA-3A7C5D4A3757}" dt="2022-11-04T01:09:46.030" v="37" actId="20577"/>
          <ac:spMkLst>
            <pc:docMk/>
            <pc:sldMk cId="3821635827" sldId="362"/>
            <ac:spMk id="2" creationId="{062B5199-9559-440A-9D96-957264382E35}"/>
          </ac:spMkLst>
        </pc:spChg>
        <pc:spChg chg="mod">
          <ac:chgData name="Tammy Wilson" userId="e3b55da62d900d7c" providerId="LiveId" clId="{07F5C8C5-8C83-44B1-95BA-3A7C5D4A3757}" dt="2022-11-04T02:53:55.251" v="1287" actId="20577"/>
          <ac:spMkLst>
            <pc:docMk/>
            <pc:sldMk cId="3821635827" sldId="362"/>
            <ac:spMk id="3" creationId="{473968C6-2920-47A1-B410-06B6F712E7F4}"/>
          </ac:spMkLst>
        </pc:spChg>
      </pc:sldChg>
      <pc:sldChg chg="modSp add del">
        <pc:chgData name="Tammy Wilson" userId="e3b55da62d900d7c" providerId="LiveId" clId="{07F5C8C5-8C83-44B1-95BA-3A7C5D4A3757}" dt="2022-11-04T02:52:10.272" v="1261" actId="2696"/>
        <pc:sldMkLst>
          <pc:docMk/>
          <pc:sldMk cId="619514955" sldId="363"/>
        </pc:sldMkLst>
        <pc:spChg chg="mod">
          <ac:chgData name="Tammy Wilson" userId="e3b55da62d900d7c" providerId="LiveId" clId="{07F5C8C5-8C83-44B1-95BA-3A7C5D4A3757}" dt="2022-11-04T01:16:47.096" v="141" actId="20577"/>
          <ac:spMkLst>
            <pc:docMk/>
            <pc:sldMk cId="619514955" sldId="363"/>
            <ac:spMk id="2" creationId="{F312183C-108A-45A9-B72C-0812BC14BAEA}"/>
          </ac:spMkLst>
        </pc:spChg>
        <pc:spChg chg="mod">
          <ac:chgData name="Tammy Wilson" userId="e3b55da62d900d7c" providerId="LiveId" clId="{07F5C8C5-8C83-44B1-95BA-3A7C5D4A3757}" dt="2022-11-04T01:17:28.232" v="158" actId="207"/>
          <ac:spMkLst>
            <pc:docMk/>
            <pc:sldMk cId="619514955" sldId="363"/>
            <ac:spMk id="3" creationId="{CDF54835-CF8E-4F34-A61A-9A5A539EFBC4}"/>
          </ac:spMkLst>
        </pc:spChg>
      </pc:sldChg>
      <pc:sldChg chg="addSp modSp add ord">
        <pc:chgData name="Tammy Wilson" userId="e3b55da62d900d7c" providerId="LiveId" clId="{07F5C8C5-8C83-44B1-95BA-3A7C5D4A3757}" dt="2022-11-04T02:59:13.873" v="1313"/>
        <pc:sldMkLst>
          <pc:docMk/>
          <pc:sldMk cId="2140245889" sldId="364"/>
        </pc:sldMkLst>
        <pc:spChg chg="mod">
          <ac:chgData name="Tammy Wilson" userId="e3b55da62d900d7c" providerId="LiveId" clId="{07F5C8C5-8C83-44B1-95BA-3A7C5D4A3757}" dt="2022-11-04T01:30:56.966" v="339" actId="20577"/>
          <ac:spMkLst>
            <pc:docMk/>
            <pc:sldMk cId="2140245889" sldId="364"/>
            <ac:spMk id="2" creationId="{7CE0E580-C188-4FB6-B107-3C9169CCACAA}"/>
          </ac:spMkLst>
        </pc:spChg>
        <pc:spChg chg="mod">
          <ac:chgData name="Tammy Wilson" userId="e3b55da62d900d7c" providerId="LiveId" clId="{07F5C8C5-8C83-44B1-95BA-3A7C5D4A3757}" dt="2022-11-04T01:30:24.674" v="324" actId="20577"/>
          <ac:spMkLst>
            <pc:docMk/>
            <pc:sldMk cId="2140245889" sldId="364"/>
            <ac:spMk id="3" creationId="{7733FB9F-8D6E-43A4-8B81-980F042E5E42}"/>
          </ac:spMkLst>
        </pc:spChg>
        <pc:picChg chg="add mod modCrop">
          <ac:chgData name="Tammy Wilson" userId="e3b55da62d900d7c" providerId="LiveId" clId="{07F5C8C5-8C83-44B1-95BA-3A7C5D4A3757}" dt="2022-11-04T01:30:59.750" v="340" actId="1076"/>
          <ac:picMkLst>
            <pc:docMk/>
            <pc:sldMk cId="2140245889" sldId="364"/>
            <ac:picMk id="4" creationId="{08ACD4B7-7552-4176-AF18-03E9057170D6}"/>
          </ac:picMkLst>
        </pc:picChg>
      </pc:sldChg>
      <pc:sldChg chg="addSp delSp modSp add ord">
        <pc:chgData name="Tammy Wilson" userId="e3b55da62d900d7c" providerId="LiveId" clId="{07F5C8C5-8C83-44B1-95BA-3A7C5D4A3757}" dt="2022-11-04T03:09:55.547" v="1514"/>
        <pc:sldMkLst>
          <pc:docMk/>
          <pc:sldMk cId="1790363521" sldId="365"/>
        </pc:sldMkLst>
        <pc:spChg chg="del">
          <ac:chgData name="Tammy Wilson" userId="e3b55da62d900d7c" providerId="LiveId" clId="{07F5C8C5-8C83-44B1-95BA-3A7C5D4A3757}" dt="2022-11-04T01:49:00.421" v="601" actId="478"/>
          <ac:spMkLst>
            <pc:docMk/>
            <pc:sldMk cId="1790363521" sldId="365"/>
            <ac:spMk id="2" creationId="{E8D12B5A-F037-423D-BD6F-349949BCAF89}"/>
          </ac:spMkLst>
        </pc:spChg>
        <pc:spChg chg="mod">
          <ac:chgData name="Tammy Wilson" userId="e3b55da62d900d7c" providerId="LiveId" clId="{07F5C8C5-8C83-44B1-95BA-3A7C5D4A3757}" dt="2022-11-04T01:48:16.422" v="592" actId="20577"/>
          <ac:spMkLst>
            <pc:docMk/>
            <pc:sldMk cId="1790363521" sldId="365"/>
            <ac:spMk id="3" creationId="{F0D7C7F6-6282-4D84-90BC-6AED7A3A1A37}"/>
          </ac:spMkLst>
        </pc:spChg>
        <pc:picChg chg="add del mod">
          <ac:chgData name="Tammy Wilson" userId="e3b55da62d900d7c" providerId="LiveId" clId="{07F5C8C5-8C83-44B1-95BA-3A7C5D4A3757}" dt="2022-11-04T01:48:45.359" v="596" actId="478"/>
          <ac:picMkLst>
            <pc:docMk/>
            <pc:sldMk cId="1790363521" sldId="365"/>
            <ac:picMk id="5122" creationId="{CE6C9F3E-F69B-4C5E-BA9E-4EE9CD96AF8C}"/>
          </ac:picMkLst>
        </pc:picChg>
        <pc:picChg chg="add del mod">
          <ac:chgData name="Tammy Wilson" userId="e3b55da62d900d7c" providerId="LiveId" clId="{07F5C8C5-8C83-44B1-95BA-3A7C5D4A3757}" dt="2022-11-04T03:09:55.547" v="1514"/>
          <ac:picMkLst>
            <pc:docMk/>
            <pc:sldMk cId="1790363521" sldId="365"/>
            <ac:picMk id="5124" creationId="{31AF9456-2547-4E73-9ED6-7189A3730D62}"/>
          </ac:picMkLst>
        </pc:picChg>
      </pc:sldChg>
      <pc:sldChg chg="addSp delSp modSp add">
        <pc:chgData name="Tammy Wilson" userId="e3b55da62d900d7c" providerId="LiveId" clId="{07F5C8C5-8C83-44B1-95BA-3A7C5D4A3757}" dt="2022-11-04T01:49:40.481" v="610" actId="14100"/>
        <pc:sldMkLst>
          <pc:docMk/>
          <pc:sldMk cId="1137001199" sldId="366"/>
        </pc:sldMkLst>
        <pc:spChg chg="del">
          <ac:chgData name="Tammy Wilson" userId="e3b55da62d900d7c" providerId="LiveId" clId="{07F5C8C5-8C83-44B1-95BA-3A7C5D4A3757}" dt="2022-11-04T01:49:34.546" v="608" actId="478"/>
          <ac:spMkLst>
            <pc:docMk/>
            <pc:sldMk cId="1137001199" sldId="366"/>
            <ac:spMk id="2" creationId="{A72597BA-FB75-4FC9-AF0B-C74047A85CD6}"/>
          </ac:spMkLst>
        </pc:spChg>
        <pc:spChg chg="del">
          <ac:chgData name="Tammy Wilson" userId="e3b55da62d900d7c" providerId="LiveId" clId="{07F5C8C5-8C83-44B1-95BA-3A7C5D4A3757}" dt="2022-11-04T01:49:28.237" v="605"/>
          <ac:spMkLst>
            <pc:docMk/>
            <pc:sldMk cId="1137001199" sldId="366"/>
            <ac:spMk id="3" creationId="{AD142FC0-81D8-452E-AEE9-50FA62319743}"/>
          </ac:spMkLst>
        </pc:spChg>
        <pc:picChg chg="add mod">
          <ac:chgData name="Tammy Wilson" userId="e3b55da62d900d7c" providerId="LiveId" clId="{07F5C8C5-8C83-44B1-95BA-3A7C5D4A3757}" dt="2022-11-04T01:49:40.481" v="610" actId="14100"/>
          <ac:picMkLst>
            <pc:docMk/>
            <pc:sldMk cId="1137001199" sldId="366"/>
            <ac:picMk id="6146" creationId="{EE862D61-38F1-46EA-AF97-18F18185D5DE}"/>
          </ac:picMkLst>
        </pc:picChg>
      </pc:sldChg>
      <pc:sldChg chg="addSp modSp add">
        <pc:chgData name="Tammy Wilson" userId="e3b55da62d900d7c" providerId="LiveId" clId="{07F5C8C5-8C83-44B1-95BA-3A7C5D4A3757}" dt="2022-11-04T01:50:40.647" v="618" actId="14100"/>
        <pc:sldMkLst>
          <pc:docMk/>
          <pc:sldMk cId="4238641426" sldId="367"/>
        </pc:sldMkLst>
        <pc:picChg chg="add mod">
          <ac:chgData name="Tammy Wilson" userId="e3b55da62d900d7c" providerId="LiveId" clId="{07F5C8C5-8C83-44B1-95BA-3A7C5D4A3757}" dt="2022-11-04T01:50:40.647" v="618" actId="14100"/>
          <ac:picMkLst>
            <pc:docMk/>
            <pc:sldMk cId="4238641426" sldId="367"/>
            <ac:picMk id="7170" creationId="{88AB8434-DFD9-41C6-9D25-B96FAB505B5E}"/>
          </ac:picMkLst>
        </pc:picChg>
      </pc:sldChg>
      <pc:sldChg chg="addSp modSp add">
        <pc:chgData name="Tammy Wilson" userId="e3b55da62d900d7c" providerId="LiveId" clId="{07F5C8C5-8C83-44B1-95BA-3A7C5D4A3757}" dt="2022-11-04T01:51:43.013" v="622" actId="1076"/>
        <pc:sldMkLst>
          <pc:docMk/>
          <pc:sldMk cId="4294518376" sldId="368"/>
        </pc:sldMkLst>
        <pc:picChg chg="add mod">
          <ac:chgData name="Tammy Wilson" userId="e3b55da62d900d7c" providerId="LiveId" clId="{07F5C8C5-8C83-44B1-95BA-3A7C5D4A3757}" dt="2022-11-04T01:51:43.013" v="622" actId="1076"/>
          <ac:picMkLst>
            <pc:docMk/>
            <pc:sldMk cId="4294518376" sldId="368"/>
            <ac:picMk id="8194" creationId="{141046A4-00E2-489E-8ACB-4816B97AA37E}"/>
          </ac:picMkLst>
        </pc:picChg>
      </pc:sldChg>
      <pc:sldChg chg="modSp add del">
        <pc:chgData name="Tammy Wilson" userId="e3b55da62d900d7c" providerId="LiveId" clId="{07F5C8C5-8C83-44B1-95BA-3A7C5D4A3757}" dt="2022-11-04T02:00:30.650" v="854" actId="2696"/>
        <pc:sldMkLst>
          <pc:docMk/>
          <pc:sldMk cId="421596246" sldId="369"/>
        </pc:sldMkLst>
        <pc:spChg chg="mod">
          <ac:chgData name="Tammy Wilson" userId="e3b55da62d900d7c" providerId="LiveId" clId="{07F5C8C5-8C83-44B1-95BA-3A7C5D4A3757}" dt="2022-11-04T01:57:15.849" v="691" actId="20577"/>
          <ac:spMkLst>
            <pc:docMk/>
            <pc:sldMk cId="421596246" sldId="369"/>
            <ac:spMk id="2" creationId="{76F9DF94-E19D-4ED6-B56D-BEE35183F3E3}"/>
          </ac:spMkLst>
        </pc:spChg>
        <pc:spChg chg="mod">
          <ac:chgData name="Tammy Wilson" userId="e3b55da62d900d7c" providerId="LiveId" clId="{07F5C8C5-8C83-44B1-95BA-3A7C5D4A3757}" dt="2022-11-04T01:59:55.618" v="842"/>
          <ac:spMkLst>
            <pc:docMk/>
            <pc:sldMk cId="421596246" sldId="369"/>
            <ac:spMk id="3" creationId="{267547DD-039E-4CE5-A1B2-80D76FA35D50}"/>
          </ac:spMkLst>
        </pc:spChg>
      </pc:sldChg>
      <pc:sldChg chg="modSp add ord">
        <pc:chgData name="Tammy Wilson" userId="e3b55da62d900d7c" providerId="LiveId" clId="{07F5C8C5-8C83-44B1-95BA-3A7C5D4A3757}" dt="2022-11-04T03:21:06.927" v="1575" actId="20577"/>
        <pc:sldMkLst>
          <pc:docMk/>
          <pc:sldMk cId="1180949551" sldId="370"/>
        </pc:sldMkLst>
        <pc:spChg chg="mod">
          <ac:chgData name="Tammy Wilson" userId="e3b55da62d900d7c" providerId="LiveId" clId="{07F5C8C5-8C83-44B1-95BA-3A7C5D4A3757}" dt="2022-11-04T03:21:06.927" v="1575" actId="20577"/>
          <ac:spMkLst>
            <pc:docMk/>
            <pc:sldMk cId="1180949551" sldId="370"/>
            <ac:spMk id="22531" creationId="{7C0B99A6-5AB4-4FCC-91BA-246B87D62A88}"/>
          </ac:spMkLst>
        </pc:spChg>
        <pc:picChg chg="mod">
          <ac:chgData name="Tammy Wilson" userId="e3b55da62d900d7c" providerId="LiveId" clId="{07F5C8C5-8C83-44B1-95BA-3A7C5D4A3757}" dt="2022-11-04T02:00:07.011" v="848" actId="14100"/>
          <ac:picMkLst>
            <pc:docMk/>
            <pc:sldMk cId="1180949551" sldId="370"/>
            <ac:picMk id="4" creationId="{904AA527-3A19-4266-91B2-B258539CCEEA}"/>
          </ac:picMkLst>
        </pc:picChg>
      </pc:sldChg>
      <pc:sldChg chg="modSp add ord">
        <pc:chgData name="Tammy Wilson" userId="e3b55da62d900d7c" providerId="LiveId" clId="{07F5C8C5-8C83-44B1-95BA-3A7C5D4A3757}" dt="2022-11-04T02:22:56.458" v="1141"/>
        <pc:sldMkLst>
          <pc:docMk/>
          <pc:sldMk cId="1179269108" sldId="371"/>
        </pc:sldMkLst>
        <pc:spChg chg="mod">
          <ac:chgData name="Tammy Wilson" userId="e3b55da62d900d7c" providerId="LiveId" clId="{07F5C8C5-8C83-44B1-95BA-3A7C5D4A3757}" dt="2022-11-04T02:09:11.597" v="947" actId="20577"/>
          <ac:spMkLst>
            <pc:docMk/>
            <pc:sldMk cId="1179269108" sldId="371"/>
            <ac:spMk id="2" creationId="{FAE90184-AD74-4D62-9B75-4BCB2826172A}"/>
          </ac:spMkLst>
        </pc:spChg>
      </pc:sldChg>
      <pc:sldChg chg="modSp add">
        <pc:chgData name="Tammy Wilson" userId="e3b55da62d900d7c" providerId="LiveId" clId="{07F5C8C5-8C83-44B1-95BA-3A7C5D4A3757}" dt="2022-11-04T02:21:35.608" v="1098" actId="20577"/>
        <pc:sldMkLst>
          <pc:docMk/>
          <pc:sldMk cId="1392992676" sldId="372"/>
        </pc:sldMkLst>
        <pc:spChg chg="mod">
          <ac:chgData name="Tammy Wilson" userId="e3b55da62d900d7c" providerId="LiveId" clId="{07F5C8C5-8C83-44B1-95BA-3A7C5D4A3757}" dt="2022-11-04T02:20:42.121" v="1085" actId="207"/>
          <ac:spMkLst>
            <pc:docMk/>
            <pc:sldMk cId="1392992676" sldId="372"/>
            <ac:spMk id="2" creationId="{70A4F96F-1DCA-4D7F-9EA2-CB39B1B16A6D}"/>
          </ac:spMkLst>
        </pc:spChg>
        <pc:spChg chg="mod">
          <ac:chgData name="Tammy Wilson" userId="e3b55da62d900d7c" providerId="LiveId" clId="{07F5C8C5-8C83-44B1-95BA-3A7C5D4A3757}" dt="2022-11-04T02:21:35.608" v="1098" actId="20577"/>
          <ac:spMkLst>
            <pc:docMk/>
            <pc:sldMk cId="1392992676" sldId="372"/>
            <ac:spMk id="3" creationId="{3FB0C866-7AAA-4481-83D7-3BCC16D90FD2}"/>
          </ac:spMkLst>
        </pc:spChg>
      </pc:sldChg>
      <pc:sldChg chg="add del">
        <pc:chgData name="Tammy Wilson" userId="e3b55da62d900d7c" providerId="LiveId" clId="{07F5C8C5-8C83-44B1-95BA-3A7C5D4A3757}" dt="2022-11-04T02:22:58.521" v="1142" actId="2696"/>
        <pc:sldMkLst>
          <pc:docMk/>
          <pc:sldMk cId="1875939919" sldId="373"/>
        </pc:sldMkLst>
      </pc:sldChg>
      <pc:sldChg chg="modSp add">
        <pc:chgData name="Tammy Wilson" userId="e3b55da62d900d7c" providerId="LiveId" clId="{07F5C8C5-8C83-44B1-95BA-3A7C5D4A3757}" dt="2022-11-04T02:48:57.160" v="1213" actId="20577"/>
        <pc:sldMkLst>
          <pc:docMk/>
          <pc:sldMk cId="3581841123" sldId="373"/>
        </pc:sldMkLst>
        <pc:spChg chg="mod">
          <ac:chgData name="Tammy Wilson" userId="e3b55da62d900d7c" providerId="LiveId" clId="{07F5C8C5-8C83-44B1-95BA-3A7C5D4A3757}" dt="2022-11-04T02:47:55.205" v="1158" actId="20577"/>
          <ac:spMkLst>
            <pc:docMk/>
            <pc:sldMk cId="3581841123" sldId="373"/>
            <ac:spMk id="2" creationId="{57CA65EC-F7F9-422A-B282-6CA6D24AC25D}"/>
          </ac:spMkLst>
        </pc:spChg>
        <pc:spChg chg="mod">
          <ac:chgData name="Tammy Wilson" userId="e3b55da62d900d7c" providerId="LiveId" clId="{07F5C8C5-8C83-44B1-95BA-3A7C5D4A3757}" dt="2022-11-04T02:48:57.160" v="1213" actId="20577"/>
          <ac:spMkLst>
            <pc:docMk/>
            <pc:sldMk cId="3581841123" sldId="373"/>
            <ac:spMk id="3" creationId="{13CE9CD8-C7FF-4FF1-AABD-1FF78AF496BB}"/>
          </ac:spMkLst>
        </pc:spChg>
      </pc:sldChg>
      <pc:sldChg chg="addSp modSp add modNotesTx">
        <pc:chgData name="Tammy Wilson" userId="e3b55da62d900d7c" providerId="LiveId" clId="{07F5C8C5-8C83-44B1-95BA-3A7C5D4A3757}" dt="2022-11-04T03:09:45.703" v="1513"/>
        <pc:sldMkLst>
          <pc:docMk/>
          <pc:sldMk cId="3610970906" sldId="374"/>
        </pc:sldMkLst>
        <pc:spChg chg="mod">
          <ac:chgData name="Tammy Wilson" userId="e3b55da62d900d7c" providerId="LiveId" clId="{07F5C8C5-8C83-44B1-95BA-3A7C5D4A3757}" dt="2022-11-04T03:06:53.002" v="1408" actId="20577"/>
          <ac:spMkLst>
            <pc:docMk/>
            <pc:sldMk cId="3610970906" sldId="374"/>
            <ac:spMk id="2" creationId="{6DF6467A-FE10-43B1-92AA-452989A69119}"/>
          </ac:spMkLst>
        </pc:spChg>
        <pc:spChg chg="mod">
          <ac:chgData name="Tammy Wilson" userId="e3b55da62d900d7c" providerId="LiveId" clId="{07F5C8C5-8C83-44B1-95BA-3A7C5D4A3757}" dt="2022-11-04T03:07:30.505" v="1472" actId="20577"/>
          <ac:spMkLst>
            <pc:docMk/>
            <pc:sldMk cId="3610970906" sldId="374"/>
            <ac:spMk id="3" creationId="{5958ABAC-E53E-4AB7-B504-D83944F4FF3E}"/>
          </ac:spMkLst>
        </pc:spChg>
        <pc:picChg chg="add">
          <ac:chgData name="Tammy Wilson" userId="e3b55da62d900d7c" providerId="LiveId" clId="{07F5C8C5-8C83-44B1-95BA-3A7C5D4A3757}" dt="2022-11-04T03:09:45.703" v="1513"/>
          <ac:picMkLst>
            <pc:docMk/>
            <pc:sldMk cId="3610970906" sldId="374"/>
            <ac:picMk id="4" creationId="{0281A7F5-ACE4-4A2A-ABF2-08918D285CDF}"/>
          </ac:picMkLst>
        </pc:picChg>
      </pc:sldChg>
    </pc:docChg>
  </pc:docChgLst>
  <pc:docChgLst>
    <pc:chgData name="Tammy Wilson" userId="e3b55da62d900d7c" providerId="LiveId" clId="{D8210218-EF10-4B6F-9B1E-384981C04D07}"/>
    <pc:docChg chg="undo custSel addSld delSld modSld sldOrd">
      <pc:chgData name="Tammy Wilson" userId="e3b55da62d900d7c" providerId="LiveId" clId="{D8210218-EF10-4B6F-9B1E-384981C04D07}" dt="2021-07-10T00:57:37.547" v="2566" actId="20577"/>
      <pc:docMkLst>
        <pc:docMk/>
      </pc:docMkLst>
      <pc:sldChg chg="modSp">
        <pc:chgData name="Tammy Wilson" userId="e3b55da62d900d7c" providerId="LiveId" clId="{D8210218-EF10-4B6F-9B1E-384981C04D07}" dt="2021-07-10T00:38:41.359" v="2406" actId="20577"/>
        <pc:sldMkLst>
          <pc:docMk/>
          <pc:sldMk cId="2068872853" sldId="256"/>
        </pc:sldMkLst>
        <pc:spChg chg="mod">
          <ac:chgData name="Tammy Wilson" userId="e3b55da62d900d7c" providerId="LiveId" clId="{D8210218-EF10-4B6F-9B1E-384981C04D07}" dt="2021-07-10T00:38:41.359" v="2406" actId="20577"/>
          <ac:spMkLst>
            <pc:docMk/>
            <pc:sldMk cId="2068872853" sldId="256"/>
            <ac:spMk id="3" creationId="{E3878FB4-8A2E-4449-93F8-220AB5FB4615}"/>
          </ac:spMkLst>
        </pc:spChg>
      </pc:sldChg>
      <pc:sldChg chg="modSp ord modNotesTx">
        <pc:chgData name="Tammy Wilson" userId="e3b55da62d900d7c" providerId="LiveId" clId="{D8210218-EF10-4B6F-9B1E-384981C04D07}" dt="2021-07-10T00:41:41.671" v="2453"/>
        <pc:sldMkLst>
          <pc:docMk/>
          <pc:sldMk cId="1215787021" sldId="257"/>
        </pc:sldMkLst>
        <pc:spChg chg="mod">
          <ac:chgData name="Tammy Wilson" userId="e3b55da62d900d7c" providerId="LiveId" clId="{D8210218-EF10-4B6F-9B1E-384981C04D07}" dt="2021-07-10T00:41:33.605" v="2451" actId="20577"/>
          <ac:spMkLst>
            <pc:docMk/>
            <pc:sldMk cId="1215787021" sldId="257"/>
            <ac:spMk id="2" creationId="{90CB04A8-D178-41B4-BCC2-97FAC93AA0E9}"/>
          </ac:spMkLst>
        </pc:spChg>
        <pc:spChg chg="mod">
          <ac:chgData name="Tammy Wilson" userId="e3b55da62d900d7c" providerId="LiveId" clId="{D8210218-EF10-4B6F-9B1E-384981C04D07}" dt="2021-06-30T23:52:06.847" v="1998" actId="113"/>
          <ac:spMkLst>
            <pc:docMk/>
            <pc:sldMk cId="1215787021" sldId="257"/>
            <ac:spMk id="3" creationId="{F820854C-F39D-427B-8A5D-CC653815D71D}"/>
          </ac:spMkLst>
        </pc:spChg>
      </pc:sldChg>
      <pc:sldChg chg="ord">
        <pc:chgData name="Tammy Wilson" userId="e3b55da62d900d7c" providerId="LiveId" clId="{D8210218-EF10-4B6F-9B1E-384981C04D07}" dt="2021-06-30T23:40:39.924" v="1947"/>
        <pc:sldMkLst>
          <pc:docMk/>
          <pc:sldMk cId="285277123" sldId="258"/>
        </pc:sldMkLst>
      </pc:sldChg>
      <pc:sldChg chg="modSp ord">
        <pc:chgData name="Tammy Wilson" userId="e3b55da62d900d7c" providerId="LiveId" clId="{D8210218-EF10-4B6F-9B1E-384981C04D07}" dt="2021-07-10T00:42:56.157" v="2456"/>
        <pc:sldMkLst>
          <pc:docMk/>
          <pc:sldMk cId="3404684887" sldId="259"/>
        </pc:sldMkLst>
        <pc:spChg chg="mod">
          <ac:chgData name="Tammy Wilson" userId="e3b55da62d900d7c" providerId="LiveId" clId="{D8210218-EF10-4B6F-9B1E-384981C04D07}" dt="2021-07-10T00:42:20.233" v="2454" actId="115"/>
          <ac:spMkLst>
            <pc:docMk/>
            <pc:sldMk cId="3404684887" sldId="259"/>
            <ac:spMk id="3" creationId="{F820854C-F39D-427B-8A5D-CC653815D71D}"/>
          </ac:spMkLst>
        </pc:spChg>
      </pc:sldChg>
      <pc:sldChg chg="delSp add setBg delDesignElem">
        <pc:chgData name="Tammy Wilson" userId="e3b55da62d900d7c" providerId="LiveId" clId="{D8210218-EF10-4B6F-9B1E-384981C04D07}" dt="2021-07-01T00:21:45.600" v="2237"/>
        <pc:sldMkLst>
          <pc:docMk/>
          <pc:sldMk cId="3644234877" sldId="260"/>
        </pc:sldMkLst>
        <pc:spChg chg="del">
          <ac:chgData name="Tammy Wilson" userId="e3b55da62d900d7c" providerId="LiveId" clId="{D8210218-EF10-4B6F-9B1E-384981C04D07}" dt="2021-07-01T00:21:45.600" v="2237"/>
          <ac:spMkLst>
            <pc:docMk/>
            <pc:sldMk cId="3644234877" sldId="260"/>
            <ac:spMk id="71" creationId="{32BC26D8-82FB-445E-AA49-62A77D7C1EE0}"/>
          </ac:spMkLst>
        </pc:spChg>
        <pc:spChg chg="del">
          <ac:chgData name="Tammy Wilson" userId="e3b55da62d900d7c" providerId="LiveId" clId="{D8210218-EF10-4B6F-9B1E-384981C04D07}" dt="2021-07-01T00:21:45.600" v="2237"/>
          <ac:spMkLst>
            <pc:docMk/>
            <pc:sldMk cId="3644234877" sldId="260"/>
            <ac:spMk id="73" creationId="{CB44330D-EA18-4254-AA95-EB49948539B8}"/>
          </ac:spMkLst>
        </pc:spChg>
      </pc:sldChg>
      <pc:sldChg chg="del">
        <pc:chgData name="Tammy Wilson" userId="e3b55da62d900d7c" providerId="LiveId" clId="{D8210218-EF10-4B6F-9B1E-384981C04D07}" dt="2021-07-01T00:21:42.777" v="2234" actId="2696"/>
        <pc:sldMkLst>
          <pc:docMk/>
          <pc:sldMk cId="3768217210" sldId="260"/>
        </pc:sldMkLst>
      </pc:sldChg>
      <pc:sldChg chg="modSp add del">
        <pc:chgData name="Tammy Wilson" userId="e3b55da62d900d7c" providerId="LiveId" clId="{D8210218-EF10-4B6F-9B1E-384981C04D07}" dt="2021-07-01T00:18:36.104" v="2197" actId="2696"/>
        <pc:sldMkLst>
          <pc:docMk/>
          <pc:sldMk cId="470291838" sldId="261"/>
        </pc:sldMkLst>
        <pc:spChg chg="mod">
          <ac:chgData name="Tammy Wilson" userId="e3b55da62d900d7c" providerId="LiveId" clId="{D8210218-EF10-4B6F-9B1E-384981C04D07}" dt="2021-07-01T00:18:26.709" v="2196"/>
          <ac:spMkLst>
            <pc:docMk/>
            <pc:sldMk cId="470291838" sldId="261"/>
            <ac:spMk id="3" creationId="{F820854C-F39D-427B-8A5D-CC653815D71D}"/>
          </ac:spMkLst>
        </pc:spChg>
      </pc:sldChg>
      <pc:sldChg chg="del">
        <pc:chgData name="Tammy Wilson" userId="e3b55da62d900d7c" providerId="LiveId" clId="{D8210218-EF10-4B6F-9B1E-384981C04D07}" dt="2021-06-30T23:36:51.028" v="1913" actId="2696"/>
        <pc:sldMkLst>
          <pc:docMk/>
          <pc:sldMk cId="3020984986" sldId="261"/>
        </pc:sldMkLst>
      </pc:sldChg>
      <pc:sldChg chg="ord">
        <pc:chgData name="Tammy Wilson" userId="e3b55da62d900d7c" providerId="LiveId" clId="{D8210218-EF10-4B6F-9B1E-384981C04D07}" dt="2021-07-01T00:22:43.440" v="2284"/>
        <pc:sldMkLst>
          <pc:docMk/>
          <pc:sldMk cId="3218109081" sldId="262"/>
        </pc:sldMkLst>
      </pc:sldChg>
      <pc:sldChg chg="del">
        <pc:chgData name="Tammy Wilson" userId="e3b55da62d900d7c" providerId="LiveId" clId="{D8210218-EF10-4B6F-9B1E-384981C04D07}" dt="2021-06-30T22:55:15.462" v="1382" actId="2696"/>
        <pc:sldMkLst>
          <pc:docMk/>
          <pc:sldMk cId="3041256000" sldId="263"/>
        </pc:sldMkLst>
      </pc:sldChg>
      <pc:sldChg chg="addSp delSp modSp add ord">
        <pc:chgData name="Tammy Wilson" userId="e3b55da62d900d7c" providerId="LiveId" clId="{D8210218-EF10-4B6F-9B1E-384981C04D07}" dt="2021-07-10T00:47:34.869" v="2490" actId="207"/>
        <pc:sldMkLst>
          <pc:docMk/>
          <pc:sldMk cId="3888401124" sldId="263"/>
        </pc:sldMkLst>
        <pc:spChg chg="mod">
          <ac:chgData name="Tammy Wilson" userId="e3b55da62d900d7c" providerId="LiveId" clId="{D8210218-EF10-4B6F-9B1E-384981C04D07}" dt="2021-06-30T23:18:57.987" v="1761"/>
          <ac:spMkLst>
            <pc:docMk/>
            <pc:sldMk cId="3888401124" sldId="263"/>
            <ac:spMk id="2" creationId="{90CB04A8-D178-41B4-BCC2-97FAC93AA0E9}"/>
          </ac:spMkLst>
        </pc:spChg>
        <pc:spChg chg="mod">
          <ac:chgData name="Tammy Wilson" userId="e3b55da62d900d7c" providerId="LiveId" clId="{D8210218-EF10-4B6F-9B1E-384981C04D07}" dt="2021-07-10T00:47:34.869" v="2490" actId="207"/>
          <ac:spMkLst>
            <pc:docMk/>
            <pc:sldMk cId="3888401124" sldId="263"/>
            <ac:spMk id="3" creationId="{F820854C-F39D-427B-8A5D-CC653815D71D}"/>
          </ac:spMkLst>
        </pc:spChg>
        <pc:picChg chg="add del mod">
          <ac:chgData name="Tammy Wilson" userId="e3b55da62d900d7c" providerId="LiveId" clId="{D8210218-EF10-4B6F-9B1E-384981C04D07}" dt="2021-06-30T23:23:31.910" v="1827" actId="478"/>
          <ac:picMkLst>
            <pc:docMk/>
            <pc:sldMk cId="3888401124" sldId="263"/>
            <ac:picMk id="4" creationId="{F4D53318-03B2-4681-B9CD-3F9C239D9F44}"/>
          </ac:picMkLst>
        </pc:picChg>
        <pc:picChg chg="add mod">
          <ac:chgData name="Tammy Wilson" userId="e3b55da62d900d7c" providerId="LiveId" clId="{D8210218-EF10-4B6F-9B1E-384981C04D07}" dt="2021-06-30T23:23:46.098" v="1833" actId="14100"/>
          <ac:picMkLst>
            <pc:docMk/>
            <pc:sldMk cId="3888401124" sldId="263"/>
            <ac:picMk id="5" creationId="{034B4AAA-2B61-465A-8388-5FF20B5A1715}"/>
          </ac:picMkLst>
        </pc:picChg>
      </pc:sldChg>
      <pc:sldChg chg="addSp modSp add del ord">
        <pc:chgData name="Tammy Wilson" userId="e3b55da62d900d7c" providerId="LiveId" clId="{D8210218-EF10-4B6F-9B1E-384981C04D07}" dt="2021-06-30T23:19:52.874" v="1767" actId="2696"/>
        <pc:sldMkLst>
          <pc:docMk/>
          <pc:sldMk cId="426695224" sldId="264"/>
        </pc:sldMkLst>
        <pc:spChg chg="mod">
          <ac:chgData name="Tammy Wilson" userId="e3b55da62d900d7c" providerId="LiveId" clId="{D8210218-EF10-4B6F-9B1E-384981C04D07}" dt="2021-06-30T23:06:19.002" v="1621" actId="207"/>
          <ac:spMkLst>
            <pc:docMk/>
            <pc:sldMk cId="426695224" sldId="264"/>
            <ac:spMk id="2" creationId="{90CB04A8-D178-41B4-BCC2-97FAC93AA0E9}"/>
          </ac:spMkLst>
        </pc:spChg>
        <pc:spChg chg="mod">
          <ac:chgData name="Tammy Wilson" userId="e3b55da62d900d7c" providerId="LiveId" clId="{D8210218-EF10-4B6F-9B1E-384981C04D07}" dt="2021-06-30T23:19:28.431" v="1765"/>
          <ac:spMkLst>
            <pc:docMk/>
            <pc:sldMk cId="426695224" sldId="264"/>
            <ac:spMk id="3" creationId="{F820854C-F39D-427B-8A5D-CC653815D71D}"/>
          </ac:spMkLst>
        </pc:spChg>
        <pc:picChg chg="add mod">
          <ac:chgData name="Tammy Wilson" userId="e3b55da62d900d7c" providerId="LiveId" clId="{D8210218-EF10-4B6F-9B1E-384981C04D07}" dt="2021-06-30T23:19:23.447" v="1764" actId="1076"/>
          <ac:picMkLst>
            <pc:docMk/>
            <pc:sldMk cId="426695224" sldId="264"/>
            <ac:picMk id="4" creationId="{CDBC3DC7-D8D3-4013-80E4-E04F61F7F6DB}"/>
          </ac:picMkLst>
        </pc:picChg>
      </pc:sldChg>
      <pc:sldChg chg="del">
        <pc:chgData name="Tammy Wilson" userId="e3b55da62d900d7c" providerId="LiveId" clId="{D8210218-EF10-4B6F-9B1E-384981C04D07}" dt="2021-06-30T22:55:50.908" v="1386" actId="2696"/>
        <pc:sldMkLst>
          <pc:docMk/>
          <pc:sldMk cId="1728139007" sldId="264"/>
        </pc:sldMkLst>
      </pc:sldChg>
      <pc:sldChg chg="add del ord">
        <pc:chgData name="Tammy Wilson" userId="e3b55da62d900d7c" providerId="LiveId" clId="{D8210218-EF10-4B6F-9B1E-384981C04D07}" dt="2021-06-30T23:06:26.165" v="1622" actId="2696"/>
        <pc:sldMkLst>
          <pc:docMk/>
          <pc:sldMk cId="1096789883" sldId="265"/>
        </pc:sldMkLst>
      </pc:sldChg>
      <pc:sldChg chg="modSp del">
        <pc:chgData name="Tammy Wilson" userId="e3b55da62d900d7c" providerId="LiveId" clId="{D8210218-EF10-4B6F-9B1E-384981C04D07}" dt="2021-06-30T22:55:50.903" v="1384" actId="2696"/>
        <pc:sldMkLst>
          <pc:docMk/>
          <pc:sldMk cId="4179791555" sldId="265"/>
        </pc:sldMkLst>
        <pc:picChg chg="mod">
          <ac:chgData name="Tammy Wilson" userId="e3b55da62d900d7c" providerId="LiveId" clId="{D8210218-EF10-4B6F-9B1E-384981C04D07}" dt="2021-06-28T00:51:46.462" v="102" actId="14100"/>
          <ac:picMkLst>
            <pc:docMk/>
            <pc:sldMk cId="4179791555" sldId="265"/>
            <ac:picMk id="3074" creationId="{BFE50CC4-652D-40B7-A25C-4AECE53AB57F}"/>
          </ac:picMkLst>
        </pc:picChg>
      </pc:sldChg>
      <pc:sldChg chg="del">
        <pc:chgData name="Tammy Wilson" userId="e3b55da62d900d7c" providerId="LiveId" clId="{D8210218-EF10-4B6F-9B1E-384981C04D07}" dt="2021-06-30T23:37:52.502" v="1919" actId="2696"/>
        <pc:sldMkLst>
          <pc:docMk/>
          <pc:sldMk cId="3150057205" sldId="266"/>
        </pc:sldMkLst>
      </pc:sldChg>
      <pc:sldChg chg="modSp add">
        <pc:chgData name="Tammy Wilson" userId="e3b55da62d900d7c" providerId="LiveId" clId="{D8210218-EF10-4B6F-9B1E-384981C04D07}" dt="2021-07-10T00:55:26.775" v="2526" actId="20577"/>
        <pc:sldMkLst>
          <pc:docMk/>
          <pc:sldMk cId="3442571713" sldId="266"/>
        </pc:sldMkLst>
        <pc:spChg chg="mod">
          <ac:chgData name="Tammy Wilson" userId="e3b55da62d900d7c" providerId="LiveId" clId="{D8210218-EF10-4B6F-9B1E-384981C04D07}" dt="2021-07-10T00:55:26.775" v="2526" actId="20577"/>
          <ac:spMkLst>
            <pc:docMk/>
            <pc:sldMk cId="3442571713" sldId="266"/>
            <ac:spMk id="3" creationId="{F820854C-F39D-427B-8A5D-CC653815D71D}"/>
          </ac:spMkLst>
        </pc:spChg>
      </pc:sldChg>
      <pc:sldChg chg="add">
        <pc:chgData name="Tammy Wilson" userId="e3b55da62d900d7c" providerId="LiveId" clId="{D8210218-EF10-4B6F-9B1E-384981C04D07}" dt="2021-06-30T23:38:22.680" v="1922"/>
        <pc:sldMkLst>
          <pc:docMk/>
          <pc:sldMk cId="1822485906" sldId="267"/>
        </pc:sldMkLst>
      </pc:sldChg>
      <pc:sldChg chg="modSp del">
        <pc:chgData name="Tammy Wilson" userId="e3b55da62d900d7c" providerId="LiveId" clId="{D8210218-EF10-4B6F-9B1E-384981C04D07}" dt="2021-06-30T23:38:14.364" v="1921" actId="2696"/>
        <pc:sldMkLst>
          <pc:docMk/>
          <pc:sldMk cId="3741417620" sldId="267"/>
        </pc:sldMkLst>
        <pc:picChg chg="mod">
          <ac:chgData name="Tammy Wilson" userId="e3b55da62d900d7c" providerId="LiveId" clId="{D8210218-EF10-4B6F-9B1E-384981C04D07}" dt="2021-06-30T20:16:38.033" v="118" actId="14100"/>
          <ac:picMkLst>
            <pc:docMk/>
            <pc:sldMk cId="3741417620" sldId="267"/>
            <ac:picMk id="4098" creationId="{8C2A3640-2AC6-4151-BA7A-BCDF7BC6F18C}"/>
          </ac:picMkLst>
        </pc:picChg>
      </pc:sldChg>
      <pc:sldChg chg="del">
        <pc:chgData name="Tammy Wilson" userId="e3b55da62d900d7c" providerId="LiveId" clId="{D8210218-EF10-4B6F-9B1E-384981C04D07}" dt="2021-06-30T23:39:12.844" v="1931" actId="2696"/>
        <pc:sldMkLst>
          <pc:docMk/>
          <pc:sldMk cId="855525674" sldId="268"/>
        </pc:sldMkLst>
      </pc:sldChg>
      <pc:sldChg chg="modSp add">
        <pc:chgData name="Tammy Wilson" userId="e3b55da62d900d7c" providerId="LiveId" clId="{D8210218-EF10-4B6F-9B1E-384981C04D07}" dt="2021-07-10T00:56:03.403" v="2552" actId="20577"/>
        <pc:sldMkLst>
          <pc:docMk/>
          <pc:sldMk cId="1018879806" sldId="268"/>
        </pc:sldMkLst>
        <pc:spChg chg="mod">
          <ac:chgData name="Tammy Wilson" userId="e3b55da62d900d7c" providerId="LiveId" clId="{D8210218-EF10-4B6F-9B1E-384981C04D07}" dt="2021-07-10T00:56:03.403" v="2552" actId="20577"/>
          <ac:spMkLst>
            <pc:docMk/>
            <pc:sldMk cId="1018879806" sldId="268"/>
            <ac:spMk id="2" creationId="{90CB04A8-D178-41B4-BCC2-97FAC93AA0E9}"/>
          </ac:spMkLst>
        </pc:spChg>
      </pc:sldChg>
      <pc:sldChg chg="modSp add">
        <pc:chgData name="Tammy Wilson" userId="e3b55da62d900d7c" providerId="LiveId" clId="{D8210218-EF10-4B6F-9B1E-384981C04D07}" dt="2021-07-01T00:19:22.195" v="2199" actId="14100"/>
        <pc:sldMkLst>
          <pc:docMk/>
          <pc:sldMk cId="2141850792" sldId="269"/>
        </pc:sldMkLst>
        <pc:picChg chg="mod">
          <ac:chgData name="Tammy Wilson" userId="e3b55da62d900d7c" providerId="LiveId" clId="{D8210218-EF10-4B6F-9B1E-384981C04D07}" dt="2021-07-01T00:19:22.195" v="2199" actId="14100"/>
          <ac:picMkLst>
            <pc:docMk/>
            <pc:sldMk cId="2141850792" sldId="269"/>
            <ac:picMk id="5122" creationId="{D763EE21-3400-4F07-9224-77690F9D81AA}"/>
          </ac:picMkLst>
        </pc:picChg>
      </pc:sldChg>
      <pc:sldChg chg="del">
        <pc:chgData name="Tammy Wilson" userId="e3b55da62d900d7c" providerId="LiveId" clId="{D8210218-EF10-4B6F-9B1E-384981C04D07}" dt="2021-06-30T23:39:12.843" v="1930" actId="2696"/>
        <pc:sldMkLst>
          <pc:docMk/>
          <pc:sldMk cId="2508785754" sldId="269"/>
        </pc:sldMkLst>
      </pc:sldChg>
      <pc:sldChg chg="modSp del">
        <pc:chgData name="Tammy Wilson" userId="e3b55da62d900d7c" providerId="LiveId" clId="{D8210218-EF10-4B6F-9B1E-384981C04D07}" dt="2021-06-30T23:39:12.841" v="1929" actId="2696"/>
        <pc:sldMkLst>
          <pc:docMk/>
          <pc:sldMk cId="20744378" sldId="270"/>
        </pc:sldMkLst>
        <pc:spChg chg="mod">
          <ac:chgData name="Tammy Wilson" userId="e3b55da62d900d7c" providerId="LiveId" clId="{D8210218-EF10-4B6F-9B1E-384981C04D07}" dt="2021-06-30T20:16:49.130" v="123" actId="20577"/>
          <ac:spMkLst>
            <pc:docMk/>
            <pc:sldMk cId="20744378" sldId="270"/>
            <ac:spMk id="2" creationId="{90CB04A8-D178-41B4-BCC2-97FAC93AA0E9}"/>
          </ac:spMkLst>
        </pc:spChg>
        <pc:spChg chg="mod">
          <ac:chgData name="Tammy Wilson" userId="e3b55da62d900d7c" providerId="LiveId" clId="{D8210218-EF10-4B6F-9B1E-384981C04D07}" dt="2021-06-30T20:16:52.740" v="124" actId="20577"/>
          <ac:spMkLst>
            <pc:docMk/>
            <pc:sldMk cId="20744378" sldId="270"/>
            <ac:spMk id="3" creationId="{F820854C-F39D-427B-8A5D-CC653815D71D}"/>
          </ac:spMkLst>
        </pc:spChg>
      </pc:sldChg>
      <pc:sldChg chg="add">
        <pc:chgData name="Tammy Wilson" userId="e3b55da62d900d7c" providerId="LiveId" clId="{D8210218-EF10-4B6F-9B1E-384981C04D07}" dt="2021-06-30T23:39:27.971" v="1932"/>
        <pc:sldMkLst>
          <pc:docMk/>
          <pc:sldMk cId="2140502425" sldId="270"/>
        </pc:sldMkLst>
      </pc:sldChg>
      <pc:sldChg chg="modSp add del">
        <pc:chgData name="Tammy Wilson" userId="e3b55da62d900d7c" providerId="LiveId" clId="{D8210218-EF10-4B6F-9B1E-384981C04D07}" dt="2021-07-01T00:17:31.122" v="2192" actId="2696"/>
        <pc:sldMkLst>
          <pc:docMk/>
          <pc:sldMk cId="750952372" sldId="271"/>
        </pc:sldMkLst>
        <pc:spChg chg="mod">
          <ac:chgData name="Tammy Wilson" userId="e3b55da62d900d7c" providerId="LiveId" clId="{D8210218-EF10-4B6F-9B1E-384981C04D07}" dt="2021-07-01T00:17:01.225" v="2186"/>
          <ac:spMkLst>
            <pc:docMk/>
            <pc:sldMk cId="750952372" sldId="271"/>
            <ac:spMk id="2" creationId="{90CB04A8-D178-41B4-BCC2-97FAC93AA0E9}"/>
          </ac:spMkLst>
        </pc:spChg>
        <pc:spChg chg="mod">
          <ac:chgData name="Tammy Wilson" userId="e3b55da62d900d7c" providerId="LiveId" clId="{D8210218-EF10-4B6F-9B1E-384981C04D07}" dt="2021-07-01T00:17:24.505" v="2191"/>
          <ac:spMkLst>
            <pc:docMk/>
            <pc:sldMk cId="750952372" sldId="271"/>
            <ac:spMk id="3" creationId="{F820854C-F39D-427B-8A5D-CC653815D71D}"/>
          </ac:spMkLst>
        </pc:spChg>
      </pc:sldChg>
      <pc:sldChg chg="del">
        <pc:chgData name="Tammy Wilson" userId="e3b55da62d900d7c" providerId="LiveId" clId="{D8210218-EF10-4B6F-9B1E-384981C04D07}" dt="2021-06-30T23:40:00.600" v="1941" actId="2696"/>
        <pc:sldMkLst>
          <pc:docMk/>
          <pc:sldMk cId="3046408951" sldId="271"/>
        </pc:sldMkLst>
      </pc:sldChg>
      <pc:sldChg chg="add">
        <pc:chgData name="Tammy Wilson" userId="e3b55da62d900d7c" providerId="LiveId" clId="{D8210218-EF10-4B6F-9B1E-384981C04D07}" dt="2021-06-30T23:40:10.967" v="1942"/>
        <pc:sldMkLst>
          <pc:docMk/>
          <pc:sldMk cId="3923768411" sldId="272"/>
        </pc:sldMkLst>
      </pc:sldChg>
      <pc:sldChg chg="modSp del">
        <pc:chgData name="Tammy Wilson" userId="e3b55da62d900d7c" providerId="LiveId" clId="{D8210218-EF10-4B6F-9B1E-384981C04D07}" dt="2021-06-30T23:40:00.599" v="1940" actId="2696"/>
        <pc:sldMkLst>
          <pc:docMk/>
          <pc:sldMk cId="4153867033" sldId="272"/>
        </pc:sldMkLst>
        <pc:picChg chg="mod">
          <ac:chgData name="Tammy Wilson" userId="e3b55da62d900d7c" providerId="LiveId" clId="{D8210218-EF10-4B6F-9B1E-384981C04D07}" dt="2021-06-30T23:39:54.143" v="1939" actId="1076"/>
          <ac:picMkLst>
            <pc:docMk/>
            <pc:sldMk cId="4153867033" sldId="272"/>
            <ac:picMk id="6146" creationId="{2D5BEC6E-AEEA-4248-B9BA-4FA76EAC0DE1}"/>
          </ac:picMkLst>
        </pc:picChg>
      </pc:sldChg>
      <pc:sldChg chg="modSp ord">
        <pc:chgData name="Tammy Wilson" userId="e3b55da62d900d7c" providerId="LiveId" clId="{D8210218-EF10-4B6F-9B1E-384981C04D07}" dt="2021-07-01T00:15:32.905" v="2166" actId="14100"/>
        <pc:sldMkLst>
          <pc:docMk/>
          <pc:sldMk cId="1467438715" sldId="273"/>
        </pc:sldMkLst>
        <pc:picChg chg="mod">
          <ac:chgData name="Tammy Wilson" userId="e3b55da62d900d7c" providerId="LiveId" clId="{D8210218-EF10-4B6F-9B1E-384981C04D07}" dt="2021-07-01T00:15:32.905" v="2166" actId="14100"/>
          <ac:picMkLst>
            <pc:docMk/>
            <pc:sldMk cId="1467438715" sldId="273"/>
            <ac:picMk id="7170" creationId="{337C17F7-A481-43A5-9626-8C4FFFB50257}"/>
          </ac:picMkLst>
        </pc:picChg>
      </pc:sldChg>
      <pc:sldChg chg="modSp del">
        <pc:chgData name="Tammy Wilson" userId="e3b55da62d900d7c" providerId="LiveId" clId="{D8210218-EF10-4B6F-9B1E-384981C04D07}" dt="2021-06-30T23:39:45.346" v="1937" actId="2696"/>
        <pc:sldMkLst>
          <pc:docMk/>
          <pc:sldMk cId="91083722" sldId="274"/>
        </pc:sldMkLst>
        <pc:picChg chg="mod">
          <ac:chgData name="Tammy Wilson" userId="e3b55da62d900d7c" providerId="LiveId" clId="{D8210218-EF10-4B6F-9B1E-384981C04D07}" dt="2021-06-30T22:52:55.183" v="1370" actId="1076"/>
          <ac:picMkLst>
            <pc:docMk/>
            <pc:sldMk cId="91083722" sldId="274"/>
            <ac:picMk id="8194" creationId="{FA0DC649-9B6F-45A0-94E0-64300EAD157A}"/>
          </ac:picMkLst>
        </pc:picChg>
      </pc:sldChg>
      <pc:sldChg chg="del">
        <pc:chgData name="Tammy Wilson" userId="e3b55da62d900d7c" providerId="LiveId" clId="{D8210218-EF10-4B6F-9B1E-384981C04D07}" dt="2021-06-30T22:40:08.099" v="1318" actId="2696"/>
        <pc:sldMkLst>
          <pc:docMk/>
          <pc:sldMk cId="744484787" sldId="275"/>
        </pc:sldMkLst>
      </pc:sldChg>
      <pc:sldChg chg="del">
        <pc:chgData name="Tammy Wilson" userId="e3b55da62d900d7c" providerId="LiveId" clId="{D8210218-EF10-4B6F-9B1E-384981C04D07}" dt="2021-06-30T22:39:45.935" v="1317" actId="2696"/>
        <pc:sldMkLst>
          <pc:docMk/>
          <pc:sldMk cId="3040956972" sldId="276"/>
        </pc:sldMkLst>
      </pc:sldChg>
      <pc:sldChg chg="ord">
        <pc:chgData name="Tammy Wilson" userId="e3b55da62d900d7c" providerId="LiveId" clId="{D8210218-EF10-4B6F-9B1E-384981C04D07}" dt="2021-06-30T22:39:35.406" v="1316"/>
        <pc:sldMkLst>
          <pc:docMk/>
          <pc:sldMk cId="3814532997" sldId="277"/>
        </pc:sldMkLst>
      </pc:sldChg>
      <pc:sldChg chg="ord">
        <pc:chgData name="Tammy Wilson" userId="e3b55da62d900d7c" providerId="LiveId" clId="{D8210218-EF10-4B6F-9B1E-384981C04D07}" dt="2021-07-01T00:25:34.280" v="2371"/>
        <pc:sldMkLst>
          <pc:docMk/>
          <pc:sldMk cId="152946552" sldId="278"/>
        </pc:sldMkLst>
      </pc:sldChg>
      <pc:sldChg chg="del">
        <pc:chgData name="Tammy Wilson" userId="e3b55da62d900d7c" providerId="LiveId" clId="{D8210218-EF10-4B6F-9B1E-384981C04D07}" dt="2021-07-01T00:25:19.603" v="2370" actId="2696"/>
        <pc:sldMkLst>
          <pc:docMk/>
          <pc:sldMk cId="565059275" sldId="279"/>
        </pc:sldMkLst>
      </pc:sldChg>
      <pc:sldChg chg="modSp ord">
        <pc:chgData name="Tammy Wilson" userId="e3b55da62d900d7c" providerId="LiveId" clId="{D8210218-EF10-4B6F-9B1E-384981C04D07}" dt="2021-07-01T00:22:05.310" v="2254" actId="20577"/>
        <pc:sldMkLst>
          <pc:docMk/>
          <pc:sldMk cId="2254263722" sldId="280"/>
        </pc:sldMkLst>
        <pc:spChg chg="mod">
          <ac:chgData name="Tammy Wilson" userId="e3b55da62d900d7c" providerId="LiveId" clId="{D8210218-EF10-4B6F-9B1E-384981C04D07}" dt="2021-07-01T00:22:05.310" v="2254" actId="20577"/>
          <ac:spMkLst>
            <pc:docMk/>
            <pc:sldMk cId="2254263722" sldId="280"/>
            <ac:spMk id="3" creationId="{7FD11285-123F-4F62-A3BA-393BE3EA00B0}"/>
          </ac:spMkLst>
        </pc:spChg>
      </pc:sldChg>
      <pc:sldChg chg="del">
        <pc:chgData name="Tammy Wilson" userId="e3b55da62d900d7c" providerId="LiveId" clId="{D8210218-EF10-4B6F-9B1E-384981C04D07}" dt="2021-06-30T22:36:40.559" v="1295" actId="2696"/>
        <pc:sldMkLst>
          <pc:docMk/>
          <pc:sldMk cId="1636726977" sldId="281"/>
        </pc:sldMkLst>
      </pc:sldChg>
      <pc:sldChg chg="del">
        <pc:chgData name="Tammy Wilson" userId="e3b55da62d900d7c" providerId="LiveId" clId="{D8210218-EF10-4B6F-9B1E-384981C04D07}" dt="2021-06-30T22:36:40.525" v="1290" actId="2696"/>
        <pc:sldMkLst>
          <pc:docMk/>
          <pc:sldMk cId="2648441565" sldId="282"/>
        </pc:sldMkLst>
      </pc:sldChg>
      <pc:sldChg chg="del">
        <pc:chgData name="Tammy Wilson" userId="e3b55da62d900d7c" providerId="LiveId" clId="{D8210218-EF10-4B6F-9B1E-384981C04D07}" dt="2021-06-30T22:36:40.538" v="1292" actId="2696"/>
        <pc:sldMkLst>
          <pc:docMk/>
          <pc:sldMk cId="1972648903" sldId="283"/>
        </pc:sldMkLst>
      </pc:sldChg>
      <pc:sldChg chg="del">
        <pc:chgData name="Tammy Wilson" userId="e3b55da62d900d7c" providerId="LiveId" clId="{D8210218-EF10-4B6F-9B1E-384981C04D07}" dt="2021-06-30T22:36:40.545" v="1293" actId="2696"/>
        <pc:sldMkLst>
          <pc:docMk/>
          <pc:sldMk cId="663499623" sldId="284"/>
        </pc:sldMkLst>
      </pc:sldChg>
      <pc:sldChg chg="del">
        <pc:chgData name="Tammy Wilson" userId="e3b55da62d900d7c" providerId="LiveId" clId="{D8210218-EF10-4B6F-9B1E-384981C04D07}" dt="2021-06-30T22:36:40.553" v="1294" actId="2696"/>
        <pc:sldMkLst>
          <pc:docMk/>
          <pc:sldMk cId="4168544720" sldId="285"/>
        </pc:sldMkLst>
      </pc:sldChg>
      <pc:sldChg chg="del">
        <pc:chgData name="Tammy Wilson" userId="e3b55da62d900d7c" providerId="LiveId" clId="{D8210218-EF10-4B6F-9B1E-384981C04D07}" dt="2021-06-30T22:36:40.568" v="1296" actId="2696"/>
        <pc:sldMkLst>
          <pc:docMk/>
          <pc:sldMk cId="2067860001" sldId="286"/>
        </pc:sldMkLst>
      </pc:sldChg>
      <pc:sldChg chg="del">
        <pc:chgData name="Tammy Wilson" userId="e3b55da62d900d7c" providerId="LiveId" clId="{D8210218-EF10-4B6F-9B1E-384981C04D07}" dt="2021-06-30T22:36:40.578" v="1297" actId="2696"/>
        <pc:sldMkLst>
          <pc:docMk/>
          <pc:sldMk cId="1286001283" sldId="287"/>
        </pc:sldMkLst>
      </pc:sldChg>
      <pc:sldChg chg="del">
        <pc:chgData name="Tammy Wilson" userId="e3b55da62d900d7c" providerId="LiveId" clId="{D8210218-EF10-4B6F-9B1E-384981C04D07}" dt="2021-06-30T22:36:40.584" v="1298" actId="2696"/>
        <pc:sldMkLst>
          <pc:docMk/>
          <pc:sldMk cId="3536510763" sldId="288"/>
        </pc:sldMkLst>
      </pc:sldChg>
      <pc:sldChg chg="del">
        <pc:chgData name="Tammy Wilson" userId="e3b55da62d900d7c" providerId="LiveId" clId="{D8210218-EF10-4B6F-9B1E-384981C04D07}" dt="2021-06-30T22:36:40.588" v="1299" actId="2696"/>
        <pc:sldMkLst>
          <pc:docMk/>
          <pc:sldMk cId="3081992265" sldId="289"/>
        </pc:sldMkLst>
      </pc:sldChg>
      <pc:sldChg chg="modSp add">
        <pc:chgData name="Tammy Wilson" userId="e3b55da62d900d7c" providerId="LiveId" clId="{D8210218-EF10-4B6F-9B1E-384981C04D07}" dt="2021-06-30T22:37:00.398" v="1307" actId="1036"/>
        <pc:sldMkLst>
          <pc:docMk/>
          <pc:sldMk cId="140046518" sldId="290"/>
        </pc:sldMkLst>
        <pc:spChg chg="mod">
          <ac:chgData name="Tammy Wilson" userId="e3b55da62d900d7c" providerId="LiveId" clId="{D8210218-EF10-4B6F-9B1E-384981C04D07}" dt="2021-06-30T22:37:00.398" v="1307" actId="1036"/>
          <ac:spMkLst>
            <pc:docMk/>
            <pc:sldMk cId="140046518" sldId="290"/>
            <ac:spMk id="27651" creationId="{347DC281-CA6A-49B8-8E53-50CE10E65979}"/>
          </ac:spMkLst>
        </pc:spChg>
        <pc:picChg chg="mod">
          <ac:chgData name="Tammy Wilson" userId="e3b55da62d900d7c" providerId="LiveId" clId="{D8210218-EF10-4B6F-9B1E-384981C04D07}" dt="2021-06-28T00:47:22.278" v="2" actId="1035"/>
          <ac:picMkLst>
            <pc:docMk/>
            <pc:sldMk cId="140046518" sldId="290"/>
            <ac:picMk id="6" creationId="{D59F2255-6255-42F4-98DD-0270C526E697}"/>
          </ac:picMkLst>
        </pc:picChg>
        <pc:picChg chg="mod">
          <ac:chgData name="Tammy Wilson" userId="e3b55da62d900d7c" providerId="LiveId" clId="{D8210218-EF10-4B6F-9B1E-384981C04D07}" dt="2021-07-10T00:40:18.210" v="2426" actId="1076"/>
          <ac:picMkLst>
            <pc:docMk/>
            <pc:sldMk cId="140046518" sldId="290"/>
            <ac:picMk id="7" creationId="{19C43BDE-69C8-47F9-BE3F-8A8C424F5740}"/>
          </ac:picMkLst>
        </pc:picChg>
        <pc:picChg chg="mod">
          <ac:chgData name="Tammy Wilson" userId="e3b55da62d900d7c" providerId="LiveId" clId="{D8210218-EF10-4B6F-9B1E-384981C04D07}" dt="2021-07-10T00:40:20.499" v="2427" actId="1076"/>
          <ac:picMkLst>
            <pc:docMk/>
            <pc:sldMk cId="140046518" sldId="290"/>
            <ac:picMk id="8" creationId="{59F01075-9A55-4635-8F25-DE0CF8A7B7E9}"/>
          </ac:picMkLst>
        </pc:picChg>
      </pc:sldChg>
      <pc:sldChg chg="modSp add del">
        <pc:chgData name="Tammy Wilson" userId="e3b55da62d900d7c" providerId="LiveId" clId="{D8210218-EF10-4B6F-9B1E-384981C04D07}" dt="2021-06-30T22:36:40.602" v="1301" actId="2696"/>
        <pc:sldMkLst>
          <pc:docMk/>
          <pc:sldMk cId="0" sldId="292"/>
        </pc:sldMkLst>
        <pc:spChg chg="mod">
          <ac:chgData name="Tammy Wilson" userId="e3b55da62d900d7c" providerId="LiveId" clId="{D8210218-EF10-4B6F-9B1E-384981C04D07}" dt="2021-06-28T00:52:43" v="106" actId="27636"/>
          <ac:spMkLst>
            <pc:docMk/>
            <pc:sldMk cId="0" sldId="292"/>
            <ac:spMk id="37891" creationId="{C391D4B8-4C34-4ECE-9154-D46D8314B417}"/>
          </ac:spMkLst>
        </pc:spChg>
      </pc:sldChg>
      <pc:sldChg chg="modSp add del">
        <pc:chgData name="Tammy Wilson" userId="e3b55da62d900d7c" providerId="LiveId" clId="{D8210218-EF10-4B6F-9B1E-384981C04D07}" dt="2021-06-30T22:54:14.013" v="1377" actId="2696"/>
        <pc:sldMkLst>
          <pc:docMk/>
          <pc:sldMk cId="1586541842" sldId="293"/>
        </pc:sldMkLst>
        <pc:spChg chg="mod">
          <ac:chgData name="Tammy Wilson" userId="e3b55da62d900d7c" providerId="LiveId" clId="{D8210218-EF10-4B6F-9B1E-384981C04D07}" dt="2021-06-30T20:17:15.750" v="126" actId="14100"/>
          <ac:spMkLst>
            <pc:docMk/>
            <pc:sldMk cId="1586541842" sldId="293"/>
            <ac:spMk id="3" creationId="{11285824-4758-4A7A-9DB2-95FA35BBF148}"/>
          </ac:spMkLst>
        </pc:spChg>
        <pc:spChg chg="mod">
          <ac:chgData name="Tammy Wilson" userId="e3b55da62d900d7c" providerId="LiveId" clId="{D8210218-EF10-4B6F-9B1E-384981C04D07}" dt="2021-06-30T23:12:07.172" v="1643" actId="255"/>
          <ac:spMkLst>
            <pc:docMk/>
            <pc:sldMk cId="1586541842" sldId="293"/>
            <ac:spMk id="5" creationId="{870F0DF6-CD2E-4560-B558-34CF52746222}"/>
          </ac:spMkLst>
        </pc:spChg>
        <pc:spChg chg="mod">
          <ac:chgData name="Tammy Wilson" userId="e3b55da62d900d7c" providerId="LiveId" clId="{D8210218-EF10-4B6F-9B1E-384981C04D07}" dt="2021-06-30T20:17:12.899" v="125" actId="14100"/>
          <ac:spMkLst>
            <pc:docMk/>
            <pc:sldMk cId="1586541842" sldId="293"/>
            <ac:spMk id="7" creationId="{C2FE54B9-384B-4C23-B58E-7951E0CC88EE}"/>
          </ac:spMkLst>
        </pc:spChg>
        <pc:picChg chg="mod">
          <ac:chgData name="Tammy Wilson" userId="e3b55da62d900d7c" providerId="LiveId" clId="{D8210218-EF10-4B6F-9B1E-384981C04D07}" dt="2021-06-30T23:11:47.720" v="1640" actId="14100"/>
          <ac:picMkLst>
            <pc:docMk/>
            <pc:sldMk cId="1586541842" sldId="293"/>
            <ac:picMk id="7172" creationId="{D701DD0F-DAC0-4D01-893F-FF8CCA514754}"/>
          </ac:picMkLst>
        </pc:picChg>
        <pc:cxnChg chg="mod">
          <ac:chgData name="Tammy Wilson" userId="e3b55da62d900d7c" providerId="LiveId" clId="{D8210218-EF10-4B6F-9B1E-384981C04D07}" dt="2021-06-30T23:12:07.172" v="1643" actId="255"/>
          <ac:cxnSpMkLst>
            <pc:docMk/>
            <pc:sldMk cId="1586541842" sldId="293"/>
            <ac:cxnSpMk id="9" creationId="{8E3BC66B-3829-4214-8DBF-33B392B37250}"/>
          </ac:cxnSpMkLst>
        </pc:cxnChg>
        <pc:cxnChg chg="mod">
          <ac:chgData name="Tammy Wilson" userId="e3b55da62d900d7c" providerId="LiveId" clId="{D8210218-EF10-4B6F-9B1E-384981C04D07}" dt="2021-06-30T23:12:07.172" v="1643" actId="255"/>
          <ac:cxnSpMkLst>
            <pc:docMk/>
            <pc:sldMk cId="1586541842" sldId="293"/>
            <ac:cxnSpMk id="11" creationId="{4F071240-5574-4F26-A4B5-C1EFE958BAE1}"/>
          </ac:cxnSpMkLst>
        </pc:cxnChg>
      </pc:sldChg>
      <pc:sldChg chg="add del">
        <pc:chgData name="Tammy Wilson" userId="e3b55da62d900d7c" providerId="LiveId" clId="{D8210218-EF10-4B6F-9B1E-384981C04D07}" dt="2021-06-30T22:55:50.906" v="1385" actId="2696"/>
        <pc:sldMkLst>
          <pc:docMk/>
          <pc:sldMk cId="171665238" sldId="296"/>
        </pc:sldMkLst>
      </pc:sldChg>
      <pc:sldChg chg="modSp add del ord">
        <pc:chgData name="Tammy Wilson" userId="e3b55da62d900d7c" providerId="LiveId" clId="{D8210218-EF10-4B6F-9B1E-384981C04D07}" dt="2021-06-30T23:24:03.992" v="1835" actId="2696"/>
        <pc:sldMkLst>
          <pc:docMk/>
          <pc:sldMk cId="3273237401" sldId="296"/>
        </pc:sldMkLst>
        <pc:spChg chg="mod">
          <ac:chgData name="Tammy Wilson" userId="e3b55da62d900d7c" providerId="LiveId" clId="{D8210218-EF10-4B6F-9B1E-384981C04D07}" dt="2021-06-30T23:23:55.188" v="1834"/>
          <ac:spMkLst>
            <pc:docMk/>
            <pc:sldMk cId="3273237401" sldId="296"/>
            <ac:spMk id="2" creationId="{3EC4BCC7-4678-441B-8317-5A40959FEC42}"/>
          </ac:spMkLst>
        </pc:spChg>
      </pc:sldChg>
      <pc:sldChg chg="add del">
        <pc:chgData name="Tammy Wilson" userId="e3b55da62d900d7c" providerId="LiveId" clId="{D8210218-EF10-4B6F-9B1E-384981C04D07}" dt="2021-06-30T22:36:40.532" v="1291" actId="2696"/>
        <pc:sldMkLst>
          <pc:docMk/>
          <pc:sldMk cId="0" sldId="297"/>
        </pc:sldMkLst>
      </pc:sldChg>
      <pc:sldChg chg="add del">
        <pc:chgData name="Tammy Wilson" userId="e3b55da62d900d7c" providerId="LiveId" clId="{D8210218-EF10-4B6F-9B1E-384981C04D07}" dt="2021-06-30T22:36:40.597" v="1300" actId="2696"/>
        <pc:sldMkLst>
          <pc:docMk/>
          <pc:sldMk cId="0" sldId="298"/>
        </pc:sldMkLst>
      </pc:sldChg>
      <pc:sldChg chg="modSp add del">
        <pc:chgData name="Tammy Wilson" userId="e3b55da62d900d7c" providerId="LiveId" clId="{D8210218-EF10-4B6F-9B1E-384981C04D07}" dt="2021-07-01T00:21:42.779" v="2235" actId="2696"/>
        <pc:sldMkLst>
          <pc:docMk/>
          <pc:sldMk cId="3353072146" sldId="299"/>
        </pc:sldMkLst>
        <pc:spChg chg="mod">
          <ac:chgData name="Tammy Wilson" userId="e3b55da62d900d7c" providerId="LiveId" clId="{D8210218-EF10-4B6F-9B1E-384981C04D07}" dt="2021-06-30T22:15:13.911" v="322" actId="14100"/>
          <ac:spMkLst>
            <pc:docMk/>
            <pc:sldMk cId="3353072146" sldId="299"/>
            <ac:spMk id="2" creationId="{00000000-0000-0000-0000-000000000000}"/>
          </ac:spMkLst>
        </pc:spChg>
        <pc:picChg chg="mod">
          <ac:chgData name="Tammy Wilson" userId="e3b55da62d900d7c" providerId="LiveId" clId="{D8210218-EF10-4B6F-9B1E-384981C04D07}" dt="2021-06-30T22:15:10.636" v="321" actId="1076"/>
          <ac:picMkLst>
            <pc:docMk/>
            <pc:sldMk cId="3353072146" sldId="299"/>
            <ac:picMk id="1026" creationId="{00000000-0000-0000-0000-000000000000}"/>
          </ac:picMkLst>
        </pc:picChg>
      </pc:sldChg>
      <pc:sldChg chg="addSp delSp modSp add">
        <pc:chgData name="Tammy Wilson" userId="e3b55da62d900d7c" providerId="LiveId" clId="{D8210218-EF10-4B6F-9B1E-384981C04D07}" dt="2021-06-30T23:38:42.644" v="1927"/>
        <pc:sldMkLst>
          <pc:docMk/>
          <pc:sldMk cId="0" sldId="300"/>
        </pc:sldMkLst>
        <pc:spChg chg="add mod">
          <ac:chgData name="Tammy Wilson" userId="e3b55da62d900d7c" providerId="LiveId" clId="{D8210218-EF10-4B6F-9B1E-384981C04D07}" dt="2021-06-30T23:38:42.644" v="1927"/>
          <ac:spMkLst>
            <pc:docMk/>
            <pc:sldMk cId="0" sldId="300"/>
            <ac:spMk id="3" creationId="{697C636E-93EA-4513-9851-1A25292BB1BC}"/>
          </ac:spMkLst>
        </pc:spChg>
        <pc:picChg chg="del mod">
          <ac:chgData name="Tammy Wilson" userId="e3b55da62d900d7c" providerId="LiveId" clId="{D8210218-EF10-4B6F-9B1E-384981C04D07}" dt="2021-06-30T23:38:42.644" v="1927"/>
          <ac:picMkLst>
            <pc:docMk/>
            <pc:sldMk cId="0" sldId="300"/>
            <ac:picMk id="2050" creationId="{00000000-0000-0000-0000-000000000000}"/>
          </ac:picMkLst>
        </pc:picChg>
      </pc:sldChg>
      <pc:sldChg chg="modSp add del">
        <pc:chgData name="Tammy Wilson" userId="e3b55da62d900d7c" providerId="LiveId" clId="{D8210218-EF10-4B6F-9B1E-384981C04D07}" dt="2021-06-30T23:37:43.157" v="1918" actId="2696"/>
        <pc:sldMkLst>
          <pc:docMk/>
          <pc:sldMk cId="0" sldId="301"/>
        </pc:sldMkLst>
        <pc:picChg chg="mod">
          <ac:chgData name="Tammy Wilson" userId="e3b55da62d900d7c" providerId="LiveId" clId="{D8210218-EF10-4B6F-9B1E-384981C04D07}" dt="2021-06-30T20:16:22.029" v="115" actId="14100"/>
          <ac:picMkLst>
            <pc:docMk/>
            <pc:sldMk cId="0" sldId="301"/>
            <ac:picMk id="3074" creationId="{00000000-0000-0000-0000-000000000000}"/>
          </ac:picMkLst>
        </pc:picChg>
      </pc:sldChg>
      <pc:sldChg chg="add del">
        <pc:chgData name="Tammy Wilson" userId="e3b55da62d900d7c" providerId="LiveId" clId="{D8210218-EF10-4B6F-9B1E-384981C04D07}" dt="2021-06-30T22:36:40.608" v="1302" actId="2696"/>
        <pc:sldMkLst>
          <pc:docMk/>
          <pc:sldMk cId="0" sldId="302"/>
        </pc:sldMkLst>
      </pc:sldChg>
      <pc:sldChg chg="add del">
        <pc:chgData name="Tammy Wilson" userId="e3b55da62d900d7c" providerId="LiveId" clId="{D8210218-EF10-4B6F-9B1E-384981C04D07}" dt="2021-06-30T22:36:40.613" v="1303" actId="2696"/>
        <pc:sldMkLst>
          <pc:docMk/>
          <pc:sldMk cId="0" sldId="303"/>
        </pc:sldMkLst>
      </pc:sldChg>
      <pc:sldChg chg="add del">
        <pc:chgData name="Tammy Wilson" userId="e3b55da62d900d7c" providerId="LiveId" clId="{D8210218-EF10-4B6F-9B1E-384981C04D07}" dt="2021-06-30T22:36:40.620" v="1304" actId="2696"/>
        <pc:sldMkLst>
          <pc:docMk/>
          <pc:sldMk cId="0" sldId="304"/>
        </pc:sldMkLst>
      </pc:sldChg>
      <pc:sldChg chg="add del">
        <pc:chgData name="Tammy Wilson" userId="e3b55da62d900d7c" providerId="LiveId" clId="{D8210218-EF10-4B6F-9B1E-384981C04D07}" dt="2021-06-30T22:36:40.627" v="1305" actId="2696"/>
        <pc:sldMkLst>
          <pc:docMk/>
          <pc:sldMk cId="0" sldId="305"/>
        </pc:sldMkLst>
      </pc:sldChg>
      <pc:sldChg chg="modSp add del ord">
        <pc:chgData name="Tammy Wilson" userId="e3b55da62d900d7c" providerId="LiveId" clId="{D8210218-EF10-4B6F-9B1E-384981C04D07}" dt="2021-06-30T23:43:00.339" v="1977" actId="2696"/>
        <pc:sldMkLst>
          <pc:docMk/>
          <pc:sldMk cId="0" sldId="306"/>
        </pc:sldMkLst>
        <pc:spChg chg="mod">
          <ac:chgData name="Tammy Wilson" userId="e3b55da62d900d7c" providerId="LiveId" clId="{D8210218-EF10-4B6F-9B1E-384981C04D07}" dt="2021-06-30T23:42:43.728" v="1975"/>
          <ac:spMkLst>
            <pc:docMk/>
            <pc:sldMk cId="0" sldId="306"/>
            <ac:spMk id="3" creationId="{59CC312B-7AC1-4D03-9DC3-67BF416BBF7A}"/>
          </ac:spMkLst>
        </pc:spChg>
      </pc:sldChg>
      <pc:sldChg chg="modSp add del">
        <pc:chgData name="Tammy Wilson" userId="e3b55da62d900d7c" providerId="LiveId" clId="{D8210218-EF10-4B6F-9B1E-384981C04D07}" dt="2021-06-30T22:52:19.557" v="1361" actId="2696"/>
        <pc:sldMkLst>
          <pc:docMk/>
          <pc:sldMk cId="0" sldId="307"/>
        </pc:sldMkLst>
        <pc:spChg chg="mod">
          <ac:chgData name="Tammy Wilson" userId="e3b55da62d900d7c" providerId="LiveId" clId="{D8210218-EF10-4B6F-9B1E-384981C04D07}" dt="2021-06-30T22:39:23.780" v="1314" actId="14100"/>
          <ac:spMkLst>
            <pc:docMk/>
            <pc:sldMk cId="0" sldId="307"/>
            <ac:spMk id="3075" creationId="{F316089D-A270-414F-A4F6-CF6DAD82978F}"/>
          </ac:spMkLst>
        </pc:spChg>
      </pc:sldChg>
      <pc:sldChg chg="delSp add del">
        <pc:chgData name="Tammy Wilson" userId="e3b55da62d900d7c" providerId="LiveId" clId="{D8210218-EF10-4B6F-9B1E-384981C04D07}" dt="2021-06-30T23:02:26.785" v="1496" actId="2696"/>
        <pc:sldMkLst>
          <pc:docMk/>
          <pc:sldMk cId="776730918" sldId="307"/>
        </pc:sldMkLst>
        <pc:picChg chg="del">
          <ac:chgData name="Tammy Wilson" userId="e3b55da62d900d7c" providerId="LiveId" clId="{D8210218-EF10-4B6F-9B1E-384981C04D07}" dt="2021-06-30T23:02:11.293" v="1492"/>
          <ac:picMkLst>
            <pc:docMk/>
            <pc:sldMk cId="776730918" sldId="307"/>
            <ac:picMk id="8196" creationId="{679019A4-A403-4132-8357-5C5DC9195498}"/>
          </ac:picMkLst>
        </pc:picChg>
        <pc:picChg chg="del">
          <ac:chgData name="Tammy Wilson" userId="e3b55da62d900d7c" providerId="LiveId" clId="{D8210218-EF10-4B6F-9B1E-384981C04D07}" dt="2021-06-30T23:02:20.046" v="1494"/>
          <ac:picMkLst>
            <pc:docMk/>
            <pc:sldMk cId="776730918" sldId="307"/>
            <ac:picMk id="8197" creationId="{E143F671-439B-4CE2-86C4-5AACC17BF77C}"/>
          </ac:picMkLst>
        </pc:picChg>
      </pc:sldChg>
      <pc:sldChg chg="modSp add del">
        <pc:chgData name="Tammy Wilson" userId="e3b55da62d900d7c" providerId="LiveId" clId="{D8210218-EF10-4B6F-9B1E-384981C04D07}" dt="2021-06-30T22:52:48.034" v="1368" actId="2696"/>
        <pc:sldMkLst>
          <pc:docMk/>
          <pc:sldMk cId="0" sldId="308"/>
        </pc:sldMkLst>
        <pc:spChg chg="mod">
          <ac:chgData name="Tammy Wilson" userId="e3b55da62d900d7c" providerId="LiveId" clId="{D8210218-EF10-4B6F-9B1E-384981C04D07}" dt="2021-06-30T22:52:45.782" v="1367" actId="14100"/>
          <ac:spMkLst>
            <pc:docMk/>
            <pc:sldMk cId="0" sldId="308"/>
            <ac:spMk id="4" creationId="{FEC679E8-8626-4529-94A8-FCF60753D34A}"/>
          </ac:spMkLst>
        </pc:spChg>
      </pc:sldChg>
      <pc:sldChg chg="modSp add">
        <pc:chgData name="Tammy Wilson" userId="e3b55da62d900d7c" providerId="LiveId" clId="{D8210218-EF10-4B6F-9B1E-384981C04D07}" dt="2021-07-01T00:23:43.732" v="2321" actId="255"/>
        <pc:sldMkLst>
          <pc:docMk/>
          <pc:sldMk cId="0" sldId="309"/>
        </pc:sldMkLst>
        <pc:spChg chg="mod">
          <ac:chgData name="Tammy Wilson" userId="e3b55da62d900d7c" providerId="LiveId" clId="{D8210218-EF10-4B6F-9B1E-384981C04D07}" dt="2021-07-01T00:23:43.732" v="2321" actId="255"/>
          <ac:spMkLst>
            <pc:docMk/>
            <pc:sldMk cId="0" sldId="309"/>
            <ac:spMk id="1026" creationId="{767BD7F2-F7A9-4A92-958C-734C389EAB03}"/>
          </ac:spMkLst>
        </pc:spChg>
      </pc:sldChg>
      <pc:sldChg chg="modSp add">
        <pc:chgData name="Tammy Wilson" userId="e3b55da62d900d7c" providerId="LiveId" clId="{D8210218-EF10-4B6F-9B1E-384981C04D07}" dt="2021-07-01T00:23:58.727" v="2323" actId="14100"/>
        <pc:sldMkLst>
          <pc:docMk/>
          <pc:sldMk cId="0" sldId="310"/>
        </pc:sldMkLst>
        <pc:spChg chg="mod">
          <ac:chgData name="Tammy Wilson" userId="e3b55da62d900d7c" providerId="LiveId" clId="{D8210218-EF10-4B6F-9B1E-384981C04D07}" dt="2021-07-01T00:23:55.174" v="2322" actId="14100"/>
          <ac:spMkLst>
            <pc:docMk/>
            <pc:sldMk cId="0" sldId="310"/>
            <ac:spMk id="6146" creationId="{38498310-5F49-436C-93D9-F5CE22B8DCC1}"/>
          </ac:spMkLst>
        </pc:spChg>
        <pc:spChg chg="mod">
          <ac:chgData name="Tammy Wilson" userId="e3b55da62d900d7c" providerId="LiveId" clId="{D8210218-EF10-4B6F-9B1E-384981C04D07}" dt="2021-07-01T00:23:58.727" v="2323" actId="14100"/>
          <ac:spMkLst>
            <pc:docMk/>
            <pc:sldMk cId="0" sldId="310"/>
            <ac:spMk id="11268" creationId="{A799E1A2-F7CC-4E16-BB2F-35089B99BEED}"/>
          </ac:spMkLst>
        </pc:spChg>
      </pc:sldChg>
      <pc:sldChg chg="delSp modSp add">
        <pc:chgData name="Tammy Wilson" userId="e3b55da62d900d7c" providerId="LiveId" clId="{D8210218-EF10-4B6F-9B1E-384981C04D07}" dt="2021-07-01T00:24:25.396" v="2346" actId="27636"/>
        <pc:sldMkLst>
          <pc:docMk/>
          <pc:sldMk cId="0" sldId="311"/>
        </pc:sldMkLst>
        <pc:spChg chg="mod">
          <ac:chgData name="Tammy Wilson" userId="e3b55da62d900d7c" providerId="LiveId" clId="{D8210218-EF10-4B6F-9B1E-384981C04D07}" dt="2021-07-01T00:24:17.935" v="2343" actId="20577"/>
          <ac:spMkLst>
            <pc:docMk/>
            <pc:sldMk cId="0" sldId="311"/>
            <ac:spMk id="7170" creationId="{74AEAC03-C6A4-4AB0-9192-B752FC5D4A1A}"/>
          </ac:spMkLst>
        </pc:spChg>
        <pc:spChg chg="mod">
          <ac:chgData name="Tammy Wilson" userId="e3b55da62d900d7c" providerId="LiveId" clId="{D8210218-EF10-4B6F-9B1E-384981C04D07}" dt="2021-07-01T00:24:25.396" v="2346" actId="27636"/>
          <ac:spMkLst>
            <pc:docMk/>
            <pc:sldMk cId="0" sldId="311"/>
            <ac:spMk id="7171" creationId="{6E45CFF3-49AD-47D3-9E34-DB07598358FB}"/>
          </ac:spMkLst>
        </pc:spChg>
        <pc:spChg chg="del">
          <ac:chgData name="Tammy Wilson" userId="e3b55da62d900d7c" providerId="LiveId" clId="{D8210218-EF10-4B6F-9B1E-384981C04D07}" dt="2021-07-01T00:24:21.386" v="2344" actId="478"/>
          <ac:spMkLst>
            <pc:docMk/>
            <pc:sldMk cId="0" sldId="311"/>
            <ac:spMk id="7175" creationId="{6DE17344-3D14-4BC5-BDBE-8C66B7CF1ADA}"/>
          </ac:spMkLst>
        </pc:spChg>
      </pc:sldChg>
      <pc:sldChg chg="modSp add">
        <pc:chgData name="Tammy Wilson" userId="e3b55da62d900d7c" providerId="LiveId" clId="{D8210218-EF10-4B6F-9B1E-384981C04D07}" dt="2021-07-01T00:24:38.107" v="2348" actId="14100"/>
        <pc:sldMkLst>
          <pc:docMk/>
          <pc:sldMk cId="0" sldId="312"/>
        </pc:sldMkLst>
        <pc:spChg chg="mod">
          <ac:chgData name="Tammy Wilson" userId="e3b55da62d900d7c" providerId="LiveId" clId="{D8210218-EF10-4B6F-9B1E-384981C04D07}" dt="2021-07-01T00:24:34.415" v="2347" actId="20577"/>
          <ac:spMkLst>
            <pc:docMk/>
            <pc:sldMk cId="0" sldId="312"/>
            <ac:spMk id="8194" creationId="{58FD570A-AF1D-4681-A50C-9D69AF325924}"/>
          </ac:spMkLst>
        </pc:spChg>
        <pc:spChg chg="mod">
          <ac:chgData name="Tammy Wilson" userId="e3b55da62d900d7c" providerId="LiveId" clId="{D8210218-EF10-4B6F-9B1E-384981C04D07}" dt="2021-07-01T00:24:38.107" v="2348" actId="14100"/>
          <ac:spMkLst>
            <pc:docMk/>
            <pc:sldMk cId="0" sldId="312"/>
            <ac:spMk id="8195" creationId="{D83EC9D0-81C1-4553-8E64-704581C5AED4}"/>
          </ac:spMkLst>
        </pc:spChg>
      </pc:sldChg>
      <pc:sldChg chg="modSp add">
        <pc:chgData name="Tammy Wilson" userId="e3b55da62d900d7c" providerId="LiveId" clId="{D8210218-EF10-4B6F-9B1E-384981C04D07}" dt="2021-07-01T00:25:08.436" v="2369" actId="20577"/>
        <pc:sldMkLst>
          <pc:docMk/>
          <pc:sldMk cId="0" sldId="313"/>
        </pc:sldMkLst>
        <pc:spChg chg="mod">
          <ac:chgData name="Tammy Wilson" userId="e3b55da62d900d7c" providerId="LiveId" clId="{D8210218-EF10-4B6F-9B1E-384981C04D07}" dt="2021-07-01T00:25:08.436" v="2369" actId="20577"/>
          <ac:spMkLst>
            <pc:docMk/>
            <pc:sldMk cId="0" sldId="313"/>
            <ac:spMk id="10242" creationId="{61E76A4C-685C-462F-A064-B252BE5781D0}"/>
          </ac:spMkLst>
        </pc:spChg>
        <pc:spChg chg="mod">
          <ac:chgData name="Tammy Wilson" userId="e3b55da62d900d7c" providerId="LiveId" clId="{D8210218-EF10-4B6F-9B1E-384981C04D07}" dt="2021-06-30T20:18:09.200" v="132" actId="27636"/>
          <ac:spMkLst>
            <pc:docMk/>
            <pc:sldMk cId="0" sldId="313"/>
            <ac:spMk id="10243" creationId="{6517895D-944D-4F81-BCB3-7CB265D1062F}"/>
          </ac:spMkLst>
        </pc:spChg>
      </pc:sldChg>
      <pc:sldChg chg="add">
        <pc:chgData name="Tammy Wilson" userId="e3b55da62d900d7c" providerId="LiveId" clId="{D8210218-EF10-4B6F-9B1E-384981C04D07}" dt="2021-06-30T20:18:09.119" v="130"/>
        <pc:sldMkLst>
          <pc:docMk/>
          <pc:sldMk cId="0" sldId="314"/>
        </pc:sldMkLst>
      </pc:sldChg>
      <pc:sldChg chg="modSp add">
        <pc:chgData name="Tammy Wilson" userId="e3b55da62d900d7c" providerId="LiveId" clId="{D8210218-EF10-4B6F-9B1E-384981C04D07}" dt="2021-07-01T00:24:59.667" v="2358" actId="20577"/>
        <pc:sldMkLst>
          <pc:docMk/>
          <pc:sldMk cId="0" sldId="315"/>
        </pc:sldMkLst>
        <pc:spChg chg="mod">
          <ac:chgData name="Tammy Wilson" userId="e3b55da62d900d7c" providerId="LiveId" clId="{D8210218-EF10-4B6F-9B1E-384981C04D07}" dt="2021-07-01T00:24:59.667" v="2358" actId="20577"/>
          <ac:spMkLst>
            <pc:docMk/>
            <pc:sldMk cId="0" sldId="315"/>
            <ac:spMk id="13314" creationId="{25FD18E7-2C0F-49B2-BEBA-05EF2FE4B34C}"/>
          </ac:spMkLst>
        </pc:spChg>
      </pc:sldChg>
      <pc:sldChg chg="modSp add del ord">
        <pc:chgData name="Tammy Wilson" userId="e3b55da62d900d7c" providerId="LiveId" clId="{D8210218-EF10-4B6F-9B1E-384981C04D07}" dt="2021-06-30T22:27:12.763" v="902" actId="2696"/>
        <pc:sldMkLst>
          <pc:docMk/>
          <pc:sldMk cId="934809464" sldId="316"/>
        </pc:sldMkLst>
        <pc:spChg chg="mod">
          <ac:chgData name="Tammy Wilson" userId="e3b55da62d900d7c" providerId="LiveId" clId="{D8210218-EF10-4B6F-9B1E-384981C04D07}" dt="2021-06-30T22:25:29.529" v="709" actId="20577"/>
          <ac:spMkLst>
            <pc:docMk/>
            <pc:sldMk cId="934809464" sldId="316"/>
            <ac:spMk id="2" creationId="{A807F430-C34B-4765-923C-FE1745B96B2D}"/>
          </ac:spMkLst>
        </pc:spChg>
        <pc:spChg chg="mod">
          <ac:chgData name="Tammy Wilson" userId="e3b55da62d900d7c" providerId="LiveId" clId="{D8210218-EF10-4B6F-9B1E-384981C04D07}" dt="2021-06-30T22:25:56.752" v="759" actId="20577"/>
          <ac:spMkLst>
            <pc:docMk/>
            <pc:sldMk cId="934809464" sldId="316"/>
            <ac:spMk id="3" creationId="{D78A3E8A-DC53-4AD4-8768-6694AA21A2C8}"/>
          </ac:spMkLst>
        </pc:spChg>
      </pc:sldChg>
      <pc:sldChg chg="addSp modSp add ord">
        <pc:chgData name="Tammy Wilson" userId="e3b55da62d900d7c" providerId="LiveId" clId="{D8210218-EF10-4B6F-9B1E-384981C04D07}" dt="2021-07-10T00:42:50.993" v="2455"/>
        <pc:sldMkLst>
          <pc:docMk/>
          <pc:sldMk cId="2042675646" sldId="317"/>
        </pc:sldMkLst>
        <pc:spChg chg="mod">
          <ac:chgData name="Tammy Wilson" userId="e3b55da62d900d7c" providerId="LiveId" clId="{D8210218-EF10-4B6F-9B1E-384981C04D07}" dt="2021-06-30T22:20:52.843" v="490" actId="20577"/>
          <ac:spMkLst>
            <pc:docMk/>
            <pc:sldMk cId="2042675646" sldId="317"/>
            <ac:spMk id="2" creationId="{8EAF01F1-ADCF-4266-A4CA-7ADA88DDDDEC}"/>
          </ac:spMkLst>
        </pc:spChg>
        <pc:spChg chg="mod">
          <ac:chgData name="Tammy Wilson" userId="e3b55da62d900d7c" providerId="LiveId" clId="{D8210218-EF10-4B6F-9B1E-384981C04D07}" dt="2021-06-30T22:56:10.067" v="1388" actId="207"/>
          <ac:spMkLst>
            <pc:docMk/>
            <pc:sldMk cId="2042675646" sldId="317"/>
            <ac:spMk id="3" creationId="{2F0DF8D2-B21D-4797-86FF-B080FAB0E3DB}"/>
          </ac:spMkLst>
        </pc:spChg>
        <pc:picChg chg="add">
          <ac:chgData name="Tammy Wilson" userId="e3b55da62d900d7c" providerId="LiveId" clId="{D8210218-EF10-4B6F-9B1E-384981C04D07}" dt="2021-06-30T23:38:50.414" v="1928"/>
          <ac:picMkLst>
            <pc:docMk/>
            <pc:sldMk cId="2042675646" sldId="317"/>
            <ac:picMk id="4" creationId="{89C4452F-FE6D-4800-BDD7-107B18D94750}"/>
          </ac:picMkLst>
        </pc:picChg>
      </pc:sldChg>
      <pc:sldChg chg="modSp add">
        <pc:chgData name="Tammy Wilson" userId="e3b55da62d900d7c" providerId="LiveId" clId="{D8210218-EF10-4B6F-9B1E-384981C04D07}" dt="2021-06-30T23:43:52.374" v="1980" actId="207"/>
        <pc:sldMkLst>
          <pc:docMk/>
          <pc:sldMk cId="0" sldId="318"/>
        </pc:sldMkLst>
        <pc:spChg chg="mod">
          <ac:chgData name="Tammy Wilson" userId="e3b55da62d900d7c" providerId="LiveId" clId="{D8210218-EF10-4B6F-9B1E-384981C04D07}" dt="2021-06-30T23:43:52.374" v="1980" actId="207"/>
          <ac:spMkLst>
            <pc:docMk/>
            <pc:sldMk cId="0" sldId="318"/>
            <ac:spMk id="5123" creationId="{7634E1D6-2F4E-475C-A4BB-DD3EF408596C}"/>
          </ac:spMkLst>
        </pc:spChg>
        <pc:spChg chg="mod">
          <ac:chgData name="Tammy Wilson" userId="e3b55da62d900d7c" providerId="LiveId" clId="{D8210218-EF10-4B6F-9B1E-384981C04D07}" dt="2021-06-30T22:10:41.986" v="158"/>
          <ac:spMkLst>
            <pc:docMk/>
            <pc:sldMk cId="0" sldId="318"/>
            <ac:spMk id="6146" creationId="{FC2957E2-5C5B-4A22-BD28-21A85C7E2531}"/>
          </ac:spMkLst>
        </pc:spChg>
        <pc:picChg chg="mod">
          <ac:chgData name="Tammy Wilson" userId="e3b55da62d900d7c" providerId="LiveId" clId="{D8210218-EF10-4B6F-9B1E-384981C04D07}" dt="2021-06-30T22:11:48.914" v="212" actId="1076"/>
          <ac:picMkLst>
            <pc:docMk/>
            <pc:sldMk cId="0" sldId="318"/>
            <ac:picMk id="6148" creationId="{C35E6AD8-4BDA-4A75-BB46-CEB41BBBEC9B}"/>
          </ac:picMkLst>
        </pc:picChg>
        <pc:picChg chg="mod">
          <ac:chgData name="Tammy Wilson" userId="e3b55da62d900d7c" providerId="LiveId" clId="{D8210218-EF10-4B6F-9B1E-384981C04D07}" dt="2021-06-30T22:11:43.998" v="209" actId="1076"/>
          <ac:picMkLst>
            <pc:docMk/>
            <pc:sldMk cId="0" sldId="318"/>
            <ac:picMk id="6149" creationId="{1B11BDF1-CCC4-4537-BC8B-6C79728550BD}"/>
          </ac:picMkLst>
        </pc:picChg>
        <pc:picChg chg="mod">
          <ac:chgData name="Tammy Wilson" userId="e3b55da62d900d7c" providerId="LiveId" clId="{D8210218-EF10-4B6F-9B1E-384981C04D07}" dt="2021-06-30T22:11:58.229" v="216" actId="14100"/>
          <ac:picMkLst>
            <pc:docMk/>
            <pc:sldMk cId="0" sldId="318"/>
            <ac:picMk id="6150" creationId="{9146ACFB-9660-482C-BF57-48E35DF44E6B}"/>
          </ac:picMkLst>
        </pc:picChg>
        <pc:picChg chg="mod">
          <ac:chgData name="Tammy Wilson" userId="e3b55da62d900d7c" providerId="LiveId" clId="{D8210218-EF10-4B6F-9B1E-384981C04D07}" dt="2021-06-30T22:11:30.815" v="204" actId="14100"/>
          <ac:picMkLst>
            <pc:docMk/>
            <pc:sldMk cId="0" sldId="318"/>
            <ac:picMk id="6151" creationId="{DE57B1C5-463E-4820-8523-33C8729EB861}"/>
          </ac:picMkLst>
        </pc:picChg>
        <pc:picChg chg="mod">
          <ac:chgData name="Tammy Wilson" userId="e3b55da62d900d7c" providerId="LiveId" clId="{D8210218-EF10-4B6F-9B1E-384981C04D07}" dt="2021-06-30T22:11:33.136" v="205" actId="14100"/>
          <ac:picMkLst>
            <pc:docMk/>
            <pc:sldMk cId="0" sldId="318"/>
            <ac:picMk id="6152" creationId="{E3B8FBCC-7BB2-492F-A706-11D1057B9686}"/>
          </ac:picMkLst>
        </pc:picChg>
        <pc:picChg chg="mod">
          <ac:chgData name="Tammy Wilson" userId="e3b55da62d900d7c" providerId="LiveId" clId="{D8210218-EF10-4B6F-9B1E-384981C04D07}" dt="2021-06-30T22:11:52.632" v="214" actId="1076"/>
          <ac:picMkLst>
            <pc:docMk/>
            <pc:sldMk cId="0" sldId="318"/>
            <ac:picMk id="6153" creationId="{F95F9DDB-3294-454A-BEAA-E4EC4D552967}"/>
          </ac:picMkLst>
        </pc:picChg>
        <pc:picChg chg="mod">
          <ac:chgData name="Tammy Wilson" userId="e3b55da62d900d7c" providerId="LiveId" clId="{D8210218-EF10-4B6F-9B1E-384981C04D07}" dt="2021-06-30T22:11:54.622" v="215" actId="1076"/>
          <ac:picMkLst>
            <pc:docMk/>
            <pc:sldMk cId="0" sldId="318"/>
            <ac:picMk id="6154" creationId="{10F72593-0EAC-4A4F-BA2E-6A6E2484D997}"/>
          </ac:picMkLst>
        </pc:picChg>
      </pc:sldChg>
      <pc:sldChg chg="modSp add del modAnim">
        <pc:chgData name="Tammy Wilson" userId="e3b55da62d900d7c" providerId="LiveId" clId="{D8210218-EF10-4B6F-9B1E-384981C04D07}" dt="2021-07-10T00:40:25.251" v="2428" actId="2696"/>
        <pc:sldMkLst>
          <pc:docMk/>
          <pc:sldMk cId="0" sldId="319"/>
        </pc:sldMkLst>
        <pc:spChg chg="mod">
          <ac:chgData name="Tammy Wilson" userId="e3b55da62d900d7c" providerId="LiveId" clId="{D8210218-EF10-4B6F-9B1E-384981C04D07}" dt="2021-07-10T00:39:11.697" v="2409" actId="20577"/>
          <ac:spMkLst>
            <pc:docMk/>
            <pc:sldMk cId="0" sldId="319"/>
            <ac:spMk id="7171" creationId="{7800FE6C-880B-4C91-B0D6-DD3F126F5EC0}"/>
          </ac:spMkLst>
        </pc:spChg>
        <pc:spChg chg="mod">
          <ac:chgData name="Tammy Wilson" userId="e3b55da62d900d7c" providerId="LiveId" clId="{D8210218-EF10-4B6F-9B1E-384981C04D07}" dt="2021-07-10T00:39:40.703" v="2422" actId="20577"/>
          <ac:spMkLst>
            <pc:docMk/>
            <pc:sldMk cId="0" sldId="319"/>
            <ac:spMk id="8194" creationId="{0A221CD4-87ED-4EEC-AF80-1138E79F0523}"/>
          </ac:spMkLst>
        </pc:spChg>
      </pc:sldChg>
      <pc:sldChg chg="modSp add ord">
        <pc:chgData name="Tammy Wilson" userId="e3b55da62d900d7c" providerId="LiveId" clId="{D8210218-EF10-4B6F-9B1E-384981C04D07}" dt="2021-07-10T00:43:12.030" v="2458" actId="115"/>
        <pc:sldMkLst>
          <pc:docMk/>
          <pc:sldMk cId="4000387501" sldId="320"/>
        </pc:sldMkLst>
        <pc:spChg chg="mod">
          <ac:chgData name="Tammy Wilson" userId="e3b55da62d900d7c" providerId="LiveId" clId="{D8210218-EF10-4B6F-9B1E-384981C04D07}" dt="2021-06-30T22:22:01.892" v="517" actId="20577"/>
          <ac:spMkLst>
            <pc:docMk/>
            <pc:sldMk cId="4000387501" sldId="320"/>
            <ac:spMk id="2" creationId="{812375F8-7C6E-47BC-B60A-C8BB4647F071}"/>
          </ac:spMkLst>
        </pc:spChg>
        <pc:spChg chg="mod">
          <ac:chgData name="Tammy Wilson" userId="e3b55da62d900d7c" providerId="LiveId" clId="{D8210218-EF10-4B6F-9B1E-384981C04D07}" dt="2021-07-10T00:43:12.030" v="2458" actId="115"/>
          <ac:spMkLst>
            <pc:docMk/>
            <pc:sldMk cId="4000387501" sldId="320"/>
            <ac:spMk id="3" creationId="{0B69F9E7-5048-47C7-825B-4123ED5630B9}"/>
          </ac:spMkLst>
        </pc:spChg>
      </pc:sldChg>
      <pc:sldChg chg="add del">
        <pc:chgData name="Tammy Wilson" userId="e3b55da62d900d7c" providerId="LiveId" clId="{D8210218-EF10-4B6F-9B1E-384981C04D07}" dt="2021-06-30T23:01:10.027" v="1488" actId="2696"/>
        <pc:sldMkLst>
          <pc:docMk/>
          <pc:sldMk cId="280161948" sldId="321"/>
        </pc:sldMkLst>
      </pc:sldChg>
      <pc:sldChg chg="addSp modSp add">
        <pc:chgData name="Tammy Wilson" userId="e3b55da62d900d7c" providerId="LiveId" clId="{D8210218-EF10-4B6F-9B1E-384981C04D07}" dt="2021-07-10T00:46:25.372" v="2483" actId="207"/>
        <pc:sldMkLst>
          <pc:docMk/>
          <pc:sldMk cId="736608987" sldId="321"/>
        </pc:sldMkLst>
        <pc:spChg chg="mod">
          <ac:chgData name="Tammy Wilson" userId="e3b55da62d900d7c" providerId="LiveId" clId="{D8210218-EF10-4B6F-9B1E-384981C04D07}" dt="2021-07-10T00:46:25.372" v="2483" actId="207"/>
          <ac:spMkLst>
            <pc:docMk/>
            <pc:sldMk cId="736608987" sldId="321"/>
            <ac:spMk id="3" creationId="{F604341F-B14B-4926-BBA6-5374AE23FC5C}"/>
          </ac:spMkLst>
        </pc:spChg>
        <pc:picChg chg="add mod">
          <ac:chgData name="Tammy Wilson" userId="e3b55da62d900d7c" providerId="LiveId" clId="{D8210218-EF10-4B6F-9B1E-384981C04D07}" dt="2021-06-30T23:13:52.330" v="1660" actId="14100"/>
          <ac:picMkLst>
            <pc:docMk/>
            <pc:sldMk cId="736608987" sldId="321"/>
            <ac:picMk id="4" creationId="{B284C78A-0338-4189-8D41-8A205BBDD2BA}"/>
          </ac:picMkLst>
        </pc:picChg>
        <pc:picChg chg="add mod">
          <ac:chgData name="Tammy Wilson" userId="e3b55da62d900d7c" providerId="LiveId" clId="{D8210218-EF10-4B6F-9B1E-384981C04D07}" dt="2021-06-30T23:13:57.096" v="1662" actId="14100"/>
          <ac:picMkLst>
            <pc:docMk/>
            <pc:sldMk cId="736608987" sldId="321"/>
            <ac:picMk id="5" creationId="{3DB8F612-2B38-493A-8713-A3CE106411D2}"/>
          </ac:picMkLst>
        </pc:picChg>
      </pc:sldChg>
      <pc:sldChg chg="modSp add del">
        <pc:chgData name="Tammy Wilson" userId="e3b55da62d900d7c" providerId="LiveId" clId="{D8210218-EF10-4B6F-9B1E-384981C04D07}" dt="2021-06-30T22:54:47.113" v="1380" actId="2696"/>
        <pc:sldMkLst>
          <pc:docMk/>
          <pc:sldMk cId="2438366486" sldId="321"/>
        </pc:sldMkLst>
        <pc:spChg chg="mod">
          <ac:chgData name="Tammy Wilson" userId="e3b55da62d900d7c" providerId="LiveId" clId="{D8210218-EF10-4B6F-9B1E-384981C04D07}" dt="2021-06-30T22:28:31.326" v="914" actId="20577"/>
          <ac:spMkLst>
            <pc:docMk/>
            <pc:sldMk cId="2438366486" sldId="321"/>
            <ac:spMk id="2" creationId="{7DB43EE9-1718-4460-B2D7-C93EB76C1774}"/>
          </ac:spMkLst>
        </pc:spChg>
        <pc:spChg chg="mod">
          <ac:chgData name="Tammy Wilson" userId="e3b55da62d900d7c" providerId="LiveId" clId="{D8210218-EF10-4B6F-9B1E-384981C04D07}" dt="2021-06-30T22:34:14.645" v="1288" actId="20577"/>
          <ac:spMkLst>
            <pc:docMk/>
            <pc:sldMk cId="2438366486" sldId="321"/>
            <ac:spMk id="3" creationId="{F604341F-B14B-4926-BBA6-5374AE23FC5C}"/>
          </ac:spMkLst>
        </pc:spChg>
      </pc:sldChg>
      <pc:sldChg chg="modSp add ord modAnim">
        <pc:chgData name="Tammy Wilson" userId="e3b55da62d900d7c" providerId="LiveId" clId="{D8210218-EF10-4B6F-9B1E-384981C04D07}" dt="2021-07-10T00:45:37.753" v="2479" actId="113"/>
        <pc:sldMkLst>
          <pc:docMk/>
          <pc:sldMk cId="0" sldId="322"/>
        </pc:sldMkLst>
        <pc:spChg chg="mod">
          <ac:chgData name="Tammy Wilson" userId="e3b55da62d900d7c" providerId="LiveId" clId="{D8210218-EF10-4B6F-9B1E-384981C04D07}" dt="2021-07-10T00:45:37.753" v="2479" actId="113"/>
          <ac:spMkLst>
            <pc:docMk/>
            <pc:sldMk cId="0" sldId="322"/>
            <ac:spMk id="15363" creationId="{D76AD038-9544-460C-A70C-82A145AF16FE}"/>
          </ac:spMkLst>
        </pc:spChg>
        <pc:spChg chg="mod">
          <ac:chgData name="Tammy Wilson" userId="e3b55da62d900d7c" providerId="LiveId" clId="{D8210218-EF10-4B6F-9B1E-384981C04D07}" dt="2021-07-01T00:16:30.860" v="2182"/>
          <ac:spMkLst>
            <pc:docMk/>
            <pc:sldMk cId="0" sldId="322"/>
            <ac:spMk id="16386" creationId="{CD425B9C-D7E0-4261-ACCA-49F095EAF64D}"/>
          </ac:spMkLst>
        </pc:spChg>
        <pc:picChg chg="mod">
          <ac:chgData name="Tammy Wilson" userId="e3b55da62d900d7c" providerId="LiveId" clId="{D8210218-EF10-4B6F-9B1E-384981C04D07}" dt="2021-06-30T22:28:06.974" v="907" actId="14100"/>
          <ac:picMkLst>
            <pc:docMk/>
            <pc:sldMk cId="0" sldId="322"/>
            <ac:picMk id="16388" creationId="{54E9A16D-648E-4622-A878-478722B3FD34}"/>
          </ac:picMkLst>
        </pc:picChg>
      </pc:sldChg>
      <pc:sldChg chg="add del">
        <pc:chgData name="Tammy Wilson" userId="e3b55da62d900d7c" providerId="LiveId" clId="{D8210218-EF10-4B6F-9B1E-384981C04D07}" dt="2021-06-30T22:58:13.999" v="1460" actId="2696"/>
        <pc:sldMkLst>
          <pc:docMk/>
          <pc:sldMk cId="0" sldId="323"/>
        </pc:sldMkLst>
      </pc:sldChg>
      <pc:sldChg chg="modSp add del">
        <pc:chgData name="Tammy Wilson" userId="e3b55da62d900d7c" providerId="LiveId" clId="{D8210218-EF10-4B6F-9B1E-384981C04D07}" dt="2021-06-30T23:13:29.448" v="1653" actId="2696"/>
        <pc:sldMkLst>
          <pc:docMk/>
          <pc:sldMk cId="0" sldId="324"/>
        </pc:sldMkLst>
        <pc:picChg chg="mod">
          <ac:chgData name="Tammy Wilson" userId="e3b55da62d900d7c" providerId="LiveId" clId="{D8210218-EF10-4B6F-9B1E-384981C04D07}" dt="2021-06-30T22:58:24.509" v="1463" actId="14100"/>
          <ac:picMkLst>
            <pc:docMk/>
            <pc:sldMk cId="0" sldId="324"/>
            <ac:picMk id="20482" creationId="{BE30D86E-F011-4E50-9EAE-5EE76E9AE7A7}"/>
          </ac:picMkLst>
        </pc:picChg>
      </pc:sldChg>
      <pc:sldChg chg="addSp modSp add">
        <pc:chgData name="Tammy Wilson" userId="e3b55da62d900d7c" providerId="LiveId" clId="{D8210218-EF10-4B6F-9B1E-384981C04D07}" dt="2021-07-10T00:46:46.531" v="2487" actId="20577"/>
        <pc:sldMkLst>
          <pc:docMk/>
          <pc:sldMk cId="0" sldId="325"/>
        </pc:sldMkLst>
        <pc:spChg chg="mod">
          <ac:chgData name="Tammy Wilson" userId="e3b55da62d900d7c" providerId="LiveId" clId="{D8210218-EF10-4B6F-9B1E-384981C04D07}" dt="2021-06-30T23:15:25.293" v="1713" actId="207"/>
          <ac:spMkLst>
            <pc:docMk/>
            <pc:sldMk cId="0" sldId="325"/>
            <ac:spMk id="22530" creationId="{1EC0B00F-F738-473A-ABDD-61544FFB70F3}"/>
          </ac:spMkLst>
        </pc:spChg>
        <pc:spChg chg="mod">
          <ac:chgData name="Tammy Wilson" userId="e3b55da62d900d7c" providerId="LiveId" clId="{D8210218-EF10-4B6F-9B1E-384981C04D07}" dt="2021-07-10T00:46:46.531" v="2487" actId="20577"/>
          <ac:spMkLst>
            <pc:docMk/>
            <pc:sldMk cId="0" sldId="325"/>
            <ac:spMk id="22531" creationId="{7C0B99A6-5AB4-4FCC-91BA-246B87D62A88}"/>
          </ac:spMkLst>
        </pc:spChg>
        <pc:picChg chg="add">
          <ac:chgData name="Tammy Wilson" userId="e3b55da62d900d7c" providerId="LiveId" clId="{D8210218-EF10-4B6F-9B1E-384981C04D07}" dt="2021-06-30T23:19:48.522" v="1766"/>
          <ac:picMkLst>
            <pc:docMk/>
            <pc:sldMk cId="0" sldId="325"/>
            <ac:picMk id="4" creationId="{904AA527-3A19-4266-91B2-B258539CCEEA}"/>
          </ac:picMkLst>
        </pc:picChg>
      </pc:sldChg>
      <pc:sldChg chg="modSp add del">
        <pc:chgData name="Tammy Wilson" userId="e3b55da62d900d7c" providerId="LiveId" clId="{D8210218-EF10-4B6F-9B1E-384981C04D07}" dt="2021-06-30T23:27:34.374" v="1866" actId="2696"/>
        <pc:sldMkLst>
          <pc:docMk/>
          <pc:sldMk cId="1749452267" sldId="326"/>
        </pc:sldMkLst>
        <pc:spChg chg="mod">
          <ac:chgData name="Tammy Wilson" userId="e3b55da62d900d7c" providerId="LiveId" clId="{D8210218-EF10-4B6F-9B1E-384981C04D07}" dt="2021-06-30T22:29:30.335" v="919" actId="27636"/>
          <ac:spMkLst>
            <pc:docMk/>
            <pc:sldMk cId="1749452267" sldId="326"/>
            <ac:spMk id="23554" creationId="{3B2ED623-CC39-4EBF-AC01-F30FA261FB42}"/>
          </ac:spMkLst>
        </pc:spChg>
      </pc:sldChg>
      <pc:sldChg chg="modSp add">
        <pc:chgData name="Tammy Wilson" userId="e3b55da62d900d7c" providerId="LiveId" clId="{D8210218-EF10-4B6F-9B1E-384981C04D07}" dt="2021-06-30T23:28:02.746" v="1870" actId="20577"/>
        <pc:sldMkLst>
          <pc:docMk/>
          <pc:sldMk cId="416348087" sldId="327"/>
        </pc:sldMkLst>
        <pc:spChg chg="mod">
          <ac:chgData name="Tammy Wilson" userId="e3b55da62d900d7c" providerId="LiveId" clId="{D8210218-EF10-4B6F-9B1E-384981C04D07}" dt="2021-06-30T22:29:30.341" v="920" actId="27636"/>
          <ac:spMkLst>
            <pc:docMk/>
            <pc:sldMk cId="416348087" sldId="327"/>
            <ac:spMk id="24578" creationId="{38C8FD7A-8210-4191-8F8F-259B90883D7B}"/>
          </ac:spMkLst>
        </pc:spChg>
        <pc:spChg chg="mod">
          <ac:chgData name="Tammy Wilson" userId="e3b55da62d900d7c" providerId="LiveId" clId="{D8210218-EF10-4B6F-9B1E-384981C04D07}" dt="2021-06-30T23:28:02.746" v="1870" actId="20577"/>
          <ac:spMkLst>
            <pc:docMk/>
            <pc:sldMk cId="416348087" sldId="327"/>
            <ac:spMk id="24581" creationId="{60415879-37FD-4F46-9C46-5DD4334E5140}"/>
          </ac:spMkLst>
        </pc:spChg>
      </pc:sldChg>
      <pc:sldChg chg="delSp modSp add">
        <pc:chgData name="Tammy Wilson" userId="e3b55da62d900d7c" providerId="LiveId" clId="{D8210218-EF10-4B6F-9B1E-384981C04D07}" dt="2021-07-01T00:19:41.563" v="2201" actId="1076"/>
        <pc:sldMkLst>
          <pc:docMk/>
          <pc:sldMk cId="749082043" sldId="328"/>
        </pc:sldMkLst>
        <pc:spChg chg="mod">
          <ac:chgData name="Tammy Wilson" userId="e3b55da62d900d7c" providerId="LiveId" clId="{D8210218-EF10-4B6F-9B1E-384981C04D07}" dt="2021-07-01T00:19:38.756" v="2200" actId="255"/>
          <ac:spMkLst>
            <pc:docMk/>
            <pc:sldMk cId="749082043" sldId="328"/>
            <ac:spMk id="25602" creationId="{561FAA5A-1A7A-48C2-88D0-06242941458A}"/>
          </ac:spMkLst>
        </pc:spChg>
        <pc:spChg chg="del">
          <ac:chgData name="Tammy Wilson" userId="e3b55da62d900d7c" providerId="LiveId" clId="{D8210218-EF10-4B6F-9B1E-384981C04D07}" dt="2021-06-30T23:28:13.573" v="1872" actId="478"/>
          <ac:spMkLst>
            <pc:docMk/>
            <pc:sldMk cId="749082043" sldId="328"/>
            <ac:spMk id="25603" creationId="{FB609E75-D614-4069-8257-3966BADC5C4A}"/>
          </ac:spMkLst>
        </pc:spChg>
        <pc:spChg chg="mod">
          <ac:chgData name="Tammy Wilson" userId="e3b55da62d900d7c" providerId="LiveId" clId="{D8210218-EF10-4B6F-9B1E-384981C04D07}" dt="2021-06-30T23:28:37.415" v="1877" actId="2711"/>
          <ac:spMkLst>
            <pc:docMk/>
            <pc:sldMk cId="749082043" sldId="328"/>
            <ac:spMk id="25606" creationId="{5C3E1726-C4C1-4F42-8F2E-0DF527C03B58}"/>
          </ac:spMkLst>
        </pc:spChg>
        <pc:picChg chg="mod">
          <ac:chgData name="Tammy Wilson" userId="e3b55da62d900d7c" providerId="LiveId" clId="{D8210218-EF10-4B6F-9B1E-384981C04D07}" dt="2021-07-01T00:19:41.563" v="2201" actId="1076"/>
          <ac:picMkLst>
            <pc:docMk/>
            <pc:sldMk cId="749082043" sldId="328"/>
            <ac:picMk id="25604" creationId="{03C6B06E-ECFE-43F3-BEF5-2CC846180949}"/>
          </ac:picMkLst>
        </pc:picChg>
        <pc:picChg chg="mod">
          <ac:chgData name="Tammy Wilson" userId="e3b55da62d900d7c" providerId="LiveId" clId="{D8210218-EF10-4B6F-9B1E-384981C04D07}" dt="2021-06-30T23:28:09.971" v="1871" actId="1076"/>
          <ac:picMkLst>
            <pc:docMk/>
            <pc:sldMk cId="749082043" sldId="328"/>
            <ac:picMk id="25605" creationId="{12899985-1BE8-4746-B1B0-FD9B63924CB4}"/>
          </ac:picMkLst>
        </pc:picChg>
      </pc:sldChg>
      <pc:sldChg chg="modSp add">
        <pc:chgData name="Tammy Wilson" userId="e3b55da62d900d7c" providerId="LiveId" clId="{D8210218-EF10-4B6F-9B1E-384981C04D07}" dt="2021-06-30T23:29:09.558" v="1885" actId="14100"/>
        <pc:sldMkLst>
          <pc:docMk/>
          <pc:sldMk cId="0" sldId="329"/>
        </pc:sldMkLst>
        <pc:spChg chg="mod">
          <ac:chgData name="Tammy Wilson" userId="e3b55da62d900d7c" providerId="LiveId" clId="{D8210218-EF10-4B6F-9B1E-384981C04D07}" dt="2021-06-30T23:29:09.558" v="1885" actId="14100"/>
          <ac:spMkLst>
            <pc:docMk/>
            <pc:sldMk cId="0" sldId="329"/>
            <ac:spMk id="26629" creationId="{82A885D6-EC2A-486E-96B8-B463FFDBC5C1}"/>
          </ac:spMkLst>
        </pc:spChg>
        <pc:picChg chg="mod">
          <ac:chgData name="Tammy Wilson" userId="e3b55da62d900d7c" providerId="LiveId" clId="{D8210218-EF10-4B6F-9B1E-384981C04D07}" dt="2021-06-30T23:28:45.026" v="1879" actId="1076"/>
          <ac:picMkLst>
            <pc:docMk/>
            <pc:sldMk cId="0" sldId="329"/>
            <ac:picMk id="26630" creationId="{9AE27495-8FD2-4A51-BAFF-3C16D547E12A}"/>
          </ac:picMkLst>
        </pc:picChg>
        <pc:picChg chg="mod">
          <ac:chgData name="Tammy Wilson" userId="e3b55da62d900d7c" providerId="LiveId" clId="{D8210218-EF10-4B6F-9B1E-384981C04D07}" dt="2021-06-30T23:28:43.506" v="1878" actId="1076"/>
          <ac:picMkLst>
            <pc:docMk/>
            <pc:sldMk cId="0" sldId="329"/>
            <ac:picMk id="26633" creationId="{697C246B-5ED8-4B66-89DD-FE8F0EE7F57C}"/>
          </ac:picMkLst>
        </pc:picChg>
      </pc:sldChg>
      <pc:sldChg chg="delSp modSp add">
        <pc:chgData name="Tammy Wilson" userId="e3b55da62d900d7c" providerId="LiveId" clId="{D8210218-EF10-4B6F-9B1E-384981C04D07}" dt="2021-06-30T23:29:46.903" v="1896" actId="1076"/>
        <pc:sldMkLst>
          <pc:docMk/>
          <pc:sldMk cId="0" sldId="330"/>
        </pc:sldMkLst>
        <pc:spChg chg="del">
          <ac:chgData name="Tammy Wilson" userId="e3b55da62d900d7c" providerId="LiveId" clId="{D8210218-EF10-4B6F-9B1E-384981C04D07}" dt="2021-06-30T23:29:16.427" v="1886" actId="478"/>
          <ac:spMkLst>
            <pc:docMk/>
            <pc:sldMk cId="0" sldId="330"/>
            <ac:spMk id="27651" creationId="{C9731A2F-34C3-4CE2-967C-19B86055B3BC}"/>
          </ac:spMkLst>
        </pc:spChg>
        <pc:spChg chg="mod">
          <ac:chgData name="Tammy Wilson" userId="e3b55da62d900d7c" providerId="LiveId" clId="{D8210218-EF10-4B6F-9B1E-384981C04D07}" dt="2021-06-30T23:29:39.695" v="1895" actId="255"/>
          <ac:spMkLst>
            <pc:docMk/>
            <pc:sldMk cId="0" sldId="330"/>
            <ac:spMk id="27656" creationId="{8E89F267-5932-406C-B113-BC925893DC6C}"/>
          </ac:spMkLst>
        </pc:spChg>
        <pc:picChg chg="mod">
          <ac:chgData name="Tammy Wilson" userId="e3b55da62d900d7c" providerId="LiveId" clId="{D8210218-EF10-4B6F-9B1E-384981C04D07}" dt="2021-06-30T23:29:22.404" v="1889" actId="14100"/>
          <ac:picMkLst>
            <pc:docMk/>
            <pc:sldMk cId="0" sldId="330"/>
            <ac:picMk id="27652" creationId="{EC2D5F27-CFC9-487A-BE5C-8E64587908B7}"/>
          </ac:picMkLst>
        </pc:picChg>
        <pc:picChg chg="mod">
          <ac:chgData name="Tammy Wilson" userId="e3b55da62d900d7c" providerId="LiveId" clId="{D8210218-EF10-4B6F-9B1E-384981C04D07}" dt="2021-06-30T23:29:46.903" v="1896" actId="1076"/>
          <ac:picMkLst>
            <pc:docMk/>
            <pc:sldMk cId="0" sldId="330"/>
            <ac:picMk id="27655" creationId="{71004B2B-F395-4803-9157-4141F80E355B}"/>
          </ac:picMkLst>
        </pc:picChg>
      </pc:sldChg>
      <pc:sldChg chg="delSp modSp add">
        <pc:chgData name="Tammy Wilson" userId="e3b55da62d900d7c" providerId="LiveId" clId="{D8210218-EF10-4B6F-9B1E-384981C04D07}" dt="2021-06-30T23:30:10.256" v="1901" actId="207"/>
        <pc:sldMkLst>
          <pc:docMk/>
          <pc:sldMk cId="0" sldId="331"/>
        </pc:sldMkLst>
        <pc:spChg chg="del">
          <ac:chgData name="Tammy Wilson" userId="e3b55da62d900d7c" providerId="LiveId" clId="{D8210218-EF10-4B6F-9B1E-384981C04D07}" dt="2021-06-30T23:29:53.645" v="1897" actId="478"/>
          <ac:spMkLst>
            <pc:docMk/>
            <pc:sldMk cId="0" sldId="331"/>
            <ac:spMk id="28675" creationId="{5FC106EE-6F8B-4967-8799-723B54309439}"/>
          </ac:spMkLst>
        </pc:spChg>
        <pc:spChg chg="mod">
          <ac:chgData name="Tammy Wilson" userId="e3b55da62d900d7c" providerId="LiveId" clId="{D8210218-EF10-4B6F-9B1E-384981C04D07}" dt="2021-06-30T23:30:10.256" v="1901" actId="207"/>
          <ac:spMkLst>
            <pc:docMk/>
            <pc:sldMk cId="0" sldId="331"/>
            <ac:spMk id="28678" creationId="{25725DC2-86C1-47E5-8210-D9E54838FB3D}"/>
          </ac:spMkLst>
        </pc:spChg>
      </pc:sldChg>
      <pc:sldChg chg="delSp modSp add">
        <pc:chgData name="Tammy Wilson" userId="e3b55da62d900d7c" providerId="LiveId" clId="{D8210218-EF10-4B6F-9B1E-384981C04D07}" dt="2021-06-30T23:30:42.601" v="1912" actId="1076"/>
        <pc:sldMkLst>
          <pc:docMk/>
          <pc:sldMk cId="0" sldId="332"/>
        </pc:sldMkLst>
        <pc:spChg chg="del">
          <ac:chgData name="Tammy Wilson" userId="e3b55da62d900d7c" providerId="LiveId" clId="{D8210218-EF10-4B6F-9B1E-384981C04D07}" dt="2021-06-30T23:30:16.008" v="1902" actId="478"/>
          <ac:spMkLst>
            <pc:docMk/>
            <pc:sldMk cId="0" sldId="332"/>
            <ac:spMk id="29699" creationId="{5AE85B64-43A7-4829-9131-2EBD8955D30B}"/>
          </ac:spMkLst>
        </pc:spChg>
        <pc:spChg chg="mod">
          <ac:chgData name="Tammy Wilson" userId="e3b55da62d900d7c" providerId="LiveId" clId="{D8210218-EF10-4B6F-9B1E-384981C04D07}" dt="2021-06-30T23:30:30.568" v="1907" actId="14100"/>
          <ac:spMkLst>
            <pc:docMk/>
            <pc:sldMk cId="0" sldId="332"/>
            <ac:spMk id="29700" creationId="{C647AAD4-287D-441E-AB0A-3B64EEC10927}"/>
          </ac:spMkLst>
        </pc:spChg>
        <pc:picChg chg="mod">
          <ac:chgData name="Tammy Wilson" userId="e3b55da62d900d7c" providerId="LiveId" clId="{D8210218-EF10-4B6F-9B1E-384981C04D07}" dt="2021-06-30T23:30:42.601" v="1912" actId="1076"/>
          <ac:picMkLst>
            <pc:docMk/>
            <pc:sldMk cId="0" sldId="332"/>
            <ac:picMk id="29701" creationId="{29388AA5-AE14-4BDE-9E21-D079F5813602}"/>
          </ac:picMkLst>
        </pc:picChg>
        <pc:picChg chg="mod">
          <ac:chgData name="Tammy Wilson" userId="e3b55da62d900d7c" providerId="LiveId" clId="{D8210218-EF10-4B6F-9B1E-384981C04D07}" dt="2021-06-30T23:30:37.147" v="1910" actId="14100"/>
          <ac:picMkLst>
            <pc:docMk/>
            <pc:sldMk cId="0" sldId="332"/>
            <ac:picMk id="29702" creationId="{59199663-3219-4000-A728-22E756BA45D8}"/>
          </ac:picMkLst>
        </pc:picChg>
      </pc:sldChg>
      <pc:sldChg chg="add">
        <pc:chgData name="Tammy Wilson" userId="e3b55da62d900d7c" providerId="LiveId" clId="{D8210218-EF10-4B6F-9B1E-384981C04D07}" dt="2021-07-01T00:01:05.412" v="2009"/>
        <pc:sldMkLst>
          <pc:docMk/>
          <pc:sldMk cId="1888948280" sldId="333"/>
        </pc:sldMkLst>
      </pc:sldChg>
      <pc:sldChg chg="add">
        <pc:chgData name="Tammy Wilson" userId="e3b55da62d900d7c" providerId="LiveId" clId="{D8210218-EF10-4B6F-9B1E-384981C04D07}" dt="2021-07-01T00:20:19.377" v="2204"/>
        <pc:sldMkLst>
          <pc:docMk/>
          <pc:sldMk cId="2837907068" sldId="334"/>
        </pc:sldMkLst>
        <pc:spChg chg="mod">
          <ac:chgData name="Tammy Wilson" userId="e3b55da62d900d7c" providerId="LiveId" clId="{D8210218-EF10-4B6F-9B1E-384981C04D07}" dt="2021-07-01T00:20:13.667" v="2202" actId="20577"/>
          <ac:spMkLst>
            <pc:docMk/>
            <pc:sldMk cId="2837907068" sldId="334"/>
            <ac:spMk id="31747" creationId="{1121F717-1252-40CE-B240-18C89B6190EC}"/>
          </ac:spMkLst>
        </pc:spChg>
      </pc:sldChg>
      <pc:sldChg chg="modSp add del ord">
        <pc:chgData name="Tammy Wilson" userId="e3b55da62d900d7c" providerId="LiveId" clId="{D8210218-EF10-4B6F-9B1E-384981C04D07}" dt="2021-07-01T00:21:30.798" v="2233" actId="2696"/>
        <pc:sldMkLst>
          <pc:docMk/>
          <pc:sldMk cId="0" sldId="335"/>
        </pc:sldMkLst>
        <pc:spChg chg="mod">
          <ac:chgData name="Tammy Wilson" userId="e3b55da62d900d7c" providerId="LiveId" clId="{D8210218-EF10-4B6F-9B1E-384981C04D07}" dt="2021-07-01T00:21:08.692" v="2231"/>
          <ac:spMkLst>
            <pc:docMk/>
            <pc:sldMk cId="0" sldId="335"/>
            <ac:spMk id="32771" creationId="{3BC21FF4-0538-4DE9-9CA9-912971669010}"/>
          </ac:spMkLst>
        </pc:spChg>
      </pc:sldChg>
      <pc:sldChg chg="addSp delSp modSp add ord modNotesTx">
        <pc:chgData name="Tammy Wilson" userId="e3b55da62d900d7c" providerId="LiveId" clId="{D8210218-EF10-4B6F-9B1E-384981C04D07}" dt="2021-06-30T23:22:53.930" v="1825" actId="20577"/>
        <pc:sldMkLst>
          <pc:docMk/>
          <pc:sldMk cId="2886292242" sldId="336"/>
        </pc:sldMkLst>
        <pc:spChg chg="add del mod">
          <ac:chgData name="Tammy Wilson" userId="e3b55da62d900d7c" providerId="LiveId" clId="{D8210218-EF10-4B6F-9B1E-384981C04D07}" dt="2021-06-30T22:44:08.332" v="1352" actId="478"/>
          <ac:spMkLst>
            <pc:docMk/>
            <pc:sldMk cId="2886292242" sldId="336"/>
            <ac:spMk id="3" creationId="{2E6A3E3A-6B23-4F7C-9F40-01E7A7A257AF}"/>
          </ac:spMkLst>
        </pc:spChg>
        <pc:spChg chg="add del mod">
          <ac:chgData name="Tammy Wilson" userId="e3b55da62d900d7c" providerId="LiveId" clId="{D8210218-EF10-4B6F-9B1E-384981C04D07}" dt="2021-06-30T22:44:33.960" v="1357" actId="478"/>
          <ac:spMkLst>
            <pc:docMk/>
            <pc:sldMk cId="2886292242" sldId="336"/>
            <ac:spMk id="6" creationId="{9C34D828-E43C-400D-BD59-D7A5A7257995}"/>
          </ac:spMkLst>
        </pc:spChg>
        <pc:picChg chg="add mod">
          <ac:chgData name="Tammy Wilson" userId="e3b55da62d900d7c" providerId="LiveId" clId="{D8210218-EF10-4B6F-9B1E-384981C04D07}" dt="2021-06-30T22:44:40.946" v="1360" actId="14100"/>
          <ac:picMkLst>
            <pc:docMk/>
            <pc:sldMk cId="2886292242" sldId="336"/>
            <ac:picMk id="1026" creationId="{313CAE06-FAFE-4013-AF19-899FEB0DBFCC}"/>
          </ac:picMkLst>
        </pc:picChg>
        <pc:picChg chg="add del">
          <ac:chgData name="Tammy Wilson" userId="e3b55da62d900d7c" providerId="LiveId" clId="{D8210218-EF10-4B6F-9B1E-384981C04D07}" dt="2021-06-30T22:44:17.644" v="1354" actId="478"/>
          <ac:picMkLst>
            <pc:docMk/>
            <pc:sldMk cId="2886292242" sldId="336"/>
            <ac:picMk id="3074" creationId="{BFE50CC4-652D-40B7-A25C-4AECE53AB57F}"/>
          </ac:picMkLst>
        </pc:picChg>
      </pc:sldChg>
      <pc:sldChg chg="modSp add del">
        <pc:chgData name="Tammy Wilson" userId="e3b55da62d900d7c" providerId="LiveId" clId="{D8210218-EF10-4B6F-9B1E-384981C04D07}" dt="2021-06-30T23:17:24.402" v="1750" actId="2696"/>
        <pc:sldMkLst>
          <pc:docMk/>
          <pc:sldMk cId="1844969495" sldId="337"/>
        </pc:sldMkLst>
        <pc:spChg chg="mod">
          <ac:chgData name="Tammy Wilson" userId="e3b55da62d900d7c" providerId="LiveId" clId="{D8210218-EF10-4B6F-9B1E-384981C04D07}" dt="2021-06-30T22:43:04.148" v="1349" actId="20577"/>
          <ac:spMkLst>
            <pc:docMk/>
            <pc:sldMk cId="1844969495" sldId="337"/>
            <ac:spMk id="2" creationId="{5A655E71-6EDB-44F9-A2B2-E1DD0EFB942D}"/>
          </ac:spMkLst>
        </pc:spChg>
        <pc:spChg chg="mod">
          <ac:chgData name="Tammy Wilson" userId="e3b55da62d900d7c" providerId="LiveId" clId="{D8210218-EF10-4B6F-9B1E-384981C04D07}" dt="2021-06-30T22:42:52.949" v="1325"/>
          <ac:spMkLst>
            <pc:docMk/>
            <pc:sldMk cId="1844969495" sldId="337"/>
            <ac:spMk id="3" creationId="{CF156285-A608-4402-9891-023EA8D50DF7}"/>
          </ac:spMkLst>
        </pc:spChg>
      </pc:sldChg>
      <pc:sldChg chg="add del">
        <pc:chgData name="Tammy Wilson" userId="e3b55da62d900d7c" providerId="LiveId" clId="{D8210218-EF10-4B6F-9B1E-384981C04D07}" dt="2021-06-30T23:39:32.927" v="1933" actId="2696"/>
        <pc:sldMkLst>
          <pc:docMk/>
          <pc:sldMk cId="2119592023" sldId="338"/>
        </pc:sldMkLst>
      </pc:sldChg>
      <pc:sldChg chg="add del">
        <pc:chgData name="Tammy Wilson" userId="e3b55da62d900d7c" providerId="LiveId" clId="{D8210218-EF10-4B6F-9B1E-384981C04D07}" dt="2021-06-30T23:39:33.870" v="1934" actId="2696"/>
        <pc:sldMkLst>
          <pc:docMk/>
          <pc:sldMk cId="3277977531" sldId="339"/>
        </pc:sldMkLst>
      </pc:sldChg>
      <pc:sldChg chg="add del">
        <pc:chgData name="Tammy Wilson" userId="e3b55da62d900d7c" providerId="LiveId" clId="{D8210218-EF10-4B6F-9B1E-384981C04D07}" dt="2021-06-30T23:39:34.710" v="1935" actId="2696"/>
        <pc:sldMkLst>
          <pc:docMk/>
          <pc:sldMk cId="1692206533" sldId="340"/>
        </pc:sldMkLst>
      </pc:sldChg>
      <pc:sldChg chg="add del">
        <pc:chgData name="Tammy Wilson" userId="e3b55da62d900d7c" providerId="LiveId" clId="{D8210218-EF10-4B6F-9B1E-384981C04D07}" dt="2021-06-30T23:39:35.925" v="1936" actId="2696"/>
        <pc:sldMkLst>
          <pc:docMk/>
          <pc:sldMk cId="3644306849" sldId="341"/>
        </pc:sldMkLst>
      </pc:sldChg>
      <pc:sldChg chg="modSp add">
        <pc:chgData name="Tammy Wilson" userId="e3b55da62d900d7c" providerId="LiveId" clId="{D8210218-EF10-4B6F-9B1E-384981C04D07}" dt="2021-07-10T00:54:57.183" v="2524" actId="5793"/>
        <pc:sldMkLst>
          <pc:docMk/>
          <pc:sldMk cId="843085620" sldId="342"/>
        </pc:sldMkLst>
        <pc:spChg chg="mod">
          <ac:chgData name="Tammy Wilson" userId="e3b55da62d900d7c" providerId="LiveId" clId="{D8210218-EF10-4B6F-9B1E-384981C04D07}" dt="2021-07-10T00:54:50.792" v="2523" actId="20577"/>
          <ac:spMkLst>
            <pc:docMk/>
            <pc:sldMk cId="843085620" sldId="342"/>
            <ac:spMk id="2" creationId="{6EB34D3F-A4BF-4F9C-967D-D28C700663B0}"/>
          </ac:spMkLst>
        </pc:spChg>
        <pc:spChg chg="mod">
          <ac:chgData name="Tammy Wilson" userId="e3b55da62d900d7c" providerId="LiveId" clId="{D8210218-EF10-4B6F-9B1E-384981C04D07}" dt="2021-07-10T00:54:57.183" v="2524" actId="5793"/>
          <ac:spMkLst>
            <pc:docMk/>
            <pc:sldMk cId="843085620" sldId="342"/>
            <ac:spMk id="3" creationId="{E2E6AA7D-293F-489F-86C6-3695F2AD3925}"/>
          </ac:spMkLst>
        </pc:spChg>
      </pc:sldChg>
      <pc:sldChg chg="modSp add">
        <pc:chgData name="Tammy Wilson" userId="e3b55da62d900d7c" providerId="LiveId" clId="{D8210218-EF10-4B6F-9B1E-384981C04D07}" dt="2021-06-30T23:45:05.588" v="1995" actId="20577"/>
        <pc:sldMkLst>
          <pc:docMk/>
          <pc:sldMk cId="623933695" sldId="343"/>
        </pc:sldMkLst>
        <pc:spChg chg="mod">
          <ac:chgData name="Tammy Wilson" userId="e3b55da62d900d7c" providerId="LiveId" clId="{D8210218-EF10-4B6F-9B1E-384981C04D07}" dt="2021-06-30T23:45:05.588" v="1995" actId="20577"/>
          <ac:spMkLst>
            <pc:docMk/>
            <pc:sldMk cId="623933695" sldId="343"/>
            <ac:spMk id="3" creationId="{7E4EC3FF-8F33-4B20-8198-FA4CBF39D2FC}"/>
          </ac:spMkLst>
        </pc:spChg>
      </pc:sldChg>
      <pc:sldChg chg="delSp modSp add ord">
        <pc:chgData name="Tammy Wilson" userId="e3b55da62d900d7c" providerId="LiveId" clId="{D8210218-EF10-4B6F-9B1E-384981C04D07}" dt="2021-07-10T00:43:01.789" v="2457" actId="207"/>
        <pc:sldMkLst>
          <pc:docMk/>
          <pc:sldMk cId="0" sldId="344"/>
        </pc:sldMkLst>
        <pc:spChg chg="mod">
          <ac:chgData name="Tammy Wilson" userId="e3b55da62d900d7c" providerId="LiveId" clId="{D8210218-EF10-4B6F-9B1E-384981C04D07}" dt="2021-07-10T00:43:01.789" v="2457" actId="207"/>
          <ac:spMkLst>
            <pc:docMk/>
            <pc:sldMk cId="0" sldId="344"/>
            <ac:spMk id="11267" creationId="{0FF4D751-7C4E-4B13-B4CB-F65B10CEEC5C}"/>
          </ac:spMkLst>
        </pc:spChg>
        <pc:spChg chg="mod">
          <ac:chgData name="Tammy Wilson" userId="e3b55da62d900d7c" providerId="LiveId" clId="{D8210218-EF10-4B6F-9B1E-384981C04D07}" dt="2021-06-30T23:54:06.241" v="2006" actId="207"/>
          <ac:spMkLst>
            <pc:docMk/>
            <pc:sldMk cId="0" sldId="344"/>
            <ac:spMk id="12290" creationId="{6D8B3AA5-3A9D-41D4-A450-9E610A3D30C4}"/>
          </ac:spMkLst>
        </pc:spChg>
        <pc:picChg chg="del">
          <ac:chgData name="Tammy Wilson" userId="e3b55da62d900d7c" providerId="LiveId" clId="{D8210218-EF10-4B6F-9B1E-384981C04D07}" dt="2021-06-30T23:53:40.592" v="2001" actId="478"/>
          <ac:picMkLst>
            <pc:docMk/>
            <pc:sldMk cId="0" sldId="344"/>
            <ac:picMk id="12292" creationId="{432737FA-C4C3-4CF7-BD62-5837A488EC76}"/>
          </ac:picMkLst>
        </pc:picChg>
        <pc:picChg chg="del">
          <ac:chgData name="Tammy Wilson" userId="e3b55da62d900d7c" providerId="LiveId" clId="{D8210218-EF10-4B6F-9B1E-384981C04D07}" dt="2021-06-30T23:53:39.484" v="2000" actId="478"/>
          <ac:picMkLst>
            <pc:docMk/>
            <pc:sldMk cId="0" sldId="344"/>
            <ac:picMk id="12293" creationId="{9AD1464A-3F1F-42AE-A4FB-8B501E2554C8}"/>
          </ac:picMkLst>
        </pc:picChg>
      </pc:sldChg>
      <pc:sldChg chg="modSp add ord">
        <pc:chgData name="Tammy Wilson" userId="e3b55da62d900d7c" providerId="LiveId" clId="{D8210218-EF10-4B6F-9B1E-384981C04D07}" dt="2021-07-10T00:45:05.558" v="2478" actId="20577"/>
        <pc:sldMkLst>
          <pc:docMk/>
          <pc:sldMk cId="1167269653" sldId="345"/>
        </pc:sldMkLst>
        <pc:spChg chg="mod">
          <ac:chgData name="Tammy Wilson" userId="e3b55da62d900d7c" providerId="LiveId" clId="{D8210218-EF10-4B6F-9B1E-384981C04D07}" dt="2021-07-01T00:05:25.767" v="2035" actId="20577"/>
          <ac:spMkLst>
            <pc:docMk/>
            <pc:sldMk cId="1167269653" sldId="345"/>
            <ac:spMk id="2" creationId="{210A29FD-8499-46CA-8F59-B74ED87669F2}"/>
          </ac:spMkLst>
        </pc:spChg>
        <pc:spChg chg="mod">
          <ac:chgData name="Tammy Wilson" userId="e3b55da62d900d7c" providerId="LiveId" clId="{D8210218-EF10-4B6F-9B1E-384981C04D07}" dt="2021-07-10T00:45:05.558" v="2478" actId="20577"/>
          <ac:spMkLst>
            <pc:docMk/>
            <pc:sldMk cId="1167269653" sldId="345"/>
            <ac:spMk id="3" creationId="{6C915149-F1B0-456A-82F6-A751E3B08E8E}"/>
          </ac:spMkLst>
        </pc:spChg>
      </pc:sldChg>
      <pc:sldChg chg="addSp delSp modSp add ord">
        <pc:chgData name="Tammy Wilson" userId="e3b55da62d900d7c" providerId="LiveId" clId="{D8210218-EF10-4B6F-9B1E-384981C04D07}" dt="2021-07-01T00:06:49.797" v="2053"/>
        <pc:sldMkLst>
          <pc:docMk/>
          <pc:sldMk cId="2947567551" sldId="346"/>
        </pc:sldMkLst>
        <pc:spChg chg="del">
          <ac:chgData name="Tammy Wilson" userId="e3b55da62d900d7c" providerId="LiveId" clId="{D8210218-EF10-4B6F-9B1E-384981C04D07}" dt="2021-07-01T00:05:53.487" v="2040"/>
          <ac:spMkLst>
            <pc:docMk/>
            <pc:sldMk cId="2947567551" sldId="346"/>
            <ac:spMk id="3" creationId="{8AC161E9-D4C0-45A7-B0B7-6FCA75B9560C}"/>
          </ac:spMkLst>
        </pc:spChg>
        <pc:picChg chg="add mod">
          <ac:chgData name="Tammy Wilson" userId="e3b55da62d900d7c" providerId="LiveId" clId="{D8210218-EF10-4B6F-9B1E-384981C04D07}" dt="2021-07-01T00:06:01.417" v="2043" actId="14100"/>
          <ac:picMkLst>
            <pc:docMk/>
            <pc:sldMk cId="2947567551" sldId="346"/>
            <ac:picMk id="33794" creationId="{B1588CEB-E1F6-4CAC-AB4C-3A50B3D02A92}"/>
          </ac:picMkLst>
        </pc:picChg>
      </pc:sldChg>
      <pc:sldChg chg="addSp delSp modSp add">
        <pc:chgData name="Tammy Wilson" userId="e3b55da62d900d7c" providerId="LiveId" clId="{D8210218-EF10-4B6F-9B1E-384981C04D07}" dt="2021-07-01T00:10:48.006" v="2062" actId="14100"/>
        <pc:sldMkLst>
          <pc:docMk/>
          <pc:sldMk cId="78394002" sldId="347"/>
        </pc:sldMkLst>
        <pc:spChg chg="del">
          <ac:chgData name="Tammy Wilson" userId="e3b55da62d900d7c" providerId="LiveId" clId="{D8210218-EF10-4B6F-9B1E-384981C04D07}" dt="2021-07-01T00:10:39.254" v="2057"/>
          <ac:spMkLst>
            <pc:docMk/>
            <pc:sldMk cId="78394002" sldId="347"/>
            <ac:spMk id="3" creationId="{416DFA3E-6569-48FF-8A5B-BB77BDF57614}"/>
          </ac:spMkLst>
        </pc:spChg>
        <pc:picChg chg="add mod">
          <ac:chgData name="Tammy Wilson" userId="e3b55da62d900d7c" providerId="LiveId" clId="{D8210218-EF10-4B6F-9B1E-384981C04D07}" dt="2021-07-01T00:10:48.006" v="2062" actId="14100"/>
          <ac:picMkLst>
            <pc:docMk/>
            <pc:sldMk cId="78394002" sldId="347"/>
            <ac:picMk id="4" creationId="{95DF86D7-CD77-4FCC-9C05-3720AA1B3685}"/>
          </ac:picMkLst>
        </pc:picChg>
      </pc:sldChg>
      <pc:sldChg chg="modSp add">
        <pc:chgData name="Tammy Wilson" userId="e3b55da62d900d7c" providerId="LiveId" clId="{D8210218-EF10-4B6F-9B1E-384981C04D07}" dt="2021-07-01T00:21:14.209" v="2232"/>
        <pc:sldMkLst>
          <pc:docMk/>
          <pc:sldMk cId="736543033" sldId="348"/>
        </pc:sldMkLst>
        <pc:spChg chg="mod">
          <ac:chgData name="Tammy Wilson" userId="e3b55da62d900d7c" providerId="LiveId" clId="{D8210218-EF10-4B6F-9B1E-384981C04D07}" dt="2021-07-01T00:20:59.417" v="2230" actId="20577"/>
          <ac:spMkLst>
            <pc:docMk/>
            <pc:sldMk cId="736543033" sldId="348"/>
            <ac:spMk id="2" creationId="{9F949933-15CA-4B9B-B91A-BDEBFB986491}"/>
          </ac:spMkLst>
        </pc:spChg>
        <pc:spChg chg="mod">
          <ac:chgData name="Tammy Wilson" userId="e3b55da62d900d7c" providerId="LiveId" clId="{D8210218-EF10-4B6F-9B1E-384981C04D07}" dt="2021-07-01T00:21:14.209" v="2232"/>
          <ac:spMkLst>
            <pc:docMk/>
            <pc:sldMk cId="736543033" sldId="348"/>
            <ac:spMk id="3" creationId="{9C901A15-2845-47A1-860E-DA932B1E98F4}"/>
          </ac:spMkLst>
        </pc:spChg>
      </pc:sldChg>
      <pc:sldChg chg="modSp add">
        <pc:chgData name="Tammy Wilson" userId="e3b55da62d900d7c" providerId="LiveId" clId="{D8210218-EF10-4B6F-9B1E-384981C04D07}" dt="2021-07-01T00:23:17.398" v="2290"/>
        <pc:sldMkLst>
          <pc:docMk/>
          <pc:sldMk cId="2006729608" sldId="349"/>
        </pc:sldMkLst>
        <pc:spChg chg="mod">
          <ac:chgData name="Tammy Wilson" userId="e3b55da62d900d7c" providerId="LiveId" clId="{D8210218-EF10-4B6F-9B1E-384981C04D07}" dt="2021-07-01T00:22:30.725" v="2282" actId="20577"/>
          <ac:spMkLst>
            <pc:docMk/>
            <pc:sldMk cId="2006729608" sldId="349"/>
            <ac:spMk id="2" creationId="{D444ED51-F80A-4668-BF80-EFC675F14AD5}"/>
          </ac:spMkLst>
        </pc:spChg>
        <pc:spChg chg="mod">
          <ac:chgData name="Tammy Wilson" userId="e3b55da62d900d7c" providerId="LiveId" clId="{D8210218-EF10-4B6F-9B1E-384981C04D07}" dt="2021-07-01T00:23:17.398" v="2290"/>
          <ac:spMkLst>
            <pc:docMk/>
            <pc:sldMk cId="2006729608" sldId="349"/>
            <ac:spMk id="3" creationId="{8A26284D-6A62-40AC-A7B8-AA6E787D2302}"/>
          </ac:spMkLst>
        </pc:spChg>
      </pc:sldChg>
      <pc:sldChg chg="addSp delSp modSp add">
        <pc:chgData name="Tammy Wilson" userId="e3b55da62d900d7c" providerId="LiveId" clId="{D8210218-EF10-4B6F-9B1E-384981C04D07}" dt="2021-07-01T00:28:29.035" v="2396" actId="1076"/>
        <pc:sldMkLst>
          <pc:docMk/>
          <pc:sldMk cId="3736596410" sldId="350"/>
        </pc:sldMkLst>
        <pc:spChg chg="del">
          <ac:chgData name="Tammy Wilson" userId="e3b55da62d900d7c" providerId="LiveId" clId="{D8210218-EF10-4B6F-9B1E-384981C04D07}" dt="2021-07-01T00:28:22.069" v="2392"/>
          <ac:spMkLst>
            <pc:docMk/>
            <pc:sldMk cId="3736596410" sldId="350"/>
            <ac:spMk id="3" creationId="{1E7162CF-DFA0-4BA4-B84A-F618F3C75CF1}"/>
          </ac:spMkLst>
        </pc:spChg>
        <pc:picChg chg="add mod">
          <ac:chgData name="Tammy Wilson" userId="e3b55da62d900d7c" providerId="LiveId" clId="{D8210218-EF10-4B6F-9B1E-384981C04D07}" dt="2021-07-01T00:28:29.035" v="2396" actId="1076"/>
          <ac:picMkLst>
            <pc:docMk/>
            <pc:sldMk cId="3736596410" sldId="350"/>
            <ac:picMk id="4" creationId="{63431CB1-8A1D-485D-B5CE-3119B9714E78}"/>
          </ac:picMkLst>
        </pc:picChg>
      </pc:sldChg>
      <pc:sldChg chg="add del">
        <pc:chgData name="Tammy Wilson" userId="e3b55da62d900d7c" providerId="LiveId" clId="{D8210218-EF10-4B6F-9B1E-384981C04D07}" dt="2021-07-01T00:23:02.614" v="2288"/>
        <pc:sldMkLst>
          <pc:docMk/>
          <pc:sldMk cId="3891420628" sldId="350"/>
        </pc:sldMkLst>
      </pc:sldChg>
      <pc:sldChg chg="addSp delSp add del setBg delDesignElem">
        <pc:chgData name="Tammy Wilson" userId="e3b55da62d900d7c" providerId="LiveId" clId="{D8210218-EF10-4B6F-9B1E-384981C04D07}" dt="2021-07-01T00:23:02.614" v="2288"/>
        <pc:sldMkLst>
          <pc:docMk/>
          <pc:sldMk cId="434561167" sldId="351"/>
        </pc:sldMkLst>
        <pc:spChg chg="add del">
          <ac:chgData name="Tammy Wilson" userId="e3b55da62d900d7c" providerId="LiveId" clId="{D8210218-EF10-4B6F-9B1E-384981C04D07}" dt="2021-07-01T00:23:02.614" v="2288"/>
          <ac:spMkLst>
            <pc:docMk/>
            <pc:sldMk cId="434561167" sldId="351"/>
            <ac:spMk id="71" creationId="{32BC26D8-82FB-445E-AA49-62A77D7C1EE0}"/>
          </ac:spMkLst>
        </pc:spChg>
        <pc:spChg chg="add del">
          <ac:chgData name="Tammy Wilson" userId="e3b55da62d900d7c" providerId="LiveId" clId="{D8210218-EF10-4B6F-9B1E-384981C04D07}" dt="2021-07-01T00:23:02.614" v="2288"/>
          <ac:spMkLst>
            <pc:docMk/>
            <pc:sldMk cId="434561167" sldId="351"/>
            <ac:spMk id="73" creationId="{CB44330D-EA18-4254-AA95-EB49948539B8}"/>
          </ac:spMkLst>
        </pc:spChg>
      </pc:sldChg>
      <pc:sldChg chg="modSp add">
        <pc:chgData name="Tammy Wilson" userId="e3b55da62d900d7c" providerId="LiveId" clId="{D8210218-EF10-4B6F-9B1E-384981C04D07}" dt="2021-07-01T00:26:15.701" v="2391" actId="20577"/>
        <pc:sldMkLst>
          <pc:docMk/>
          <pc:sldMk cId="2473963929" sldId="351"/>
        </pc:sldMkLst>
        <pc:spChg chg="mod">
          <ac:chgData name="Tammy Wilson" userId="e3b55da62d900d7c" providerId="LiveId" clId="{D8210218-EF10-4B6F-9B1E-384981C04D07}" dt="2021-07-01T00:26:15.701" v="2391" actId="20577"/>
          <ac:spMkLst>
            <pc:docMk/>
            <pc:sldMk cId="2473963929" sldId="351"/>
            <ac:spMk id="2" creationId="{AFA551DD-40BF-43E5-8064-4AF6151CE456}"/>
          </ac:spMkLst>
        </pc:spChg>
      </pc:sldChg>
      <pc:sldChg chg="modSp add modAnim">
        <pc:chgData name="Tammy Wilson" userId="e3b55da62d900d7c" providerId="LiveId" clId="{D8210218-EF10-4B6F-9B1E-384981C04D07}" dt="2021-07-10T00:41:07.893" v="2434" actId="113"/>
        <pc:sldMkLst>
          <pc:docMk/>
          <pc:sldMk cId="1107491327" sldId="352"/>
        </pc:sldMkLst>
        <pc:spChg chg="mod">
          <ac:chgData name="Tammy Wilson" userId="e3b55da62d900d7c" providerId="LiveId" clId="{D8210218-EF10-4B6F-9B1E-384981C04D07}" dt="2021-07-10T00:41:07.893" v="2434" actId="113"/>
          <ac:spMkLst>
            <pc:docMk/>
            <pc:sldMk cId="1107491327" sldId="352"/>
            <ac:spMk id="7171" creationId="{7800FE6C-880B-4C91-B0D6-DD3F126F5EC0}"/>
          </ac:spMkLst>
        </pc:spChg>
      </pc:sldChg>
      <pc:sldChg chg="addSp add del">
        <pc:chgData name="Tammy Wilson" userId="e3b55da62d900d7c" providerId="LiveId" clId="{D8210218-EF10-4B6F-9B1E-384981C04D07}" dt="2021-07-10T00:54:24.361" v="2493" actId="2696"/>
        <pc:sldMkLst>
          <pc:docMk/>
          <pc:sldMk cId="1031317305" sldId="353"/>
        </pc:sldMkLst>
        <pc:picChg chg="add">
          <ac:chgData name="Tammy Wilson" userId="e3b55da62d900d7c" providerId="LiveId" clId="{D8210218-EF10-4B6F-9B1E-384981C04D07}" dt="2021-07-10T00:53:37.003" v="2492"/>
          <ac:picMkLst>
            <pc:docMk/>
            <pc:sldMk cId="1031317305" sldId="353"/>
            <ac:picMk id="2" creationId="{313CAE06-FAFE-4013-AF19-899FEB0DBFCC}"/>
          </ac:picMkLst>
        </pc:picChg>
      </pc:sldChg>
      <pc:sldChg chg="modSp add">
        <pc:chgData name="Tammy Wilson" userId="e3b55da62d900d7c" providerId="LiveId" clId="{D8210218-EF10-4B6F-9B1E-384981C04D07}" dt="2021-07-10T00:57:37.547" v="2566" actId="20577"/>
        <pc:sldMkLst>
          <pc:docMk/>
          <pc:sldMk cId="2354667026" sldId="353"/>
        </pc:sldMkLst>
        <pc:spChg chg="mod">
          <ac:chgData name="Tammy Wilson" userId="e3b55da62d900d7c" providerId="LiveId" clId="{D8210218-EF10-4B6F-9B1E-384981C04D07}" dt="2021-07-10T00:57:10.054" v="2556"/>
          <ac:spMkLst>
            <pc:docMk/>
            <pc:sldMk cId="2354667026" sldId="353"/>
            <ac:spMk id="2" creationId="{83FF598D-38F7-4E72-BF08-7B610BBD5E2D}"/>
          </ac:spMkLst>
        </pc:spChg>
        <pc:spChg chg="mod">
          <ac:chgData name="Tammy Wilson" userId="e3b55da62d900d7c" providerId="LiveId" clId="{D8210218-EF10-4B6F-9B1E-384981C04D07}" dt="2021-07-10T00:57:37.547" v="2566" actId="20577"/>
          <ac:spMkLst>
            <pc:docMk/>
            <pc:sldMk cId="2354667026" sldId="353"/>
            <ac:spMk id="3" creationId="{63AFB152-FE76-420A-8208-AD3B73E8695B}"/>
          </ac:spMkLst>
        </pc:spChg>
      </pc:sldChg>
    </pc:docChg>
  </pc:docChgLst>
  <pc:docChgLst>
    <pc:chgData name="Tammy Wilson" userId="e3b55da62d900d7c" providerId="LiveId" clId="{9F02151E-5335-4234-A07B-A14C385412A1}"/>
    <pc:docChg chg="undo custSel addSld delSld modSld sldOrd">
      <pc:chgData name="Tammy Wilson" userId="e3b55da62d900d7c" providerId="LiveId" clId="{9F02151E-5335-4234-A07B-A14C385412A1}" dt="2023-05-05T16:12:48.167" v="831" actId="207"/>
      <pc:docMkLst>
        <pc:docMk/>
      </pc:docMkLst>
      <pc:sldChg chg="del">
        <pc:chgData name="Tammy Wilson" userId="e3b55da62d900d7c" providerId="LiveId" clId="{9F02151E-5335-4234-A07B-A14C385412A1}" dt="2023-04-25T23:44:28.664" v="129" actId="47"/>
        <pc:sldMkLst>
          <pc:docMk/>
          <pc:sldMk cId="3644234877" sldId="260"/>
        </pc:sldMkLst>
      </pc:sldChg>
      <pc:sldChg chg="modSp mod">
        <pc:chgData name="Tammy Wilson" userId="e3b55da62d900d7c" providerId="LiveId" clId="{9F02151E-5335-4234-A07B-A14C385412A1}" dt="2023-04-25T23:40:49.510" v="119" actId="20577"/>
        <pc:sldMkLst>
          <pc:docMk/>
          <pc:sldMk cId="3888401124" sldId="263"/>
        </pc:sldMkLst>
        <pc:spChg chg="mod">
          <ac:chgData name="Tammy Wilson" userId="e3b55da62d900d7c" providerId="LiveId" clId="{9F02151E-5335-4234-A07B-A14C385412A1}" dt="2023-04-25T23:40:49.510" v="119" actId="20577"/>
          <ac:spMkLst>
            <pc:docMk/>
            <pc:sldMk cId="3888401124" sldId="263"/>
            <ac:spMk id="3" creationId="{F820854C-F39D-427B-8A5D-CC653815D71D}"/>
          </ac:spMkLst>
        </pc:spChg>
      </pc:sldChg>
      <pc:sldChg chg="ord">
        <pc:chgData name="Tammy Wilson" userId="e3b55da62d900d7c" providerId="LiveId" clId="{9F02151E-5335-4234-A07B-A14C385412A1}" dt="2023-04-28T17:45:55.788" v="358"/>
        <pc:sldMkLst>
          <pc:docMk/>
          <pc:sldMk cId="152946552" sldId="278"/>
        </pc:sldMkLst>
      </pc:sldChg>
      <pc:sldChg chg="ord">
        <pc:chgData name="Tammy Wilson" userId="e3b55da62d900d7c" providerId="LiveId" clId="{9F02151E-5335-4234-A07B-A14C385412A1}" dt="2023-04-25T23:44:12.797" v="128"/>
        <pc:sldMkLst>
          <pc:docMk/>
          <pc:sldMk cId="171665238" sldId="296"/>
        </pc:sldMkLst>
      </pc:sldChg>
      <pc:sldChg chg="del">
        <pc:chgData name="Tammy Wilson" userId="e3b55da62d900d7c" providerId="LiveId" clId="{9F02151E-5335-4234-A07B-A14C385412A1}" dt="2023-04-25T23:44:34.740" v="130" actId="47"/>
        <pc:sldMkLst>
          <pc:docMk/>
          <pc:sldMk cId="3353072146" sldId="299"/>
        </pc:sldMkLst>
      </pc:sldChg>
      <pc:sldChg chg="del">
        <pc:chgData name="Tammy Wilson" userId="e3b55da62d900d7c" providerId="LiveId" clId="{9F02151E-5335-4234-A07B-A14C385412A1}" dt="2023-04-25T23:43:41.647" v="124" actId="47"/>
        <pc:sldMkLst>
          <pc:docMk/>
          <pc:sldMk cId="0" sldId="309"/>
        </pc:sldMkLst>
      </pc:sldChg>
      <pc:sldChg chg="del">
        <pc:chgData name="Tammy Wilson" userId="e3b55da62d900d7c" providerId="LiveId" clId="{9F02151E-5335-4234-A07B-A14C385412A1}" dt="2023-04-25T23:43:39.168" v="123" actId="47"/>
        <pc:sldMkLst>
          <pc:docMk/>
          <pc:sldMk cId="0" sldId="310"/>
        </pc:sldMkLst>
      </pc:sldChg>
      <pc:sldChg chg="del">
        <pc:chgData name="Tammy Wilson" userId="e3b55da62d900d7c" providerId="LiveId" clId="{9F02151E-5335-4234-A07B-A14C385412A1}" dt="2023-04-25T23:43:37.814" v="122" actId="47"/>
        <pc:sldMkLst>
          <pc:docMk/>
          <pc:sldMk cId="0" sldId="311"/>
        </pc:sldMkLst>
      </pc:sldChg>
      <pc:sldChg chg="del">
        <pc:chgData name="Tammy Wilson" userId="e3b55da62d900d7c" providerId="LiveId" clId="{9F02151E-5335-4234-A07B-A14C385412A1}" dt="2023-04-25T23:43:32.095" v="120" actId="47"/>
        <pc:sldMkLst>
          <pc:docMk/>
          <pc:sldMk cId="0" sldId="312"/>
        </pc:sldMkLst>
      </pc:sldChg>
      <pc:sldChg chg="del">
        <pc:chgData name="Tammy Wilson" userId="e3b55da62d900d7c" providerId="LiveId" clId="{9F02151E-5335-4234-A07B-A14C385412A1}" dt="2023-04-25T23:43:33.418" v="121" actId="47"/>
        <pc:sldMkLst>
          <pc:docMk/>
          <pc:sldMk cId="0" sldId="313"/>
        </pc:sldMkLst>
      </pc:sldChg>
      <pc:sldChg chg="del">
        <pc:chgData name="Tammy Wilson" userId="e3b55da62d900d7c" providerId="LiveId" clId="{9F02151E-5335-4234-A07B-A14C385412A1}" dt="2023-04-25T23:43:48.051" v="125" actId="47"/>
        <pc:sldMkLst>
          <pc:docMk/>
          <pc:sldMk cId="0" sldId="315"/>
        </pc:sldMkLst>
      </pc:sldChg>
      <pc:sldChg chg="modSp">
        <pc:chgData name="Tammy Wilson" userId="e3b55da62d900d7c" providerId="LiveId" clId="{9F02151E-5335-4234-A07B-A14C385412A1}" dt="2023-04-25T23:30:17.408" v="5" actId="113"/>
        <pc:sldMkLst>
          <pc:docMk/>
          <pc:sldMk cId="0" sldId="318"/>
        </pc:sldMkLst>
        <pc:spChg chg="mod">
          <ac:chgData name="Tammy Wilson" userId="e3b55da62d900d7c" providerId="LiveId" clId="{9F02151E-5335-4234-A07B-A14C385412A1}" dt="2023-04-25T23:30:17.408" v="5" actId="113"/>
          <ac:spMkLst>
            <pc:docMk/>
            <pc:sldMk cId="0" sldId="318"/>
            <ac:spMk id="5123" creationId="{7634E1D6-2F4E-475C-A4BB-DD3EF408596C}"/>
          </ac:spMkLst>
        </pc:spChg>
      </pc:sldChg>
      <pc:sldChg chg="modSp mod">
        <pc:chgData name="Tammy Wilson" userId="e3b55da62d900d7c" providerId="LiveId" clId="{9F02151E-5335-4234-A07B-A14C385412A1}" dt="2023-04-27T16:21:26.429" v="176" actId="27636"/>
        <pc:sldMkLst>
          <pc:docMk/>
          <pc:sldMk cId="4000387501" sldId="320"/>
        </pc:sldMkLst>
        <pc:spChg chg="mod">
          <ac:chgData name="Tammy Wilson" userId="e3b55da62d900d7c" providerId="LiveId" clId="{9F02151E-5335-4234-A07B-A14C385412A1}" dt="2023-04-27T16:21:26.429" v="176" actId="27636"/>
          <ac:spMkLst>
            <pc:docMk/>
            <pc:sldMk cId="4000387501" sldId="320"/>
            <ac:spMk id="3" creationId="{0B69F9E7-5048-47C7-825B-4123ED5630B9}"/>
          </ac:spMkLst>
        </pc:spChg>
      </pc:sldChg>
      <pc:sldChg chg="modSp mod">
        <pc:chgData name="Tammy Wilson" userId="e3b55da62d900d7c" providerId="LiveId" clId="{9F02151E-5335-4234-A07B-A14C385412A1}" dt="2023-04-27T16:54:03.834" v="232" actId="114"/>
        <pc:sldMkLst>
          <pc:docMk/>
          <pc:sldMk cId="736608987" sldId="321"/>
        </pc:sldMkLst>
        <pc:spChg chg="mod">
          <ac:chgData name="Tammy Wilson" userId="e3b55da62d900d7c" providerId="LiveId" clId="{9F02151E-5335-4234-A07B-A14C385412A1}" dt="2023-04-27T16:54:03.834" v="232" actId="114"/>
          <ac:spMkLst>
            <pc:docMk/>
            <pc:sldMk cId="736608987" sldId="321"/>
            <ac:spMk id="3" creationId="{F604341F-B14B-4926-BBA6-5374AE23FC5C}"/>
          </ac:spMkLst>
        </pc:spChg>
      </pc:sldChg>
      <pc:sldChg chg="del">
        <pc:chgData name="Tammy Wilson" userId="e3b55da62d900d7c" providerId="LiveId" clId="{9F02151E-5335-4234-A07B-A14C385412A1}" dt="2023-04-25T23:44:45.976" v="131" actId="47"/>
        <pc:sldMkLst>
          <pc:docMk/>
          <pc:sldMk cId="1888948280" sldId="333"/>
        </pc:sldMkLst>
      </pc:sldChg>
      <pc:sldChg chg="ord">
        <pc:chgData name="Tammy Wilson" userId="e3b55da62d900d7c" providerId="LiveId" clId="{9F02151E-5335-4234-A07B-A14C385412A1}" dt="2023-04-25T23:45:03.287" v="133"/>
        <pc:sldMkLst>
          <pc:docMk/>
          <pc:sldMk cId="2837907068" sldId="334"/>
        </pc:sldMkLst>
      </pc:sldChg>
      <pc:sldChg chg="modSp mod">
        <pc:chgData name="Tammy Wilson" userId="e3b55da62d900d7c" providerId="LiveId" clId="{9F02151E-5335-4234-A07B-A14C385412A1}" dt="2023-04-27T16:56:27.564" v="356" actId="114"/>
        <pc:sldMkLst>
          <pc:docMk/>
          <pc:sldMk cId="843085620" sldId="342"/>
        </pc:sldMkLst>
        <pc:spChg chg="mod">
          <ac:chgData name="Tammy Wilson" userId="e3b55da62d900d7c" providerId="LiveId" clId="{9F02151E-5335-4234-A07B-A14C385412A1}" dt="2023-04-27T16:56:27.564" v="356" actId="114"/>
          <ac:spMkLst>
            <pc:docMk/>
            <pc:sldMk cId="843085620" sldId="342"/>
            <ac:spMk id="3" creationId="{E2E6AA7D-293F-489F-86C6-3695F2AD3925}"/>
          </ac:spMkLst>
        </pc:spChg>
      </pc:sldChg>
      <pc:sldChg chg="modSp add del mod modAnim">
        <pc:chgData name="Tammy Wilson" userId="e3b55da62d900d7c" providerId="LiveId" clId="{9F02151E-5335-4234-A07B-A14C385412A1}" dt="2023-05-05T16:12:48.167" v="831" actId="207"/>
        <pc:sldMkLst>
          <pc:docMk/>
          <pc:sldMk cId="0" sldId="344"/>
        </pc:sldMkLst>
        <pc:spChg chg="mod">
          <ac:chgData name="Tammy Wilson" userId="e3b55da62d900d7c" providerId="LiveId" clId="{9F02151E-5335-4234-A07B-A14C385412A1}" dt="2023-05-05T16:12:48.167" v="831" actId="207"/>
          <ac:spMkLst>
            <pc:docMk/>
            <pc:sldMk cId="0" sldId="344"/>
            <ac:spMk id="11267" creationId="{0FF4D751-7C4E-4B13-B4CB-F65B10CEEC5C}"/>
          </ac:spMkLst>
        </pc:spChg>
      </pc:sldChg>
      <pc:sldChg chg="modSp mod">
        <pc:chgData name="Tammy Wilson" userId="e3b55da62d900d7c" providerId="LiveId" clId="{9F02151E-5335-4234-A07B-A14C385412A1}" dt="2023-04-25T23:35:13.574" v="94" actId="27636"/>
        <pc:sldMkLst>
          <pc:docMk/>
          <pc:sldMk cId="1167269653" sldId="345"/>
        </pc:sldMkLst>
        <pc:spChg chg="mod">
          <ac:chgData name="Tammy Wilson" userId="e3b55da62d900d7c" providerId="LiveId" clId="{9F02151E-5335-4234-A07B-A14C385412A1}" dt="2023-04-25T23:35:13.574" v="94" actId="27636"/>
          <ac:spMkLst>
            <pc:docMk/>
            <pc:sldMk cId="1167269653" sldId="345"/>
            <ac:spMk id="3" creationId="{6C915149-F1B0-456A-82F6-A751E3B08E8E}"/>
          </ac:spMkLst>
        </pc:spChg>
      </pc:sldChg>
      <pc:sldChg chg="del">
        <pc:chgData name="Tammy Wilson" userId="e3b55da62d900d7c" providerId="LiveId" clId="{9F02151E-5335-4234-A07B-A14C385412A1}" dt="2023-04-25T23:43:59.793" v="126" actId="47"/>
        <pc:sldMkLst>
          <pc:docMk/>
          <pc:sldMk cId="2473963929" sldId="351"/>
        </pc:sldMkLst>
      </pc:sldChg>
      <pc:sldChg chg="modSp modAnim">
        <pc:chgData name="Tammy Wilson" userId="e3b55da62d900d7c" providerId="LiveId" clId="{9F02151E-5335-4234-A07B-A14C385412A1}" dt="2023-04-25T23:30:45.184" v="7" actId="20577"/>
        <pc:sldMkLst>
          <pc:docMk/>
          <pc:sldMk cId="1107491327" sldId="352"/>
        </pc:sldMkLst>
        <pc:spChg chg="mod">
          <ac:chgData name="Tammy Wilson" userId="e3b55da62d900d7c" providerId="LiveId" clId="{9F02151E-5335-4234-A07B-A14C385412A1}" dt="2023-04-25T23:30:45.184" v="7" actId="20577"/>
          <ac:spMkLst>
            <pc:docMk/>
            <pc:sldMk cId="1107491327" sldId="352"/>
            <ac:spMk id="7171" creationId="{7800FE6C-880B-4C91-B0D6-DD3F126F5EC0}"/>
          </ac:spMkLst>
        </pc:spChg>
      </pc:sldChg>
      <pc:sldChg chg="modSp mod">
        <pc:chgData name="Tammy Wilson" userId="e3b55da62d900d7c" providerId="LiveId" clId="{9F02151E-5335-4234-A07B-A14C385412A1}" dt="2023-04-27T16:19:39.853" v="171" actId="207"/>
        <pc:sldMkLst>
          <pc:docMk/>
          <pc:sldMk cId="3053125019" sldId="355"/>
        </pc:sldMkLst>
        <pc:spChg chg="mod">
          <ac:chgData name="Tammy Wilson" userId="e3b55da62d900d7c" providerId="LiveId" clId="{9F02151E-5335-4234-A07B-A14C385412A1}" dt="2023-04-27T16:19:39.853" v="171" actId="207"/>
          <ac:spMkLst>
            <pc:docMk/>
            <pc:sldMk cId="3053125019" sldId="355"/>
            <ac:spMk id="3" creationId="{F820854C-F39D-427B-8A5D-CC653815D71D}"/>
          </ac:spMkLst>
        </pc:spChg>
      </pc:sldChg>
      <pc:sldChg chg="modSp mod">
        <pc:chgData name="Tammy Wilson" userId="e3b55da62d900d7c" providerId="LiveId" clId="{9F02151E-5335-4234-A07B-A14C385412A1}" dt="2023-04-25T23:37:59.257" v="104" actId="115"/>
        <pc:sldMkLst>
          <pc:docMk/>
          <pc:sldMk cId="381957092" sldId="359"/>
        </pc:sldMkLst>
        <pc:spChg chg="mod">
          <ac:chgData name="Tammy Wilson" userId="e3b55da62d900d7c" providerId="LiveId" clId="{9F02151E-5335-4234-A07B-A14C385412A1}" dt="2023-04-25T23:37:59.257" v="104" actId="115"/>
          <ac:spMkLst>
            <pc:docMk/>
            <pc:sldMk cId="381957092" sldId="359"/>
            <ac:spMk id="3" creationId="{3E3E8353-D078-44BD-AD00-0553D157015C}"/>
          </ac:spMkLst>
        </pc:spChg>
      </pc:sldChg>
      <pc:sldChg chg="modSp mod">
        <pc:chgData name="Tammy Wilson" userId="e3b55da62d900d7c" providerId="LiveId" clId="{9F02151E-5335-4234-A07B-A14C385412A1}" dt="2023-04-27T16:18:54.838" v="168" actId="115"/>
        <pc:sldMkLst>
          <pc:docMk/>
          <pc:sldMk cId="3821635827" sldId="362"/>
        </pc:sldMkLst>
        <pc:spChg chg="mod">
          <ac:chgData name="Tammy Wilson" userId="e3b55da62d900d7c" providerId="LiveId" clId="{9F02151E-5335-4234-A07B-A14C385412A1}" dt="2023-04-27T16:18:54.838" v="168" actId="115"/>
          <ac:spMkLst>
            <pc:docMk/>
            <pc:sldMk cId="3821635827" sldId="362"/>
            <ac:spMk id="3" creationId="{473968C6-2920-47A1-B410-06B6F712E7F4}"/>
          </ac:spMkLst>
        </pc:spChg>
      </pc:sldChg>
      <pc:sldChg chg="modSp mod">
        <pc:chgData name="Tammy Wilson" userId="e3b55da62d900d7c" providerId="LiveId" clId="{9F02151E-5335-4234-A07B-A14C385412A1}" dt="2023-04-25T23:40:14.386" v="105" actId="207"/>
        <pc:sldMkLst>
          <pc:docMk/>
          <pc:sldMk cId="1180949551" sldId="370"/>
        </pc:sldMkLst>
        <pc:spChg chg="mod">
          <ac:chgData name="Tammy Wilson" userId="e3b55da62d900d7c" providerId="LiveId" clId="{9F02151E-5335-4234-A07B-A14C385412A1}" dt="2023-04-25T23:40:14.386" v="105" actId="207"/>
          <ac:spMkLst>
            <pc:docMk/>
            <pc:sldMk cId="1180949551" sldId="370"/>
            <ac:spMk id="22531" creationId="{7C0B99A6-5AB4-4FCC-91BA-246B87D62A88}"/>
          </ac:spMkLst>
        </pc:spChg>
      </pc:sldChg>
      <pc:sldChg chg="modSp mod">
        <pc:chgData name="Tammy Wilson" userId="e3b55da62d900d7c" providerId="LiveId" clId="{9F02151E-5335-4234-A07B-A14C385412A1}" dt="2023-04-25T23:45:59.103" v="157" actId="20577"/>
        <pc:sldMkLst>
          <pc:docMk/>
          <pc:sldMk cId="3581841123" sldId="373"/>
        </pc:sldMkLst>
        <pc:spChg chg="mod">
          <ac:chgData name="Tammy Wilson" userId="e3b55da62d900d7c" providerId="LiveId" clId="{9F02151E-5335-4234-A07B-A14C385412A1}" dt="2023-04-25T23:45:59.103" v="157" actId="20577"/>
          <ac:spMkLst>
            <pc:docMk/>
            <pc:sldMk cId="3581841123" sldId="373"/>
            <ac:spMk id="3" creationId="{13CE9CD8-C7FF-4FF1-AABD-1FF78AF496BB}"/>
          </ac:spMkLst>
        </pc:spChg>
      </pc:sldChg>
      <pc:sldChg chg="modSp mod">
        <pc:chgData name="Tammy Wilson" userId="e3b55da62d900d7c" providerId="LiveId" clId="{9F02151E-5335-4234-A07B-A14C385412A1}" dt="2023-04-27T16:51:53.504" v="177" actId="313"/>
        <pc:sldMkLst>
          <pc:docMk/>
          <pc:sldMk cId="382271948" sldId="377"/>
        </pc:sldMkLst>
        <pc:spChg chg="mod">
          <ac:chgData name="Tammy Wilson" userId="e3b55da62d900d7c" providerId="LiveId" clId="{9F02151E-5335-4234-A07B-A14C385412A1}" dt="2023-04-27T16:51:53.504" v="177" actId="313"/>
          <ac:spMkLst>
            <pc:docMk/>
            <pc:sldMk cId="382271948" sldId="377"/>
            <ac:spMk id="2" creationId="{9B2479F2-6D52-49B6-BF5F-882D5D2661DD}"/>
          </ac:spMkLst>
        </pc:spChg>
      </pc:sldChg>
      <pc:sldChg chg="modSp mod">
        <pc:chgData name="Tammy Wilson" userId="e3b55da62d900d7c" providerId="LiveId" clId="{9F02151E-5335-4234-A07B-A14C385412A1}" dt="2023-04-25T23:45:24.266" v="147" actId="20577"/>
        <pc:sldMkLst>
          <pc:docMk/>
          <pc:sldMk cId="0" sldId="378"/>
        </pc:sldMkLst>
        <pc:spChg chg="mod">
          <ac:chgData name="Tammy Wilson" userId="e3b55da62d900d7c" providerId="LiveId" clId="{9F02151E-5335-4234-A07B-A14C385412A1}" dt="2023-04-25T23:45:24.266" v="147" actId="20577"/>
          <ac:spMkLst>
            <pc:docMk/>
            <pc:sldMk cId="0" sldId="378"/>
            <ac:spMk id="5123" creationId="{AF3BF711-A163-496D-B502-CF2719F4AD41}"/>
          </ac:spMkLst>
        </pc:spChg>
      </pc:sldChg>
      <pc:sldChg chg="modSp new mod">
        <pc:chgData name="Tammy Wilson" userId="e3b55da62d900d7c" providerId="LiveId" clId="{9F02151E-5335-4234-A07B-A14C385412A1}" dt="2023-04-28T17:52:21.827" v="830" actId="207"/>
        <pc:sldMkLst>
          <pc:docMk/>
          <pc:sldMk cId="806532964" sldId="380"/>
        </pc:sldMkLst>
        <pc:spChg chg="mod">
          <ac:chgData name="Tammy Wilson" userId="e3b55da62d900d7c" providerId="LiveId" clId="{9F02151E-5335-4234-A07B-A14C385412A1}" dt="2023-04-28T17:46:25.657" v="366" actId="20577"/>
          <ac:spMkLst>
            <pc:docMk/>
            <pc:sldMk cId="806532964" sldId="380"/>
            <ac:spMk id="2" creationId="{27A4A60F-BEA1-8EFF-C35E-DB531DFB1A76}"/>
          </ac:spMkLst>
        </pc:spChg>
        <pc:spChg chg="mod">
          <ac:chgData name="Tammy Wilson" userId="e3b55da62d900d7c" providerId="LiveId" clId="{9F02151E-5335-4234-A07B-A14C385412A1}" dt="2023-04-28T17:52:21.827" v="830" actId="207"/>
          <ac:spMkLst>
            <pc:docMk/>
            <pc:sldMk cId="806532964" sldId="380"/>
            <ac:spMk id="3" creationId="{4C174A98-EFA0-304D-7208-6A382C1C41C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43A0D-1C89-471E-88C1-FABD0D22EED8}" type="datetimeFigureOut">
              <a:rPr lang="en-US" smtClean="0"/>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E2B54A-055D-46C4-AAEA-283340CB390C}" type="slidenum">
              <a:rPr lang="en-US" smtClean="0"/>
              <a:t>‹#›</a:t>
            </a:fld>
            <a:endParaRPr lang="en-US"/>
          </a:p>
        </p:txBody>
      </p:sp>
    </p:spTree>
    <p:extLst>
      <p:ext uri="{BB962C8B-B14F-4D97-AF65-F5344CB8AC3E}">
        <p14:creationId xmlns:p14="http://schemas.microsoft.com/office/powerpoint/2010/main" val="3811325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humans and whales are two unrelated organisms from different perspectives; however, both are considered mammals and taxonomically related</a:t>
            </a:r>
          </a:p>
          <a:p>
            <a:r>
              <a:rPr lang="en-US" sz="1200" b="0" i="0" kern="1200" dirty="0">
                <a:solidFill>
                  <a:schemeClr val="tx1"/>
                </a:solidFill>
                <a:effectLst/>
                <a:latin typeface="+mn-lt"/>
                <a:ea typeface="+mn-ea"/>
                <a:cs typeface="+mn-cs"/>
              </a:rPr>
              <a:t>The scientific definition of taxonomy is that it involves the classification of organisms both alive and extinct. Also, it includes the naming and arranging of organisms in higher groups.  So what does taxonomy mean? Taxonomy involves studying living organisms such as animals, plants, microorganisms, and humans to classify them in different categories to study further and identify. For instance, humans and whales are two unrelated organisms from different perspectives; however, both are considered mammals and taxonomically related.</a:t>
            </a:r>
            <a:endParaRPr lang="en-US" dirty="0"/>
          </a:p>
        </p:txBody>
      </p:sp>
      <p:sp>
        <p:nvSpPr>
          <p:cNvPr id="4" name="Slide Number Placeholder 3"/>
          <p:cNvSpPr>
            <a:spLocks noGrp="1"/>
          </p:cNvSpPr>
          <p:nvPr>
            <p:ph type="sldNum" sz="quarter" idx="5"/>
          </p:nvPr>
        </p:nvSpPr>
        <p:spPr/>
        <p:txBody>
          <a:bodyPr/>
          <a:lstStyle/>
          <a:p>
            <a:fld id="{DEE2B54A-055D-46C4-AAEA-283340CB390C}" type="slidenum">
              <a:rPr lang="en-US" smtClean="0"/>
              <a:t>3</a:t>
            </a:fld>
            <a:endParaRPr lang="en-US"/>
          </a:p>
        </p:txBody>
      </p:sp>
    </p:spTree>
    <p:extLst>
      <p:ext uri="{BB962C8B-B14F-4D97-AF65-F5344CB8AC3E}">
        <p14:creationId xmlns:p14="http://schemas.microsoft.com/office/powerpoint/2010/main" val="1687735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NOT based on </a:t>
            </a:r>
            <a:r>
              <a:rPr lang="en-US" dirty="0" err="1">
                <a:solidFill>
                  <a:srgbClr val="FF0000"/>
                </a:solidFill>
              </a:rPr>
              <a:t>colour</a:t>
            </a:r>
            <a:endParaRPr lang="en-US" dirty="0">
              <a:solidFill>
                <a:srgbClr val="FF0000"/>
              </a:solidFill>
            </a:endParaRPr>
          </a:p>
          <a:p>
            <a:r>
              <a:rPr lang="en-US" dirty="0">
                <a:solidFill>
                  <a:srgbClr val="FF0000"/>
                </a:solidFill>
              </a:rPr>
              <a:t>Created workable “keys” to identify plants and animals from his works</a:t>
            </a:r>
          </a:p>
          <a:p>
            <a:endParaRPr lang="en-US" dirty="0"/>
          </a:p>
        </p:txBody>
      </p:sp>
      <p:sp>
        <p:nvSpPr>
          <p:cNvPr id="4" name="Slide Number Placeholder 3"/>
          <p:cNvSpPr>
            <a:spLocks noGrp="1"/>
          </p:cNvSpPr>
          <p:nvPr>
            <p:ph type="sldNum" sz="quarter" idx="5"/>
          </p:nvPr>
        </p:nvSpPr>
        <p:spPr/>
        <p:txBody>
          <a:bodyPr/>
          <a:lstStyle/>
          <a:p>
            <a:fld id="{DEE2B54A-055D-46C4-AAEA-283340CB390C}" type="slidenum">
              <a:rPr lang="en-US" smtClean="0"/>
              <a:t>13</a:t>
            </a:fld>
            <a:endParaRPr lang="en-US"/>
          </a:p>
        </p:txBody>
      </p:sp>
    </p:spTree>
    <p:extLst>
      <p:ext uri="{BB962C8B-B14F-4D97-AF65-F5344CB8AC3E}">
        <p14:creationId xmlns:p14="http://schemas.microsoft.com/office/powerpoint/2010/main" val="2313119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King Phillip came over</a:t>
            </a:r>
          </a:p>
        </p:txBody>
      </p:sp>
      <p:sp>
        <p:nvSpPr>
          <p:cNvPr id="4" name="Slide Number Placeholder 3"/>
          <p:cNvSpPr>
            <a:spLocks noGrp="1"/>
          </p:cNvSpPr>
          <p:nvPr>
            <p:ph type="sldNum" sz="quarter" idx="5"/>
          </p:nvPr>
        </p:nvSpPr>
        <p:spPr/>
        <p:txBody>
          <a:bodyPr/>
          <a:lstStyle/>
          <a:p>
            <a:fld id="{DEE2B54A-055D-46C4-AAEA-283340CB390C}" type="slidenum">
              <a:rPr lang="en-US" smtClean="0"/>
              <a:t>14</a:t>
            </a:fld>
            <a:endParaRPr lang="en-US"/>
          </a:p>
        </p:txBody>
      </p:sp>
    </p:spTree>
    <p:extLst>
      <p:ext uri="{BB962C8B-B14F-4D97-AF65-F5344CB8AC3E}">
        <p14:creationId xmlns:p14="http://schemas.microsoft.com/office/powerpoint/2010/main" val="1726294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7D361F13-E201-475D-AEF1-BCB0FA4349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8DB83E-7054-4247-BAC9-C9B9A9D9273B}" type="slidenum">
              <a:rPr lang="en-US" altLang="en-US"/>
              <a:pPr>
                <a:spcBef>
                  <a:spcPct val="0"/>
                </a:spcBef>
              </a:pPr>
              <a:t>15</a:t>
            </a:fld>
            <a:endParaRPr lang="en-US" altLang="en-US"/>
          </a:p>
        </p:txBody>
      </p:sp>
      <p:sp>
        <p:nvSpPr>
          <p:cNvPr id="17411" name="Rectangle 2">
            <a:extLst>
              <a:ext uri="{FF2B5EF4-FFF2-40B4-BE49-F238E27FC236}">
                <a16:creationId xmlns:a16="http://schemas.microsoft.com/office/drawing/2014/main" id="{BFD16C23-EE6A-43D6-BAAE-3F0D32765EE5}"/>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663908DF-A4F7-4DEF-8965-D72CB62179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rPr>
              <a:t>divided animals into two groups, then 5 genera/group, then into species within each genus. </a:t>
            </a:r>
          </a:p>
          <a:p>
            <a:endParaRPr lang="en-US" dirty="0"/>
          </a:p>
        </p:txBody>
      </p:sp>
      <p:sp>
        <p:nvSpPr>
          <p:cNvPr id="4" name="Slide Number Placeholder 3"/>
          <p:cNvSpPr>
            <a:spLocks noGrp="1"/>
          </p:cNvSpPr>
          <p:nvPr>
            <p:ph type="sldNum" sz="quarter" idx="5"/>
          </p:nvPr>
        </p:nvSpPr>
        <p:spPr/>
        <p:txBody>
          <a:bodyPr/>
          <a:lstStyle/>
          <a:p>
            <a:fld id="{DEE2B54A-055D-46C4-AAEA-283340CB390C}" type="slidenum">
              <a:rPr lang="en-US" smtClean="0"/>
              <a:t>19</a:t>
            </a:fld>
            <a:endParaRPr lang="en-US"/>
          </a:p>
        </p:txBody>
      </p:sp>
    </p:spTree>
    <p:extLst>
      <p:ext uri="{BB962C8B-B14F-4D97-AF65-F5344CB8AC3E}">
        <p14:creationId xmlns:p14="http://schemas.microsoft.com/office/powerpoint/2010/main" val="1069721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Totemic = </a:t>
            </a:r>
            <a:r>
              <a:rPr lang="en-US" sz="1200" b="0" i="0" kern="1200" dirty="0">
                <a:solidFill>
                  <a:schemeClr val="tx1"/>
                </a:solidFill>
                <a:effectLst/>
                <a:latin typeface="+mn-lt"/>
                <a:ea typeface="+mn-ea"/>
                <a:cs typeface="+mn-cs"/>
              </a:rPr>
              <a:t>symbolic or representative of a particular quality or concept.</a:t>
            </a:r>
          </a:p>
          <a:p>
            <a:r>
              <a:rPr lang="en-US" sz="1200" b="1" i="0" kern="1200" dirty="0">
                <a:solidFill>
                  <a:schemeClr val="tx1"/>
                </a:solidFill>
                <a:effectLst/>
                <a:latin typeface="+mn-lt"/>
                <a:ea typeface="+mn-ea"/>
                <a:cs typeface="+mn-cs"/>
              </a:rPr>
              <a:t>serving as the emblem of a family or clan and often as a reminder of its ancestry</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DEE2B54A-055D-46C4-AAEA-283340CB390C}" type="slidenum">
              <a:rPr lang="en-US" smtClean="0"/>
              <a:t>20</a:t>
            </a:fld>
            <a:endParaRPr lang="en-US"/>
          </a:p>
        </p:txBody>
      </p:sp>
    </p:spTree>
    <p:extLst>
      <p:ext uri="{BB962C8B-B14F-4D97-AF65-F5344CB8AC3E}">
        <p14:creationId xmlns:p14="http://schemas.microsoft.com/office/powerpoint/2010/main" val="1653363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t>You could divide them into groups like pants, tops, underwear, etc. </a:t>
            </a:r>
          </a:p>
          <a:p>
            <a:r>
              <a:rPr lang="en-US" sz="1200" i="1" dirty="0"/>
              <a:t>Then subdivide each pile into smaller groups: tank tops, long sleeves, T-Shirts, etc. </a:t>
            </a:r>
          </a:p>
          <a:p>
            <a:r>
              <a:rPr lang="en-US" sz="1200" i="1" dirty="0"/>
              <a:t>As you keep dividing based on more specific details, you are them with a single piece of clothing.</a:t>
            </a:r>
            <a:endParaRPr lang="en-US" sz="1200" dirty="0"/>
          </a:p>
          <a:p>
            <a:endParaRPr lang="en-US" dirty="0"/>
          </a:p>
        </p:txBody>
      </p:sp>
      <p:sp>
        <p:nvSpPr>
          <p:cNvPr id="4" name="Slide Number Placeholder 3"/>
          <p:cNvSpPr>
            <a:spLocks noGrp="1"/>
          </p:cNvSpPr>
          <p:nvPr>
            <p:ph type="sldNum" sz="quarter" idx="5"/>
          </p:nvPr>
        </p:nvSpPr>
        <p:spPr/>
        <p:txBody>
          <a:bodyPr/>
          <a:lstStyle/>
          <a:p>
            <a:fld id="{DEE2B54A-055D-46C4-AAEA-283340CB390C}" type="slidenum">
              <a:rPr lang="en-US" smtClean="0"/>
              <a:t>32</a:t>
            </a:fld>
            <a:endParaRPr lang="en-US"/>
          </a:p>
        </p:txBody>
      </p:sp>
    </p:spTree>
    <p:extLst>
      <p:ext uri="{BB962C8B-B14F-4D97-AF65-F5344CB8AC3E}">
        <p14:creationId xmlns:p14="http://schemas.microsoft.com/office/powerpoint/2010/main" val="1111943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4403BBBA-4C70-41FE-8B16-CB0A39238E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E6C410-9D48-401C-AEE3-5D4E4853858E}" type="slidenum">
              <a:rPr lang="en-US" altLang="en-US"/>
              <a:pPr>
                <a:spcBef>
                  <a:spcPct val="0"/>
                </a:spcBef>
              </a:pPr>
              <a:t>4</a:t>
            </a:fld>
            <a:endParaRPr lang="en-US" altLang="en-US"/>
          </a:p>
        </p:txBody>
      </p:sp>
      <p:sp>
        <p:nvSpPr>
          <p:cNvPr id="7171" name="Rectangle 2">
            <a:extLst>
              <a:ext uri="{FF2B5EF4-FFF2-40B4-BE49-F238E27FC236}">
                <a16:creationId xmlns:a16="http://schemas.microsoft.com/office/drawing/2014/main" id="{E49EFAA5-934E-4C94-A72A-A6DE200353CA}"/>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0BBCD8ED-09F8-4F6A-B9F9-6947F1FC9C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4403BBBA-4C70-41FE-8B16-CB0A39238E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E6C410-9D48-401C-AEE3-5D4E4853858E}" type="slidenum">
              <a:rPr lang="en-US" altLang="en-US"/>
              <a:pPr>
                <a:spcBef>
                  <a:spcPct val="0"/>
                </a:spcBef>
              </a:pPr>
              <a:t>5</a:t>
            </a:fld>
            <a:endParaRPr lang="en-US" altLang="en-US"/>
          </a:p>
        </p:txBody>
      </p:sp>
      <p:sp>
        <p:nvSpPr>
          <p:cNvPr id="7171" name="Rectangle 2">
            <a:extLst>
              <a:ext uri="{FF2B5EF4-FFF2-40B4-BE49-F238E27FC236}">
                <a16:creationId xmlns:a16="http://schemas.microsoft.com/office/drawing/2014/main" id="{E49EFAA5-934E-4C94-A72A-A6DE200353CA}"/>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0BBCD8ED-09F8-4F6A-B9F9-6947F1FC9C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06351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this called </a:t>
            </a:r>
          </a:p>
        </p:txBody>
      </p:sp>
      <p:sp>
        <p:nvSpPr>
          <p:cNvPr id="4" name="Slide Number Placeholder 3"/>
          <p:cNvSpPr>
            <a:spLocks noGrp="1"/>
          </p:cNvSpPr>
          <p:nvPr>
            <p:ph type="sldNum" sz="quarter" idx="5"/>
          </p:nvPr>
        </p:nvSpPr>
        <p:spPr/>
        <p:txBody>
          <a:bodyPr/>
          <a:lstStyle/>
          <a:p>
            <a:fld id="{DEE2B54A-055D-46C4-AAEA-283340CB390C}" type="slidenum">
              <a:rPr lang="en-US" smtClean="0"/>
              <a:t>6</a:t>
            </a:fld>
            <a:endParaRPr lang="en-US"/>
          </a:p>
        </p:txBody>
      </p:sp>
    </p:spTree>
    <p:extLst>
      <p:ext uri="{BB962C8B-B14F-4D97-AF65-F5344CB8AC3E}">
        <p14:creationId xmlns:p14="http://schemas.microsoft.com/office/powerpoint/2010/main" val="3629616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accent1"/>
                </a:solidFill>
              </a:rPr>
              <a:t>One of the biggest challenges is having  different names for the same organism in different parts of the world</a:t>
            </a:r>
          </a:p>
          <a:p>
            <a:endParaRPr lang="en-US" dirty="0"/>
          </a:p>
        </p:txBody>
      </p:sp>
      <p:sp>
        <p:nvSpPr>
          <p:cNvPr id="4" name="Slide Number Placeholder 3"/>
          <p:cNvSpPr>
            <a:spLocks noGrp="1"/>
          </p:cNvSpPr>
          <p:nvPr>
            <p:ph type="sldNum" sz="quarter" idx="5"/>
          </p:nvPr>
        </p:nvSpPr>
        <p:spPr/>
        <p:txBody>
          <a:bodyPr/>
          <a:lstStyle/>
          <a:p>
            <a:fld id="{DEE2B54A-055D-46C4-AAEA-283340CB390C}" type="slidenum">
              <a:rPr lang="en-US" smtClean="0"/>
              <a:t>7</a:t>
            </a:fld>
            <a:endParaRPr lang="en-US"/>
          </a:p>
        </p:txBody>
      </p:sp>
    </p:spTree>
    <p:extLst>
      <p:ext uri="{BB962C8B-B14F-4D97-AF65-F5344CB8AC3E}">
        <p14:creationId xmlns:p14="http://schemas.microsoft.com/office/powerpoint/2010/main" val="4086238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Avoids </a:t>
            </a:r>
            <a:r>
              <a:rPr lang="en-US" dirty="0" err="1"/>
              <a:t>confustion</a:t>
            </a:r>
            <a:r>
              <a:rPr lang="en-US" dirty="0"/>
              <a:t> of regional names – puma / mountain lion</a:t>
            </a:r>
          </a:p>
          <a:p>
            <a:pPr>
              <a:defRPr/>
            </a:pPr>
            <a:r>
              <a:rPr lang="en-US" sz="1200" dirty="0"/>
              <a:t>makes it easier for biologists to communicate</a:t>
            </a:r>
          </a:p>
          <a:p>
            <a:pPr eaLnBrk="1" hangingPunct="1">
              <a:defRPr/>
            </a:pPr>
            <a:r>
              <a:rPr lang="en-US" sz="1200" dirty="0"/>
              <a:t>makes it easier to identify a species</a:t>
            </a:r>
          </a:p>
          <a:p>
            <a:endParaRPr lang="en-US" dirty="0"/>
          </a:p>
        </p:txBody>
      </p:sp>
      <p:sp>
        <p:nvSpPr>
          <p:cNvPr id="4" name="Slide Number Placeholder 3"/>
          <p:cNvSpPr>
            <a:spLocks noGrp="1"/>
          </p:cNvSpPr>
          <p:nvPr>
            <p:ph type="sldNum" sz="quarter" idx="5"/>
          </p:nvPr>
        </p:nvSpPr>
        <p:spPr/>
        <p:txBody>
          <a:bodyPr/>
          <a:lstStyle/>
          <a:p>
            <a:fld id="{DEE2B54A-055D-46C4-AAEA-283340CB390C}" type="slidenum">
              <a:rPr lang="en-US" smtClean="0"/>
              <a:t>8</a:t>
            </a:fld>
            <a:endParaRPr lang="en-US"/>
          </a:p>
        </p:txBody>
      </p:sp>
    </p:spTree>
    <p:extLst>
      <p:ext uri="{BB962C8B-B14F-4D97-AF65-F5344CB8AC3E}">
        <p14:creationId xmlns:p14="http://schemas.microsoft.com/office/powerpoint/2010/main" val="227935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1624BE77-3C71-4BC8-AE6D-60FE623B09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5DDC7D-8FA0-4DE1-927F-F533599D9E6B}" type="slidenum">
              <a:rPr lang="en-US" altLang="en-US"/>
              <a:pPr>
                <a:spcBef>
                  <a:spcPct val="0"/>
                </a:spcBef>
              </a:pPr>
              <a:t>9</a:t>
            </a:fld>
            <a:endParaRPr lang="en-US" altLang="en-US"/>
          </a:p>
        </p:txBody>
      </p:sp>
      <p:sp>
        <p:nvSpPr>
          <p:cNvPr id="9219" name="Rectangle 2">
            <a:extLst>
              <a:ext uri="{FF2B5EF4-FFF2-40B4-BE49-F238E27FC236}">
                <a16:creationId xmlns:a16="http://schemas.microsoft.com/office/drawing/2014/main" id="{0EFBE317-4CBF-4098-8A84-0DD06C2423F8}"/>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9B23A74A-9E95-48B8-90A1-9D58163C10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39942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Names are descriptive</a:t>
            </a:r>
          </a:p>
        </p:txBody>
      </p:sp>
      <p:sp>
        <p:nvSpPr>
          <p:cNvPr id="4" name="Slide Number Placeholder 3"/>
          <p:cNvSpPr>
            <a:spLocks noGrp="1"/>
          </p:cNvSpPr>
          <p:nvPr>
            <p:ph type="sldNum" sz="quarter" idx="5"/>
          </p:nvPr>
        </p:nvSpPr>
        <p:spPr/>
        <p:txBody>
          <a:bodyPr/>
          <a:lstStyle/>
          <a:p>
            <a:fld id="{DEE2B54A-055D-46C4-AAEA-283340CB390C}" type="slidenum">
              <a:rPr lang="en-US" smtClean="0"/>
              <a:t>10</a:t>
            </a:fld>
            <a:endParaRPr lang="en-US"/>
          </a:p>
        </p:txBody>
      </p:sp>
    </p:spTree>
    <p:extLst>
      <p:ext uri="{BB962C8B-B14F-4D97-AF65-F5344CB8AC3E}">
        <p14:creationId xmlns:p14="http://schemas.microsoft.com/office/powerpoint/2010/main" val="4002156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43C5BCE7-19DB-42CB-BBE7-A6398383D6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9CA665-97BD-402D-860F-772FBB861E26}" type="slidenum">
              <a:rPr lang="en-US" altLang="en-US"/>
              <a:pPr>
                <a:spcBef>
                  <a:spcPct val="0"/>
                </a:spcBef>
              </a:pPr>
              <a:t>11</a:t>
            </a:fld>
            <a:endParaRPr lang="en-US" altLang="en-US"/>
          </a:p>
        </p:txBody>
      </p:sp>
      <p:sp>
        <p:nvSpPr>
          <p:cNvPr id="13315" name="Rectangle 2">
            <a:extLst>
              <a:ext uri="{FF2B5EF4-FFF2-40B4-BE49-F238E27FC236}">
                <a16:creationId xmlns:a16="http://schemas.microsoft.com/office/drawing/2014/main" id="{9FDAC86E-A404-44CA-AE5E-7330E75F7EDA}"/>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48DBC5C-0235-44D9-ADAC-3F5163DA37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3FF98-16A1-4538-971F-45210DFF0F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9FBBEA-CC2A-4DCF-B71A-F7467DB0FA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BA960D-6BD0-4253-ABBC-601C0D1EE336}"/>
              </a:ext>
            </a:extLst>
          </p:cNvPr>
          <p:cNvSpPr>
            <a:spLocks noGrp="1"/>
          </p:cNvSpPr>
          <p:nvPr>
            <p:ph type="dt" sz="half" idx="10"/>
          </p:nvPr>
        </p:nvSpPr>
        <p:spPr/>
        <p:txBody>
          <a:bodyPr/>
          <a:lstStyle/>
          <a:p>
            <a:fld id="{09545F7C-3147-4BAF-9122-4D4525AD0353}" type="datetimeFigureOut">
              <a:rPr lang="en-US" smtClean="0"/>
              <a:t>4/8/2024</a:t>
            </a:fld>
            <a:endParaRPr lang="en-US"/>
          </a:p>
        </p:txBody>
      </p:sp>
      <p:sp>
        <p:nvSpPr>
          <p:cNvPr id="5" name="Footer Placeholder 4">
            <a:extLst>
              <a:ext uri="{FF2B5EF4-FFF2-40B4-BE49-F238E27FC236}">
                <a16:creationId xmlns:a16="http://schemas.microsoft.com/office/drawing/2014/main" id="{9A94B118-FE31-45D5-B6B8-AC4FCDAA75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C1AB1F-A7CF-4A4F-AB04-39971E075511}"/>
              </a:ext>
            </a:extLst>
          </p:cNvPr>
          <p:cNvSpPr>
            <a:spLocks noGrp="1"/>
          </p:cNvSpPr>
          <p:nvPr>
            <p:ph type="sldNum" sz="quarter" idx="12"/>
          </p:nvPr>
        </p:nvSpPr>
        <p:spPr/>
        <p:txBody>
          <a:bodyPr/>
          <a:lstStyle/>
          <a:p>
            <a:fld id="{E57B1261-F733-4890-9718-635F79156CF5}" type="slidenum">
              <a:rPr lang="en-US" smtClean="0"/>
              <a:t>‹#›</a:t>
            </a:fld>
            <a:endParaRPr lang="en-US"/>
          </a:p>
        </p:txBody>
      </p:sp>
    </p:spTree>
    <p:extLst>
      <p:ext uri="{BB962C8B-B14F-4D97-AF65-F5344CB8AC3E}">
        <p14:creationId xmlns:p14="http://schemas.microsoft.com/office/powerpoint/2010/main" val="3264486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3D6D6-3925-4B94-AC48-1040A9B35E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077267-715A-4F50-9156-C60CBC13FE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B5F273-68CF-4AE4-BD91-B33A86E802EA}"/>
              </a:ext>
            </a:extLst>
          </p:cNvPr>
          <p:cNvSpPr>
            <a:spLocks noGrp="1"/>
          </p:cNvSpPr>
          <p:nvPr>
            <p:ph type="dt" sz="half" idx="10"/>
          </p:nvPr>
        </p:nvSpPr>
        <p:spPr/>
        <p:txBody>
          <a:bodyPr/>
          <a:lstStyle/>
          <a:p>
            <a:fld id="{09545F7C-3147-4BAF-9122-4D4525AD0353}" type="datetimeFigureOut">
              <a:rPr lang="en-US" smtClean="0"/>
              <a:t>4/8/2024</a:t>
            </a:fld>
            <a:endParaRPr lang="en-US"/>
          </a:p>
        </p:txBody>
      </p:sp>
      <p:sp>
        <p:nvSpPr>
          <p:cNvPr id="5" name="Footer Placeholder 4">
            <a:extLst>
              <a:ext uri="{FF2B5EF4-FFF2-40B4-BE49-F238E27FC236}">
                <a16:creationId xmlns:a16="http://schemas.microsoft.com/office/drawing/2014/main" id="{16E6D99A-E70C-45FC-82AD-54D314B14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339BF-6A3C-4991-8F60-5B48CFA9D270}"/>
              </a:ext>
            </a:extLst>
          </p:cNvPr>
          <p:cNvSpPr>
            <a:spLocks noGrp="1"/>
          </p:cNvSpPr>
          <p:nvPr>
            <p:ph type="sldNum" sz="quarter" idx="12"/>
          </p:nvPr>
        </p:nvSpPr>
        <p:spPr/>
        <p:txBody>
          <a:bodyPr/>
          <a:lstStyle/>
          <a:p>
            <a:fld id="{E57B1261-F733-4890-9718-635F79156CF5}" type="slidenum">
              <a:rPr lang="en-US" smtClean="0"/>
              <a:t>‹#›</a:t>
            </a:fld>
            <a:endParaRPr lang="en-US"/>
          </a:p>
        </p:txBody>
      </p:sp>
    </p:spTree>
    <p:extLst>
      <p:ext uri="{BB962C8B-B14F-4D97-AF65-F5344CB8AC3E}">
        <p14:creationId xmlns:p14="http://schemas.microsoft.com/office/powerpoint/2010/main" val="329920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63857-9858-4DF7-A038-3B4E36D01B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F98940-CACF-489D-955E-A1AD467630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F392D0-7584-44D9-B25B-1CD2EFAA903D}"/>
              </a:ext>
            </a:extLst>
          </p:cNvPr>
          <p:cNvSpPr>
            <a:spLocks noGrp="1"/>
          </p:cNvSpPr>
          <p:nvPr>
            <p:ph type="dt" sz="half" idx="10"/>
          </p:nvPr>
        </p:nvSpPr>
        <p:spPr/>
        <p:txBody>
          <a:bodyPr/>
          <a:lstStyle/>
          <a:p>
            <a:fld id="{09545F7C-3147-4BAF-9122-4D4525AD0353}" type="datetimeFigureOut">
              <a:rPr lang="en-US" smtClean="0"/>
              <a:t>4/8/2024</a:t>
            </a:fld>
            <a:endParaRPr lang="en-US"/>
          </a:p>
        </p:txBody>
      </p:sp>
      <p:sp>
        <p:nvSpPr>
          <p:cNvPr id="5" name="Footer Placeholder 4">
            <a:extLst>
              <a:ext uri="{FF2B5EF4-FFF2-40B4-BE49-F238E27FC236}">
                <a16:creationId xmlns:a16="http://schemas.microsoft.com/office/drawing/2014/main" id="{1FDBF73A-E148-433B-8BF7-6FB1BA864E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45FF06-1B57-45D7-8069-9DA2A69CD9AD}"/>
              </a:ext>
            </a:extLst>
          </p:cNvPr>
          <p:cNvSpPr>
            <a:spLocks noGrp="1"/>
          </p:cNvSpPr>
          <p:nvPr>
            <p:ph type="sldNum" sz="quarter" idx="12"/>
          </p:nvPr>
        </p:nvSpPr>
        <p:spPr/>
        <p:txBody>
          <a:bodyPr/>
          <a:lstStyle/>
          <a:p>
            <a:fld id="{E57B1261-F733-4890-9718-635F79156CF5}" type="slidenum">
              <a:rPr lang="en-US" smtClean="0"/>
              <a:t>‹#›</a:t>
            </a:fld>
            <a:endParaRPr lang="en-US"/>
          </a:p>
        </p:txBody>
      </p:sp>
    </p:spTree>
    <p:extLst>
      <p:ext uri="{BB962C8B-B14F-4D97-AF65-F5344CB8AC3E}">
        <p14:creationId xmlns:p14="http://schemas.microsoft.com/office/powerpoint/2010/main" val="3437271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B791-4800-416F-B4A9-B1C265435F80}"/>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472C89A9-6E6C-4365-A81B-110B6FBA9B23}"/>
              </a:ext>
            </a:extLst>
          </p:cNvPr>
          <p:cNvSpPr>
            <a:spLocks noGrp="1"/>
          </p:cNvSpPr>
          <p:nvPr>
            <p:ph idx="1"/>
          </p:nvPr>
        </p:nvSpPr>
        <p:spPr/>
        <p:txBody>
          <a:bodyPr/>
          <a:lstStyle>
            <a:lvl1pPr>
              <a:defRPr sz="3600"/>
            </a:lvl1pPr>
            <a:lvl2pPr>
              <a:defRPr sz="3600"/>
            </a:lvl2pPr>
            <a:lvl3pPr>
              <a:defRPr sz="3600"/>
            </a:lvl3pPr>
            <a:lvl4pPr>
              <a:defRPr sz="3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3ED4C3C-3913-42F0-8991-1BA96705C39A}"/>
              </a:ext>
            </a:extLst>
          </p:cNvPr>
          <p:cNvSpPr>
            <a:spLocks noGrp="1"/>
          </p:cNvSpPr>
          <p:nvPr>
            <p:ph type="dt" sz="half" idx="10"/>
          </p:nvPr>
        </p:nvSpPr>
        <p:spPr/>
        <p:txBody>
          <a:bodyPr/>
          <a:lstStyle/>
          <a:p>
            <a:fld id="{09545F7C-3147-4BAF-9122-4D4525AD0353}" type="datetimeFigureOut">
              <a:rPr lang="en-US" smtClean="0"/>
              <a:t>4/8/2024</a:t>
            </a:fld>
            <a:endParaRPr lang="en-US"/>
          </a:p>
        </p:txBody>
      </p:sp>
      <p:sp>
        <p:nvSpPr>
          <p:cNvPr id="5" name="Footer Placeholder 4">
            <a:extLst>
              <a:ext uri="{FF2B5EF4-FFF2-40B4-BE49-F238E27FC236}">
                <a16:creationId xmlns:a16="http://schemas.microsoft.com/office/drawing/2014/main" id="{9DC68FA6-F82F-4CDB-9EDC-61496012E3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F9A3B-B245-4791-9CB6-A6D2936FEE19}"/>
              </a:ext>
            </a:extLst>
          </p:cNvPr>
          <p:cNvSpPr>
            <a:spLocks noGrp="1"/>
          </p:cNvSpPr>
          <p:nvPr>
            <p:ph type="sldNum" sz="quarter" idx="12"/>
          </p:nvPr>
        </p:nvSpPr>
        <p:spPr/>
        <p:txBody>
          <a:bodyPr/>
          <a:lstStyle/>
          <a:p>
            <a:fld id="{E57B1261-F733-4890-9718-635F79156CF5}" type="slidenum">
              <a:rPr lang="en-US" smtClean="0"/>
              <a:t>‹#›</a:t>
            </a:fld>
            <a:endParaRPr lang="en-US"/>
          </a:p>
        </p:txBody>
      </p:sp>
    </p:spTree>
    <p:extLst>
      <p:ext uri="{BB962C8B-B14F-4D97-AF65-F5344CB8AC3E}">
        <p14:creationId xmlns:p14="http://schemas.microsoft.com/office/powerpoint/2010/main" val="927363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4AA0E-8825-44F4-90E3-752E5E623C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0883F9-4214-40ED-84A5-E36FC17DE1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8E5E8C-7EBF-440F-9953-DE5157C30B19}"/>
              </a:ext>
            </a:extLst>
          </p:cNvPr>
          <p:cNvSpPr>
            <a:spLocks noGrp="1"/>
          </p:cNvSpPr>
          <p:nvPr>
            <p:ph type="dt" sz="half" idx="10"/>
          </p:nvPr>
        </p:nvSpPr>
        <p:spPr/>
        <p:txBody>
          <a:bodyPr/>
          <a:lstStyle/>
          <a:p>
            <a:fld id="{09545F7C-3147-4BAF-9122-4D4525AD0353}" type="datetimeFigureOut">
              <a:rPr lang="en-US" smtClean="0"/>
              <a:t>4/8/2024</a:t>
            </a:fld>
            <a:endParaRPr lang="en-US"/>
          </a:p>
        </p:txBody>
      </p:sp>
      <p:sp>
        <p:nvSpPr>
          <p:cNvPr id="5" name="Footer Placeholder 4">
            <a:extLst>
              <a:ext uri="{FF2B5EF4-FFF2-40B4-BE49-F238E27FC236}">
                <a16:creationId xmlns:a16="http://schemas.microsoft.com/office/drawing/2014/main" id="{6EFDE72E-97B7-4F05-9677-11DD3C2AF9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3AC7F-0D8F-4929-9CFC-DD2F90CFD92A}"/>
              </a:ext>
            </a:extLst>
          </p:cNvPr>
          <p:cNvSpPr>
            <a:spLocks noGrp="1"/>
          </p:cNvSpPr>
          <p:nvPr>
            <p:ph type="sldNum" sz="quarter" idx="12"/>
          </p:nvPr>
        </p:nvSpPr>
        <p:spPr/>
        <p:txBody>
          <a:bodyPr/>
          <a:lstStyle/>
          <a:p>
            <a:fld id="{E57B1261-F733-4890-9718-635F79156CF5}" type="slidenum">
              <a:rPr lang="en-US" smtClean="0"/>
              <a:t>‹#›</a:t>
            </a:fld>
            <a:endParaRPr lang="en-US"/>
          </a:p>
        </p:txBody>
      </p:sp>
    </p:spTree>
    <p:extLst>
      <p:ext uri="{BB962C8B-B14F-4D97-AF65-F5344CB8AC3E}">
        <p14:creationId xmlns:p14="http://schemas.microsoft.com/office/powerpoint/2010/main" val="3325021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C589-00BF-4306-A9E8-6D6530414F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F25142-4A6D-4743-81D4-067AE484F6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5BDF3-D6B5-4B27-96CA-4627908B26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159EC7-3C8A-4143-B031-3FBC7FE07523}"/>
              </a:ext>
            </a:extLst>
          </p:cNvPr>
          <p:cNvSpPr>
            <a:spLocks noGrp="1"/>
          </p:cNvSpPr>
          <p:nvPr>
            <p:ph type="dt" sz="half" idx="10"/>
          </p:nvPr>
        </p:nvSpPr>
        <p:spPr/>
        <p:txBody>
          <a:bodyPr/>
          <a:lstStyle/>
          <a:p>
            <a:fld id="{09545F7C-3147-4BAF-9122-4D4525AD0353}" type="datetimeFigureOut">
              <a:rPr lang="en-US" smtClean="0"/>
              <a:t>4/8/2024</a:t>
            </a:fld>
            <a:endParaRPr lang="en-US"/>
          </a:p>
        </p:txBody>
      </p:sp>
      <p:sp>
        <p:nvSpPr>
          <p:cNvPr id="6" name="Footer Placeholder 5">
            <a:extLst>
              <a:ext uri="{FF2B5EF4-FFF2-40B4-BE49-F238E27FC236}">
                <a16:creationId xmlns:a16="http://schemas.microsoft.com/office/drawing/2014/main" id="{322AA01F-4544-4642-BA4E-52796388BE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02E2EA-DDE3-4813-8A71-A755551F75BF}"/>
              </a:ext>
            </a:extLst>
          </p:cNvPr>
          <p:cNvSpPr>
            <a:spLocks noGrp="1"/>
          </p:cNvSpPr>
          <p:nvPr>
            <p:ph type="sldNum" sz="quarter" idx="12"/>
          </p:nvPr>
        </p:nvSpPr>
        <p:spPr/>
        <p:txBody>
          <a:bodyPr/>
          <a:lstStyle/>
          <a:p>
            <a:fld id="{E57B1261-F733-4890-9718-635F79156CF5}" type="slidenum">
              <a:rPr lang="en-US" smtClean="0"/>
              <a:t>‹#›</a:t>
            </a:fld>
            <a:endParaRPr lang="en-US"/>
          </a:p>
        </p:txBody>
      </p:sp>
    </p:spTree>
    <p:extLst>
      <p:ext uri="{BB962C8B-B14F-4D97-AF65-F5344CB8AC3E}">
        <p14:creationId xmlns:p14="http://schemas.microsoft.com/office/powerpoint/2010/main" val="2005976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EBAE5-EA49-423F-BAD1-F6ECB6D9F2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3D4B65-F00C-41EA-BF49-699D371874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246533-1693-444B-810E-DF234DEE2A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E83BF5-772B-497B-9EE4-06B2A505D6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995194-5D44-4CC6-9D99-4E227E60AC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8405C4-C508-485D-B455-0439BC9DE9C6}"/>
              </a:ext>
            </a:extLst>
          </p:cNvPr>
          <p:cNvSpPr>
            <a:spLocks noGrp="1"/>
          </p:cNvSpPr>
          <p:nvPr>
            <p:ph type="dt" sz="half" idx="10"/>
          </p:nvPr>
        </p:nvSpPr>
        <p:spPr/>
        <p:txBody>
          <a:bodyPr/>
          <a:lstStyle/>
          <a:p>
            <a:fld id="{09545F7C-3147-4BAF-9122-4D4525AD0353}" type="datetimeFigureOut">
              <a:rPr lang="en-US" smtClean="0"/>
              <a:t>4/8/2024</a:t>
            </a:fld>
            <a:endParaRPr lang="en-US"/>
          </a:p>
        </p:txBody>
      </p:sp>
      <p:sp>
        <p:nvSpPr>
          <p:cNvPr id="8" name="Footer Placeholder 7">
            <a:extLst>
              <a:ext uri="{FF2B5EF4-FFF2-40B4-BE49-F238E27FC236}">
                <a16:creationId xmlns:a16="http://schemas.microsoft.com/office/drawing/2014/main" id="{4AE796D7-1DBB-4914-B43E-77B06ABC3F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BD121D-AA0F-410E-8EFD-5F232F91CB64}"/>
              </a:ext>
            </a:extLst>
          </p:cNvPr>
          <p:cNvSpPr>
            <a:spLocks noGrp="1"/>
          </p:cNvSpPr>
          <p:nvPr>
            <p:ph type="sldNum" sz="quarter" idx="12"/>
          </p:nvPr>
        </p:nvSpPr>
        <p:spPr/>
        <p:txBody>
          <a:bodyPr/>
          <a:lstStyle/>
          <a:p>
            <a:fld id="{E57B1261-F733-4890-9718-635F79156CF5}" type="slidenum">
              <a:rPr lang="en-US" smtClean="0"/>
              <a:t>‹#›</a:t>
            </a:fld>
            <a:endParaRPr lang="en-US"/>
          </a:p>
        </p:txBody>
      </p:sp>
    </p:spTree>
    <p:extLst>
      <p:ext uri="{BB962C8B-B14F-4D97-AF65-F5344CB8AC3E}">
        <p14:creationId xmlns:p14="http://schemas.microsoft.com/office/powerpoint/2010/main" val="245316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A91B0-7552-4AA1-996F-3C52A7D851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EC2CEE-3607-4999-B5DE-29BCAD7CBA2D}"/>
              </a:ext>
            </a:extLst>
          </p:cNvPr>
          <p:cNvSpPr>
            <a:spLocks noGrp="1"/>
          </p:cNvSpPr>
          <p:nvPr>
            <p:ph type="dt" sz="half" idx="10"/>
          </p:nvPr>
        </p:nvSpPr>
        <p:spPr/>
        <p:txBody>
          <a:bodyPr/>
          <a:lstStyle/>
          <a:p>
            <a:fld id="{09545F7C-3147-4BAF-9122-4D4525AD0353}" type="datetimeFigureOut">
              <a:rPr lang="en-US" smtClean="0"/>
              <a:t>4/8/2024</a:t>
            </a:fld>
            <a:endParaRPr lang="en-US"/>
          </a:p>
        </p:txBody>
      </p:sp>
      <p:sp>
        <p:nvSpPr>
          <p:cNvPr id="4" name="Footer Placeholder 3">
            <a:extLst>
              <a:ext uri="{FF2B5EF4-FFF2-40B4-BE49-F238E27FC236}">
                <a16:creationId xmlns:a16="http://schemas.microsoft.com/office/drawing/2014/main" id="{DA2FCA7C-8CB7-4BD6-8E8E-0957709996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AB79AD-980D-4559-BF5D-4A3DEC961AA2}"/>
              </a:ext>
            </a:extLst>
          </p:cNvPr>
          <p:cNvSpPr>
            <a:spLocks noGrp="1"/>
          </p:cNvSpPr>
          <p:nvPr>
            <p:ph type="sldNum" sz="quarter" idx="12"/>
          </p:nvPr>
        </p:nvSpPr>
        <p:spPr/>
        <p:txBody>
          <a:bodyPr/>
          <a:lstStyle/>
          <a:p>
            <a:fld id="{E57B1261-F733-4890-9718-635F79156CF5}" type="slidenum">
              <a:rPr lang="en-US" smtClean="0"/>
              <a:t>‹#›</a:t>
            </a:fld>
            <a:endParaRPr lang="en-US"/>
          </a:p>
        </p:txBody>
      </p:sp>
    </p:spTree>
    <p:extLst>
      <p:ext uri="{BB962C8B-B14F-4D97-AF65-F5344CB8AC3E}">
        <p14:creationId xmlns:p14="http://schemas.microsoft.com/office/powerpoint/2010/main" val="687071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E7140B-B871-4171-BE8B-4809CE3B68FB}"/>
              </a:ext>
            </a:extLst>
          </p:cNvPr>
          <p:cNvSpPr>
            <a:spLocks noGrp="1"/>
          </p:cNvSpPr>
          <p:nvPr>
            <p:ph type="dt" sz="half" idx="10"/>
          </p:nvPr>
        </p:nvSpPr>
        <p:spPr/>
        <p:txBody>
          <a:bodyPr/>
          <a:lstStyle/>
          <a:p>
            <a:fld id="{09545F7C-3147-4BAF-9122-4D4525AD0353}" type="datetimeFigureOut">
              <a:rPr lang="en-US" smtClean="0"/>
              <a:t>4/8/2024</a:t>
            </a:fld>
            <a:endParaRPr lang="en-US"/>
          </a:p>
        </p:txBody>
      </p:sp>
      <p:sp>
        <p:nvSpPr>
          <p:cNvPr id="3" name="Footer Placeholder 2">
            <a:extLst>
              <a:ext uri="{FF2B5EF4-FFF2-40B4-BE49-F238E27FC236}">
                <a16:creationId xmlns:a16="http://schemas.microsoft.com/office/drawing/2014/main" id="{DE5AA4BB-33CB-4581-85F8-3678599831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83C92B-31F0-4A09-8776-1A175DBA0F79}"/>
              </a:ext>
            </a:extLst>
          </p:cNvPr>
          <p:cNvSpPr>
            <a:spLocks noGrp="1"/>
          </p:cNvSpPr>
          <p:nvPr>
            <p:ph type="sldNum" sz="quarter" idx="12"/>
          </p:nvPr>
        </p:nvSpPr>
        <p:spPr/>
        <p:txBody>
          <a:bodyPr/>
          <a:lstStyle/>
          <a:p>
            <a:fld id="{E57B1261-F733-4890-9718-635F79156CF5}" type="slidenum">
              <a:rPr lang="en-US" smtClean="0"/>
              <a:t>‹#›</a:t>
            </a:fld>
            <a:endParaRPr lang="en-US"/>
          </a:p>
        </p:txBody>
      </p:sp>
    </p:spTree>
    <p:extLst>
      <p:ext uri="{BB962C8B-B14F-4D97-AF65-F5344CB8AC3E}">
        <p14:creationId xmlns:p14="http://schemas.microsoft.com/office/powerpoint/2010/main" val="1279634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4DDE-145F-45F2-BA9A-570DCAE867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703CD2-451C-4FDD-B516-90AFBEFCE3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55F71-FEDF-4F9D-A45D-EF7E8C4C43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6A11A6-0FD1-4072-98F7-74C933F9EF12}"/>
              </a:ext>
            </a:extLst>
          </p:cNvPr>
          <p:cNvSpPr>
            <a:spLocks noGrp="1"/>
          </p:cNvSpPr>
          <p:nvPr>
            <p:ph type="dt" sz="half" idx="10"/>
          </p:nvPr>
        </p:nvSpPr>
        <p:spPr/>
        <p:txBody>
          <a:bodyPr/>
          <a:lstStyle/>
          <a:p>
            <a:fld id="{09545F7C-3147-4BAF-9122-4D4525AD0353}" type="datetimeFigureOut">
              <a:rPr lang="en-US" smtClean="0"/>
              <a:t>4/8/2024</a:t>
            </a:fld>
            <a:endParaRPr lang="en-US"/>
          </a:p>
        </p:txBody>
      </p:sp>
      <p:sp>
        <p:nvSpPr>
          <p:cNvPr id="6" name="Footer Placeholder 5">
            <a:extLst>
              <a:ext uri="{FF2B5EF4-FFF2-40B4-BE49-F238E27FC236}">
                <a16:creationId xmlns:a16="http://schemas.microsoft.com/office/drawing/2014/main" id="{88F89452-1BAB-46B8-A24D-C24BBCCE47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9323CC-E50B-4414-918E-0F2208252FE6}"/>
              </a:ext>
            </a:extLst>
          </p:cNvPr>
          <p:cNvSpPr>
            <a:spLocks noGrp="1"/>
          </p:cNvSpPr>
          <p:nvPr>
            <p:ph type="sldNum" sz="quarter" idx="12"/>
          </p:nvPr>
        </p:nvSpPr>
        <p:spPr/>
        <p:txBody>
          <a:bodyPr/>
          <a:lstStyle/>
          <a:p>
            <a:fld id="{E57B1261-F733-4890-9718-635F79156CF5}" type="slidenum">
              <a:rPr lang="en-US" smtClean="0"/>
              <a:t>‹#›</a:t>
            </a:fld>
            <a:endParaRPr lang="en-US"/>
          </a:p>
        </p:txBody>
      </p:sp>
    </p:spTree>
    <p:extLst>
      <p:ext uri="{BB962C8B-B14F-4D97-AF65-F5344CB8AC3E}">
        <p14:creationId xmlns:p14="http://schemas.microsoft.com/office/powerpoint/2010/main" val="1984864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C5198-A602-40E7-A479-C4307D2A8F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80B28C-8B3A-4A66-B7B3-5E218E3840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86DC7B-3F7B-41EB-94D2-715B57E3DA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759A4B-3070-49EB-AD1F-C548120F7F13}"/>
              </a:ext>
            </a:extLst>
          </p:cNvPr>
          <p:cNvSpPr>
            <a:spLocks noGrp="1"/>
          </p:cNvSpPr>
          <p:nvPr>
            <p:ph type="dt" sz="half" idx="10"/>
          </p:nvPr>
        </p:nvSpPr>
        <p:spPr/>
        <p:txBody>
          <a:bodyPr/>
          <a:lstStyle/>
          <a:p>
            <a:fld id="{09545F7C-3147-4BAF-9122-4D4525AD0353}" type="datetimeFigureOut">
              <a:rPr lang="en-US" smtClean="0"/>
              <a:t>4/8/2024</a:t>
            </a:fld>
            <a:endParaRPr lang="en-US"/>
          </a:p>
        </p:txBody>
      </p:sp>
      <p:sp>
        <p:nvSpPr>
          <p:cNvPr id="6" name="Footer Placeholder 5">
            <a:extLst>
              <a:ext uri="{FF2B5EF4-FFF2-40B4-BE49-F238E27FC236}">
                <a16:creationId xmlns:a16="http://schemas.microsoft.com/office/drawing/2014/main" id="{6C317736-6EF2-42E4-B900-441DD6D9B7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A6315E-1BBD-4DBA-B255-27DC41876D47}"/>
              </a:ext>
            </a:extLst>
          </p:cNvPr>
          <p:cNvSpPr>
            <a:spLocks noGrp="1"/>
          </p:cNvSpPr>
          <p:nvPr>
            <p:ph type="sldNum" sz="quarter" idx="12"/>
          </p:nvPr>
        </p:nvSpPr>
        <p:spPr/>
        <p:txBody>
          <a:bodyPr/>
          <a:lstStyle/>
          <a:p>
            <a:fld id="{E57B1261-F733-4890-9718-635F79156CF5}" type="slidenum">
              <a:rPr lang="en-US" smtClean="0"/>
              <a:t>‹#›</a:t>
            </a:fld>
            <a:endParaRPr lang="en-US"/>
          </a:p>
        </p:txBody>
      </p:sp>
    </p:spTree>
    <p:extLst>
      <p:ext uri="{BB962C8B-B14F-4D97-AF65-F5344CB8AC3E}">
        <p14:creationId xmlns:p14="http://schemas.microsoft.com/office/powerpoint/2010/main" val="3904149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FBDED2-4491-4D74-A717-91E96FCC54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019E35-2132-4A74-AD6E-3EEF980635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1F4A85-40E1-4985-8343-E3FE7511C7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45F7C-3147-4BAF-9122-4D4525AD0353}" type="datetimeFigureOut">
              <a:rPr lang="en-US" smtClean="0"/>
              <a:t>4/8/2024</a:t>
            </a:fld>
            <a:endParaRPr lang="en-US"/>
          </a:p>
        </p:txBody>
      </p:sp>
      <p:sp>
        <p:nvSpPr>
          <p:cNvPr id="5" name="Footer Placeholder 4">
            <a:extLst>
              <a:ext uri="{FF2B5EF4-FFF2-40B4-BE49-F238E27FC236}">
                <a16:creationId xmlns:a16="http://schemas.microsoft.com/office/drawing/2014/main" id="{2EFF36CB-AAE7-423C-B63D-9AAF226703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EE1A2C-113B-4D4C-A353-9A91E147BF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B1261-F733-4890-9718-635F79156CF5}" type="slidenum">
              <a:rPr lang="en-US" smtClean="0"/>
              <a:t>‹#›</a:t>
            </a:fld>
            <a:endParaRPr lang="en-US"/>
          </a:p>
        </p:txBody>
      </p:sp>
    </p:spTree>
    <p:extLst>
      <p:ext uri="{BB962C8B-B14F-4D97-AF65-F5344CB8AC3E}">
        <p14:creationId xmlns:p14="http://schemas.microsoft.com/office/powerpoint/2010/main" val="1624503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a/url?sa=i&amp;rct=j&amp;q=&amp;esrc=s&amp;frm=1&amp;source=images&amp;cd=&amp;cad=rja&amp;docid=TrvGXIT8_EHxWM&amp;tbnid=AZwDOzhdsyKI2M:&amp;ved=0CAUQjRw&amp;url=http%3A%2F%2Fwww.blueschoolofmotoring.com%2FDriving-Lessons-Complex-Junctions%2F&amp;ei=6AsoUvP5McW_igL1p4BY&amp;psig=AFQjCNHdGukQUM0uQHdTeDROmaDYJ7y5iQ&amp;ust=137844259689001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a/url?sa=i&amp;rct=j&amp;q=&amp;esrc=s&amp;frm=1&amp;source=images&amp;cd=&amp;cad=rja&amp;docid=TrvGXIT8_EHxWM&amp;tbnid=AZwDOzhdsyKI2M:&amp;ved=0CAUQjRw&amp;url=http%3A%2F%2Fwww.blueschoolofmotoring.com%2FDriving-Lessons-Complex-Junctions%2F&amp;ei=6AsoUvP5McW_igL1p4BY&amp;psig=AFQjCNHdGukQUM0uQHdTeDROmaDYJ7y5iQ&amp;ust=1378442596890010"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youtu.be/F38BmgPcZ_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889AC-153A-40DA-B016-C50E2B48AAE8}"/>
              </a:ext>
            </a:extLst>
          </p:cNvPr>
          <p:cNvSpPr>
            <a:spLocks noGrp="1"/>
          </p:cNvSpPr>
          <p:nvPr>
            <p:ph type="ctrTitle"/>
          </p:nvPr>
        </p:nvSpPr>
        <p:spPr/>
        <p:txBody>
          <a:bodyPr/>
          <a:lstStyle/>
          <a:p>
            <a:r>
              <a:rPr lang="en-US" dirty="0"/>
              <a:t>Taxonomy and Classification</a:t>
            </a:r>
          </a:p>
        </p:txBody>
      </p:sp>
      <p:sp>
        <p:nvSpPr>
          <p:cNvPr id="3" name="Subtitle 2">
            <a:extLst>
              <a:ext uri="{FF2B5EF4-FFF2-40B4-BE49-F238E27FC236}">
                <a16:creationId xmlns:a16="http://schemas.microsoft.com/office/drawing/2014/main" id="{E3878FB4-8A2E-4449-93F8-220AB5FB4615}"/>
              </a:ext>
            </a:extLst>
          </p:cNvPr>
          <p:cNvSpPr>
            <a:spLocks noGrp="1"/>
          </p:cNvSpPr>
          <p:nvPr>
            <p:ph type="subTitle" idx="1"/>
          </p:nvPr>
        </p:nvSpPr>
        <p:spPr/>
        <p:txBody>
          <a:bodyPr/>
          <a:lstStyle/>
          <a:p>
            <a:r>
              <a:rPr lang="en-US" dirty="0"/>
              <a:t>Chapter 15</a:t>
            </a:r>
          </a:p>
          <a:p>
            <a:r>
              <a:rPr lang="en-US" dirty="0"/>
              <a:t>Pages 318-333</a:t>
            </a:r>
          </a:p>
        </p:txBody>
      </p:sp>
    </p:spTree>
    <p:extLst>
      <p:ext uri="{BB962C8B-B14F-4D97-AF65-F5344CB8AC3E}">
        <p14:creationId xmlns:p14="http://schemas.microsoft.com/office/powerpoint/2010/main" val="2068872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B04A8-D178-41B4-BCC2-97FAC93AA0E9}"/>
              </a:ext>
            </a:extLst>
          </p:cNvPr>
          <p:cNvSpPr>
            <a:spLocks noGrp="1"/>
          </p:cNvSpPr>
          <p:nvPr>
            <p:ph type="title"/>
          </p:nvPr>
        </p:nvSpPr>
        <p:spPr>
          <a:xfrm>
            <a:off x="838200" y="365125"/>
            <a:ext cx="10515600" cy="1325563"/>
          </a:xfrm>
        </p:spPr>
        <p:txBody>
          <a:bodyPr/>
          <a:lstStyle/>
          <a:p>
            <a:r>
              <a:rPr lang="en-US" dirty="0"/>
              <a:t>History of Taxonomy</a:t>
            </a:r>
          </a:p>
        </p:txBody>
      </p:sp>
      <p:sp>
        <p:nvSpPr>
          <p:cNvPr id="3" name="Content Placeholder 2">
            <a:extLst>
              <a:ext uri="{FF2B5EF4-FFF2-40B4-BE49-F238E27FC236}">
                <a16:creationId xmlns:a16="http://schemas.microsoft.com/office/drawing/2014/main" id="{F820854C-F39D-427B-8A5D-CC653815D71D}"/>
              </a:ext>
            </a:extLst>
          </p:cNvPr>
          <p:cNvSpPr>
            <a:spLocks noGrp="1"/>
          </p:cNvSpPr>
          <p:nvPr>
            <p:ph idx="1"/>
          </p:nvPr>
        </p:nvSpPr>
        <p:spPr>
          <a:xfrm>
            <a:off x="556181" y="1825625"/>
            <a:ext cx="6669809" cy="4351338"/>
          </a:xfrm>
        </p:spPr>
        <p:txBody>
          <a:bodyPr>
            <a:normAutofit/>
          </a:bodyPr>
          <a:lstStyle/>
          <a:p>
            <a:r>
              <a:rPr lang="en-US" sz="3200" dirty="0"/>
              <a:t>Swedish botanist, </a:t>
            </a:r>
            <a:r>
              <a:rPr lang="en-US" sz="3200" b="1" dirty="0"/>
              <a:t>Carl Linnaeus </a:t>
            </a:r>
            <a:r>
              <a:rPr lang="en-US" sz="2800" dirty="0"/>
              <a:t>(1707-1778) </a:t>
            </a:r>
            <a:r>
              <a:rPr lang="en-US" sz="3200" dirty="0"/>
              <a:t>developed a </a:t>
            </a:r>
            <a:r>
              <a:rPr lang="en-US" sz="3200" b="1" u="sng" dirty="0"/>
              <a:t>two part </a:t>
            </a:r>
            <a:r>
              <a:rPr lang="en-US" sz="3200" dirty="0"/>
              <a:t>naming system </a:t>
            </a:r>
            <a:r>
              <a:rPr lang="en-US" dirty="0"/>
              <a:t>for each organism called: </a:t>
            </a:r>
            <a:r>
              <a:rPr lang="en-US" b="1" u="sng" dirty="0"/>
              <a:t>Binomial Nomenclature  </a:t>
            </a:r>
          </a:p>
          <a:p>
            <a:endParaRPr lang="en-US" b="1" u="sng" dirty="0"/>
          </a:p>
          <a:p>
            <a:r>
              <a:rPr lang="en-US" b="0" i="1" dirty="0">
                <a:solidFill>
                  <a:srgbClr val="1F1F1F"/>
                </a:solidFill>
                <a:effectLst/>
                <a:latin typeface="Google Sans"/>
              </a:rPr>
              <a:t>Puma concolor</a:t>
            </a:r>
            <a:endParaRPr lang="en-US" i="1" dirty="0"/>
          </a:p>
          <a:p>
            <a:r>
              <a:rPr lang="en-US" i="1" dirty="0"/>
              <a:t>Homo sapiens</a:t>
            </a:r>
          </a:p>
          <a:p>
            <a:endParaRPr lang="en-US" dirty="0"/>
          </a:p>
        </p:txBody>
      </p:sp>
      <p:pic>
        <p:nvPicPr>
          <p:cNvPr id="1028" name="Picture 4" descr="Mountain Lion Animal Facts | Felis Concolor - A-Z Animals">
            <a:extLst>
              <a:ext uri="{FF2B5EF4-FFF2-40B4-BE49-F238E27FC236}">
                <a16:creationId xmlns:a16="http://schemas.microsoft.com/office/drawing/2014/main" id="{C57337B9-23DE-A33E-C52D-F5BE93CE7B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92" r="29062"/>
          <a:stretch/>
        </p:blipFill>
        <p:spPr bwMode="auto">
          <a:xfrm>
            <a:off x="7560296" y="1825625"/>
            <a:ext cx="3595698" cy="40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684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D8B3AA5-3A9D-41D4-A450-9E610A3D30C4}"/>
              </a:ext>
            </a:extLst>
          </p:cNvPr>
          <p:cNvSpPr>
            <a:spLocks noGrp="1" noChangeArrowheads="1"/>
          </p:cNvSpPr>
          <p:nvPr>
            <p:ph type="title"/>
          </p:nvPr>
        </p:nvSpPr>
        <p:spPr/>
        <p:txBody>
          <a:bodyPr/>
          <a:lstStyle/>
          <a:p>
            <a:pPr eaLnBrk="1" hangingPunct="1"/>
            <a:r>
              <a:rPr lang="en-US" altLang="en-US" dirty="0">
                <a:latin typeface="Calibri" panose="020F0502020204030204" pitchFamily="34" charset="0"/>
                <a:cs typeface="Calibri" panose="020F0502020204030204" pitchFamily="34" charset="0"/>
              </a:rPr>
              <a:t>Binomial Nomenclature</a:t>
            </a:r>
          </a:p>
        </p:txBody>
      </p:sp>
      <p:sp>
        <p:nvSpPr>
          <p:cNvPr id="11267" name="Rectangle 3">
            <a:extLst>
              <a:ext uri="{FF2B5EF4-FFF2-40B4-BE49-F238E27FC236}">
                <a16:creationId xmlns:a16="http://schemas.microsoft.com/office/drawing/2014/main" id="{0FF4D751-7C4E-4B13-B4CB-F65B10CEEC5C}"/>
              </a:ext>
            </a:extLst>
          </p:cNvPr>
          <p:cNvSpPr>
            <a:spLocks noGrp="1" noChangeArrowheads="1"/>
          </p:cNvSpPr>
          <p:nvPr>
            <p:ph type="body" idx="1"/>
          </p:nvPr>
        </p:nvSpPr>
        <p:spPr>
          <a:xfrm>
            <a:off x="312234" y="1825624"/>
            <a:ext cx="7209573" cy="5032375"/>
          </a:xfrm>
        </p:spPr>
        <p:txBody>
          <a:bodyPr>
            <a:normAutofit fontScale="92500"/>
          </a:bodyPr>
          <a:lstStyle/>
          <a:p>
            <a:pPr eaLnBrk="1" hangingPunct="1"/>
            <a:r>
              <a:rPr lang="en-US" altLang="en-US" dirty="0">
                <a:latin typeface="Calibri" panose="020F0502020204030204" pitchFamily="34" charset="0"/>
                <a:cs typeface="Calibri" panose="020F0502020204030204" pitchFamily="34" charset="0"/>
              </a:rPr>
              <a:t>1</a:t>
            </a:r>
            <a:r>
              <a:rPr lang="en-US" altLang="en-US" baseline="30000" dirty="0">
                <a:latin typeface="Calibri" panose="020F0502020204030204" pitchFamily="34" charset="0"/>
                <a:cs typeface="Calibri" panose="020F0502020204030204" pitchFamily="34" charset="0"/>
              </a:rPr>
              <a:t>st</a:t>
            </a:r>
            <a:r>
              <a:rPr lang="en-US" altLang="en-US" dirty="0">
                <a:latin typeface="Calibri" panose="020F0502020204030204" pitchFamily="34" charset="0"/>
                <a:cs typeface="Calibri" panose="020F0502020204030204" pitchFamily="34" charset="0"/>
              </a:rPr>
              <a:t> name = </a:t>
            </a:r>
            <a:r>
              <a:rPr lang="en-US" altLang="en-US" b="1" u="sng" dirty="0">
                <a:latin typeface="Calibri" panose="020F0502020204030204" pitchFamily="34" charset="0"/>
                <a:cs typeface="Calibri" panose="020F0502020204030204" pitchFamily="34" charset="0"/>
              </a:rPr>
              <a:t>Genus</a:t>
            </a:r>
            <a:r>
              <a:rPr lang="en-US" altLang="en-US" b="1" dirty="0">
                <a:latin typeface="Calibri" panose="020F0502020204030204" pitchFamily="34" charset="0"/>
                <a:cs typeface="Calibri" panose="020F0502020204030204" pitchFamily="34" charset="0"/>
              </a:rPr>
              <a:t> </a:t>
            </a:r>
            <a:r>
              <a:rPr lang="en-US" altLang="en-US" dirty="0">
                <a:latin typeface="Calibri" panose="020F0502020204030204" pitchFamily="34" charset="0"/>
                <a:cs typeface="Calibri" panose="020F0502020204030204" pitchFamily="34" charset="0"/>
              </a:rPr>
              <a:t>- always </a:t>
            </a:r>
            <a:r>
              <a:rPr lang="en-US" altLang="en-US" i="1" dirty="0">
                <a:latin typeface="Calibri" panose="020F0502020204030204" pitchFamily="34" charset="0"/>
                <a:cs typeface="Calibri" panose="020F0502020204030204" pitchFamily="34" charset="0"/>
              </a:rPr>
              <a:t>capitalized.</a:t>
            </a:r>
          </a:p>
          <a:p>
            <a:pPr eaLnBrk="1" hangingPunct="1"/>
            <a:r>
              <a:rPr lang="en-US" altLang="en-US" dirty="0">
                <a:latin typeface="Calibri" panose="020F0502020204030204" pitchFamily="34" charset="0"/>
                <a:cs typeface="Calibri" panose="020F0502020204030204" pitchFamily="34" charset="0"/>
              </a:rPr>
              <a:t>2</a:t>
            </a:r>
            <a:r>
              <a:rPr lang="en-US" altLang="en-US" baseline="30000" dirty="0">
                <a:latin typeface="Calibri" panose="020F0502020204030204" pitchFamily="34" charset="0"/>
                <a:cs typeface="Calibri" panose="020F0502020204030204" pitchFamily="34" charset="0"/>
              </a:rPr>
              <a:t>nd</a:t>
            </a:r>
            <a:r>
              <a:rPr lang="en-US" altLang="en-US" dirty="0">
                <a:latin typeface="Calibri" panose="020F0502020204030204" pitchFamily="34" charset="0"/>
                <a:cs typeface="Calibri" panose="020F0502020204030204" pitchFamily="34" charset="0"/>
              </a:rPr>
              <a:t> name is =  </a:t>
            </a:r>
            <a:r>
              <a:rPr lang="en-US" altLang="en-US" b="1" u="sng" dirty="0">
                <a:latin typeface="Calibri" panose="020F0502020204030204" pitchFamily="34" charset="0"/>
                <a:cs typeface="Calibri" panose="020F0502020204030204" pitchFamily="34" charset="0"/>
              </a:rPr>
              <a:t>species</a:t>
            </a:r>
            <a:r>
              <a:rPr lang="en-US" altLang="en-US" b="1" dirty="0">
                <a:latin typeface="Calibri" panose="020F0502020204030204" pitchFamily="34" charset="0"/>
                <a:cs typeface="Calibri" panose="020F0502020204030204" pitchFamily="34" charset="0"/>
              </a:rPr>
              <a:t> </a:t>
            </a:r>
            <a:r>
              <a:rPr lang="en-US" altLang="en-US" dirty="0">
                <a:latin typeface="Calibri" panose="020F0502020204030204" pitchFamily="34" charset="0"/>
                <a:cs typeface="Calibri" panose="020F0502020204030204" pitchFamily="34" charset="0"/>
              </a:rPr>
              <a:t>– lower case, normally describes a </a:t>
            </a:r>
            <a:r>
              <a:rPr lang="en-US" altLang="en-US" b="1" u="sng" dirty="0">
                <a:latin typeface="Calibri" panose="020F0502020204030204" pitchFamily="34" charset="0"/>
                <a:cs typeface="Calibri" panose="020F0502020204030204" pitchFamily="34" charset="0"/>
              </a:rPr>
              <a:t>characteristic</a:t>
            </a:r>
            <a:endParaRPr lang="en-US" altLang="en-US" dirty="0">
              <a:latin typeface="Calibri" panose="020F0502020204030204" pitchFamily="34" charset="0"/>
              <a:cs typeface="Calibri" panose="020F0502020204030204" pitchFamily="34" charset="0"/>
            </a:endParaRPr>
          </a:p>
          <a:p>
            <a:endParaRPr lang="en-US" altLang="en-US" i="1" dirty="0">
              <a:latin typeface="Calibri" panose="020F0502020204030204" pitchFamily="34" charset="0"/>
              <a:cs typeface="Calibri" panose="020F0502020204030204" pitchFamily="34" charset="0"/>
            </a:endParaRPr>
          </a:p>
          <a:p>
            <a:r>
              <a:rPr lang="en-US" altLang="en-US" i="1" dirty="0" err="1">
                <a:latin typeface="Calibri" panose="020F0502020204030204" pitchFamily="34" charset="0"/>
                <a:cs typeface="Calibri" panose="020F0502020204030204" pitchFamily="34" charset="0"/>
              </a:rPr>
              <a:t>Eg.</a:t>
            </a:r>
            <a:r>
              <a:rPr lang="en-US" altLang="en-US" i="1" dirty="0">
                <a:latin typeface="Calibri" panose="020F0502020204030204" pitchFamily="34" charset="0"/>
                <a:cs typeface="Calibri" panose="020F0502020204030204" pitchFamily="34" charset="0"/>
              </a:rPr>
              <a:t> </a:t>
            </a:r>
            <a:r>
              <a:rPr lang="en-US" dirty="0"/>
              <a:t>Red Maple: </a:t>
            </a:r>
            <a:r>
              <a:rPr lang="en-US" i="1" dirty="0"/>
              <a:t>Acer rubrum</a:t>
            </a:r>
          </a:p>
          <a:p>
            <a:pPr marL="0" indent="0">
              <a:buNone/>
            </a:pPr>
            <a:r>
              <a:rPr lang="en-US" altLang="en-US" dirty="0">
                <a:latin typeface="Calibri" panose="020F0502020204030204" pitchFamily="34" charset="0"/>
                <a:cs typeface="Calibri" panose="020F0502020204030204" pitchFamily="34" charset="0"/>
              </a:rPr>
              <a:t>			rubrum mean </a:t>
            </a:r>
            <a:r>
              <a:rPr lang="en-US" altLang="en-US" b="1" i="1" u="sng" dirty="0">
                <a:solidFill>
                  <a:srgbClr val="FF0000"/>
                </a:solidFill>
                <a:latin typeface="Calibri" panose="020F0502020204030204" pitchFamily="34" charset="0"/>
                <a:cs typeface="Calibri" panose="020F0502020204030204" pitchFamily="34" charset="0"/>
              </a:rPr>
              <a:t>red</a:t>
            </a:r>
          </a:p>
          <a:p>
            <a:pPr marL="0" indent="0">
              <a:buNone/>
            </a:pPr>
            <a:r>
              <a:rPr lang="en-US" dirty="0"/>
              <a:t>E.g. </a:t>
            </a:r>
            <a:r>
              <a:rPr lang="en-US" dirty="0" err="1"/>
              <a:t>Urusus</a:t>
            </a:r>
            <a:r>
              <a:rPr lang="en-US" dirty="0"/>
              <a:t> americanus, the black bear.</a:t>
            </a:r>
            <a:endParaRPr lang="en-US" altLang="en-US" b="1" u="sng" dirty="0">
              <a:latin typeface="Calibri" panose="020F0502020204030204" pitchFamily="34" charset="0"/>
              <a:cs typeface="Calibri" panose="020F0502020204030204" pitchFamily="34" charset="0"/>
            </a:endParaRPr>
          </a:p>
          <a:p>
            <a:r>
              <a:rPr lang="en-US" altLang="en-US" dirty="0">
                <a:latin typeface="Calibri" panose="020F0502020204030204" pitchFamily="34" charset="0"/>
                <a:cs typeface="Calibri" panose="020F0502020204030204" pitchFamily="34" charset="0"/>
              </a:rPr>
              <a:t>The whole name is in</a:t>
            </a:r>
            <a:r>
              <a:rPr lang="en-US" altLang="en-US" b="1" u="sng" dirty="0">
                <a:latin typeface="Calibri" panose="020F0502020204030204" pitchFamily="34" charset="0"/>
                <a:cs typeface="Calibri" panose="020F0502020204030204" pitchFamily="34" charset="0"/>
              </a:rPr>
              <a:t> i</a:t>
            </a:r>
            <a:r>
              <a:rPr lang="en-US" altLang="en-US" b="1" i="1" u="sng" dirty="0">
                <a:latin typeface="Calibri" panose="020F0502020204030204" pitchFamily="34" charset="0"/>
                <a:cs typeface="Calibri" panose="020F0502020204030204" pitchFamily="34" charset="0"/>
              </a:rPr>
              <a:t>talics </a:t>
            </a:r>
            <a:r>
              <a:rPr lang="en-US" altLang="en-US" i="1" dirty="0">
                <a:latin typeface="Calibri" panose="020F0502020204030204" pitchFamily="34" charset="0"/>
                <a:cs typeface="Calibri" panose="020F0502020204030204" pitchFamily="34" charset="0"/>
              </a:rPr>
              <a:t>or </a:t>
            </a:r>
            <a:r>
              <a:rPr lang="en-US" altLang="en-US" b="1" u="sng" dirty="0">
                <a:latin typeface="Calibri" panose="020F0502020204030204" pitchFamily="34" charset="0"/>
                <a:cs typeface="Calibri" panose="020F0502020204030204" pitchFamily="34" charset="0"/>
              </a:rPr>
              <a:t>underlined</a:t>
            </a:r>
          </a:p>
          <a:p>
            <a:endParaRPr lang="en-US" altLang="en-US" b="1" i="1" dirty="0">
              <a:latin typeface="Calibri" panose="020F0502020204030204" pitchFamily="34" charset="0"/>
              <a:cs typeface="Calibri" panose="020F0502020204030204" pitchFamily="34" charset="0"/>
            </a:endParaRPr>
          </a:p>
          <a:p>
            <a:pPr eaLnBrk="1" hangingPunct="1"/>
            <a:endParaRPr lang="en-US" altLang="en-US" dirty="0">
              <a:solidFill>
                <a:schemeClr val="accent1"/>
              </a:solidFill>
              <a:latin typeface="Calibri" panose="020F0502020204030204" pitchFamily="34" charset="0"/>
              <a:cs typeface="Calibri" panose="020F0502020204030204" pitchFamily="34" charset="0"/>
            </a:endParaRPr>
          </a:p>
        </p:txBody>
      </p:sp>
      <p:pic>
        <p:nvPicPr>
          <p:cNvPr id="4" name="Picture 2" descr="American Red Maple">
            <a:extLst>
              <a:ext uri="{FF2B5EF4-FFF2-40B4-BE49-F238E27FC236}">
                <a16:creationId xmlns:a16="http://schemas.microsoft.com/office/drawing/2014/main" id="{BCDB6DF9-74A5-47B8-A43D-4BD423F99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7773" y="2017559"/>
            <a:ext cx="3831993" cy="46500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189ED-991C-45D7-AC57-2F2731E62BB4}"/>
              </a:ext>
            </a:extLst>
          </p:cNvPr>
          <p:cNvSpPr>
            <a:spLocks noGrp="1"/>
          </p:cNvSpPr>
          <p:nvPr>
            <p:ph type="title"/>
          </p:nvPr>
        </p:nvSpPr>
        <p:spPr/>
        <p:txBody>
          <a:bodyPr/>
          <a:lstStyle/>
          <a:p>
            <a:r>
              <a:rPr lang="en-US"/>
              <a:t>Finish </a:t>
            </a:r>
            <a:r>
              <a:rPr lang="en-US" dirty="0"/>
              <a:t>crash course at 6min</a:t>
            </a:r>
          </a:p>
        </p:txBody>
      </p:sp>
      <p:sp>
        <p:nvSpPr>
          <p:cNvPr id="3" name="Content Placeholder 2">
            <a:extLst>
              <a:ext uri="{FF2B5EF4-FFF2-40B4-BE49-F238E27FC236}">
                <a16:creationId xmlns:a16="http://schemas.microsoft.com/office/drawing/2014/main" id="{48C5BEED-6EA8-4C3B-996C-5DC43AD7A94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15170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375F8-7C6E-47BC-B60A-C8BB4647F071}"/>
              </a:ext>
            </a:extLst>
          </p:cNvPr>
          <p:cNvSpPr>
            <a:spLocks noGrp="1"/>
          </p:cNvSpPr>
          <p:nvPr>
            <p:ph type="title"/>
          </p:nvPr>
        </p:nvSpPr>
        <p:spPr/>
        <p:txBody>
          <a:bodyPr/>
          <a:lstStyle/>
          <a:p>
            <a:r>
              <a:rPr lang="en-US" dirty="0"/>
              <a:t>Classifying Organisms</a:t>
            </a:r>
          </a:p>
        </p:txBody>
      </p:sp>
      <p:sp>
        <p:nvSpPr>
          <p:cNvPr id="3" name="Content Placeholder 2">
            <a:extLst>
              <a:ext uri="{FF2B5EF4-FFF2-40B4-BE49-F238E27FC236}">
                <a16:creationId xmlns:a16="http://schemas.microsoft.com/office/drawing/2014/main" id="{0B69F9E7-5048-47C7-825B-4123ED5630B9}"/>
              </a:ext>
            </a:extLst>
          </p:cNvPr>
          <p:cNvSpPr>
            <a:spLocks noGrp="1"/>
          </p:cNvSpPr>
          <p:nvPr>
            <p:ph idx="1"/>
          </p:nvPr>
        </p:nvSpPr>
        <p:spPr>
          <a:xfrm>
            <a:off x="838200" y="1904002"/>
            <a:ext cx="10515600" cy="4351338"/>
          </a:xfrm>
        </p:spPr>
        <p:txBody>
          <a:bodyPr>
            <a:normAutofit fontScale="92500" lnSpcReduction="10000"/>
          </a:bodyPr>
          <a:lstStyle/>
          <a:p>
            <a:r>
              <a:rPr lang="en-US" dirty="0"/>
              <a:t>Linnaeus then developed a system of classification by </a:t>
            </a:r>
            <a:r>
              <a:rPr lang="en-US" i="1" dirty="0"/>
              <a:t>grouping</a:t>
            </a:r>
            <a:r>
              <a:rPr lang="en-US" dirty="0"/>
              <a:t> organisms based on </a:t>
            </a:r>
            <a:r>
              <a:rPr lang="en-US" b="1" u="sng" dirty="0"/>
              <a:t>similar characteristics </a:t>
            </a:r>
            <a:r>
              <a:rPr lang="en-US" dirty="0"/>
              <a:t>like (shared body structures) .</a:t>
            </a:r>
          </a:p>
          <a:p>
            <a:endParaRPr lang="en-US" dirty="0"/>
          </a:p>
          <a:p>
            <a:r>
              <a:rPr lang="en-US" dirty="0"/>
              <a:t>These groups are called </a:t>
            </a:r>
            <a:r>
              <a:rPr lang="en-US" b="1" u="sng" dirty="0"/>
              <a:t>taxa </a:t>
            </a:r>
            <a:r>
              <a:rPr lang="en-US" dirty="0"/>
              <a:t>(singular = </a:t>
            </a:r>
            <a:r>
              <a:rPr lang="en-US" b="1" u="sng" dirty="0">
                <a:solidFill>
                  <a:srgbClr val="FF0000"/>
                </a:solidFill>
              </a:rPr>
              <a:t>taxon</a:t>
            </a:r>
            <a:r>
              <a:rPr lang="en-US" dirty="0"/>
              <a:t>).</a:t>
            </a:r>
          </a:p>
          <a:p>
            <a:r>
              <a:rPr lang="en-US" dirty="0"/>
              <a:t>He Introduced the </a:t>
            </a:r>
            <a:r>
              <a:rPr lang="en-US" b="1" dirty="0"/>
              <a:t>HIERARCHY</a:t>
            </a:r>
            <a:r>
              <a:rPr lang="en-US" dirty="0"/>
              <a:t> of class, order, genus, species.</a:t>
            </a:r>
          </a:p>
          <a:p>
            <a:r>
              <a:rPr lang="en-US" dirty="0"/>
              <a:t>Initially his system originally had only TWO Kingdoms: </a:t>
            </a:r>
          </a:p>
          <a:p>
            <a:pPr lvl="5"/>
            <a:r>
              <a:rPr lang="en-US" sz="3900" b="1" dirty="0"/>
              <a:t>plants and animals</a:t>
            </a:r>
          </a:p>
          <a:p>
            <a:endParaRPr lang="en-US" dirty="0"/>
          </a:p>
          <a:p>
            <a:endParaRPr lang="en-US" dirty="0"/>
          </a:p>
        </p:txBody>
      </p:sp>
    </p:spTree>
    <p:extLst>
      <p:ext uri="{BB962C8B-B14F-4D97-AF65-F5344CB8AC3E}">
        <p14:creationId xmlns:p14="http://schemas.microsoft.com/office/powerpoint/2010/main" val="4000387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6467A-FE10-43B1-92AA-452989A69119}"/>
              </a:ext>
            </a:extLst>
          </p:cNvPr>
          <p:cNvSpPr>
            <a:spLocks noGrp="1"/>
          </p:cNvSpPr>
          <p:nvPr>
            <p:ph type="title"/>
          </p:nvPr>
        </p:nvSpPr>
        <p:spPr/>
        <p:txBody>
          <a:bodyPr/>
          <a:lstStyle/>
          <a:p>
            <a:r>
              <a:rPr lang="en-US" dirty="0"/>
              <a:t>Levels of Organization Today</a:t>
            </a:r>
          </a:p>
        </p:txBody>
      </p:sp>
      <p:sp>
        <p:nvSpPr>
          <p:cNvPr id="3" name="Content Placeholder 2">
            <a:extLst>
              <a:ext uri="{FF2B5EF4-FFF2-40B4-BE49-F238E27FC236}">
                <a16:creationId xmlns:a16="http://schemas.microsoft.com/office/drawing/2014/main" id="{5958ABAC-E53E-4AB7-B504-D83944F4FF3E}"/>
              </a:ext>
            </a:extLst>
          </p:cNvPr>
          <p:cNvSpPr>
            <a:spLocks noGrp="1"/>
          </p:cNvSpPr>
          <p:nvPr>
            <p:ph idx="1"/>
          </p:nvPr>
        </p:nvSpPr>
        <p:spPr/>
        <p:txBody>
          <a:bodyPr/>
          <a:lstStyle/>
          <a:p>
            <a:r>
              <a:rPr lang="en-US" dirty="0"/>
              <a:t>Domain</a:t>
            </a:r>
          </a:p>
          <a:p>
            <a:r>
              <a:rPr lang="en-US" dirty="0"/>
              <a:t>Kingdom</a:t>
            </a:r>
          </a:p>
          <a:p>
            <a:r>
              <a:rPr lang="en-US" dirty="0"/>
              <a:t>Phylum</a:t>
            </a:r>
          </a:p>
          <a:p>
            <a:r>
              <a:rPr lang="en-US" dirty="0"/>
              <a:t>Class</a:t>
            </a:r>
          </a:p>
          <a:p>
            <a:r>
              <a:rPr lang="en-US" dirty="0"/>
              <a:t>Order</a:t>
            </a:r>
          </a:p>
          <a:p>
            <a:r>
              <a:rPr lang="en-US" dirty="0"/>
              <a:t>Family</a:t>
            </a:r>
          </a:p>
          <a:p>
            <a:r>
              <a:rPr lang="en-US" dirty="0"/>
              <a:t>Genus, species</a:t>
            </a:r>
          </a:p>
          <a:p>
            <a:endParaRPr lang="en-US" dirty="0"/>
          </a:p>
        </p:txBody>
      </p:sp>
      <p:pic>
        <p:nvPicPr>
          <p:cNvPr id="4" name="Picture 5" descr="Image result for kingdom domain">
            <a:extLst>
              <a:ext uri="{FF2B5EF4-FFF2-40B4-BE49-F238E27FC236}">
                <a16:creationId xmlns:a16="http://schemas.microsoft.com/office/drawing/2014/main" id="{0281A7F5-ACE4-4A2A-ABF2-08918D285C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354"/>
          <a:stretch/>
        </p:blipFill>
        <p:spPr bwMode="auto">
          <a:xfrm>
            <a:off x="7701699" y="206041"/>
            <a:ext cx="3928621" cy="661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0970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D425B9C-D7E0-4261-ACCA-49F095EAF64D}"/>
              </a:ext>
            </a:extLst>
          </p:cNvPr>
          <p:cNvSpPr>
            <a:spLocks noGrp="1" noChangeArrowheads="1"/>
          </p:cNvSpPr>
          <p:nvPr>
            <p:ph type="title"/>
          </p:nvPr>
        </p:nvSpPr>
        <p:spPr>
          <a:xfrm>
            <a:off x="200025" y="365125"/>
            <a:ext cx="11153775" cy="937895"/>
          </a:xfrm>
        </p:spPr>
        <p:txBody>
          <a:bodyPr/>
          <a:lstStyle/>
          <a:p>
            <a:r>
              <a:rPr lang="en-US" dirty="0"/>
              <a:t>Organized based on their features.</a:t>
            </a:r>
          </a:p>
        </p:txBody>
      </p:sp>
      <p:sp>
        <p:nvSpPr>
          <p:cNvPr id="15363" name="Rectangle 3">
            <a:extLst>
              <a:ext uri="{FF2B5EF4-FFF2-40B4-BE49-F238E27FC236}">
                <a16:creationId xmlns:a16="http://schemas.microsoft.com/office/drawing/2014/main" id="{D76AD038-9544-460C-A70C-82A145AF16FE}"/>
              </a:ext>
            </a:extLst>
          </p:cNvPr>
          <p:cNvSpPr>
            <a:spLocks noGrp="1" noChangeArrowheads="1"/>
          </p:cNvSpPr>
          <p:nvPr>
            <p:ph type="body" idx="1"/>
          </p:nvPr>
        </p:nvSpPr>
        <p:spPr>
          <a:xfrm>
            <a:off x="200025" y="1600201"/>
            <a:ext cx="5239483" cy="4525963"/>
          </a:xfrm>
        </p:spPr>
        <p:txBody>
          <a:bodyPr>
            <a:normAutofit fontScale="92500"/>
          </a:bodyPr>
          <a:lstStyle/>
          <a:p>
            <a:r>
              <a:rPr lang="en-US" dirty="0"/>
              <a:t>Each “level” becomes more </a:t>
            </a:r>
            <a:r>
              <a:rPr lang="en-US" b="1" u="sng" dirty="0"/>
              <a:t>specific</a:t>
            </a:r>
            <a:r>
              <a:rPr lang="en-US" dirty="0"/>
              <a:t> until there is only one organism in a category – this is the </a:t>
            </a:r>
            <a:r>
              <a:rPr lang="en-US" i="1" dirty="0"/>
              <a:t>species</a:t>
            </a:r>
            <a:r>
              <a:rPr lang="en-US" dirty="0"/>
              <a:t> level.</a:t>
            </a:r>
          </a:p>
          <a:p>
            <a:r>
              <a:rPr lang="en-US" altLang="en-US" dirty="0"/>
              <a:t>Organisms in each taxon become more closely </a:t>
            </a:r>
            <a:r>
              <a:rPr lang="en-US" altLang="en-US" b="1" u="sng" dirty="0"/>
              <a:t>related</a:t>
            </a:r>
            <a:r>
              <a:rPr lang="en-US" altLang="en-US" dirty="0"/>
              <a:t> as you move down</a:t>
            </a:r>
            <a:endParaRPr lang="en-US" dirty="0"/>
          </a:p>
          <a:p>
            <a:endParaRPr lang="en-US" altLang="en-US" dirty="0"/>
          </a:p>
          <a:p>
            <a:endParaRPr lang="en-US" altLang="en-US" dirty="0"/>
          </a:p>
          <a:p>
            <a:endParaRPr lang="en-US" altLang="en-US" dirty="0"/>
          </a:p>
          <a:p>
            <a:endParaRPr lang="en-US" sz="2800" dirty="0"/>
          </a:p>
          <a:p>
            <a:endParaRPr lang="en-US" sz="2800" dirty="0"/>
          </a:p>
          <a:p>
            <a:pPr eaLnBrk="1" hangingPunct="1">
              <a:buFontTx/>
              <a:buNone/>
            </a:pPr>
            <a:endParaRPr lang="en-US" altLang="en-US" sz="2800" b="1" dirty="0"/>
          </a:p>
        </p:txBody>
      </p:sp>
      <p:pic>
        <p:nvPicPr>
          <p:cNvPr id="3" name="Picture 4" descr="Bear Taxonomy001">
            <a:extLst>
              <a:ext uri="{FF2B5EF4-FFF2-40B4-BE49-F238E27FC236}">
                <a16:creationId xmlns:a16="http://schemas.microsoft.com/office/drawing/2014/main" id="{B77E80E2-1955-52EC-4FC6-03D78A1FC0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10" t="13820" r="20333" b="4098"/>
          <a:stretch/>
        </p:blipFill>
        <p:spPr bwMode="auto">
          <a:xfrm>
            <a:off x="5267518" y="1303021"/>
            <a:ext cx="6502842" cy="534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F369AEC-B71E-CDA8-9DB9-3B4023FC78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47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312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479F2-6D52-49B6-BF5F-882D5D2661DD}"/>
              </a:ext>
            </a:extLst>
          </p:cNvPr>
          <p:cNvSpPr>
            <a:spLocks noGrp="1"/>
          </p:cNvSpPr>
          <p:nvPr>
            <p:ph type="title"/>
          </p:nvPr>
        </p:nvSpPr>
        <p:spPr/>
        <p:txBody>
          <a:bodyPr/>
          <a:lstStyle/>
          <a:p>
            <a:r>
              <a:rPr lang="en-US" dirty="0"/>
              <a:t>Mnemonic</a:t>
            </a:r>
          </a:p>
        </p:txBody>
      </p:sp>
      <p:sp>
        <p:nvSpPr>
          <p:cNvPr id="3" name="Content Placeholder 2">
            <a:extLst>
              <a:ext uri="{FF2B5EF4-FFF2-40B4-BE49-F238E27FC236}">
                <a16:creationId xmlns:a16="http://schemas.microsoft.com/office/drawing/2014/main" id="{5452F374-42AE-455F-B75A-2C674EAE87CD}"/>
              </a:ext>
            </a:extLst>
          </p:cNvPr>
          <p:cNvSpPr>
            <a:spLocks noGrp="1"/>
          </p:cNvSpPr>
          <p:nvPr>
            <p:ph idx="1"/>
          </p:nvPr>
        </p:nvSpPr>
        <p:spPr/>
        <p:txBody>
          <a:bodyPr/>
          <a:lstStyle/>
          <a:p>
            <a:pPr marL="0" indent="0">
              <a:buNone/>
            </a:pPr>
            <a:r>
              <a:rPr lang="en-US" dirty="0"/>
              <a:t>Kids Playing Chicken On Freeways Get Squished </a:t>
            </a:r>
          </a:p>
          <a:p>
            <a:pPr marL="0" indent="0">
              <a:buNone/>
            </a:pPr>
            <a:r>
              <a:rPr lang="en-US" dirty="0"/>
              <a:t>Kings Play Chess On Fancy Glass Stools </a:t>
            </a:r>
          </a:p>
          <a:p>
            <a:pPr marL="0" indent="0">
              <a:buNone/>
            </a:pPr>
            <a:r>
              <a:rPr lang="en-US" dirty="0"/>
              <a:t>King Phillip Came Over For Good Soup </a:t>
            </a:r>
          </a:p>
          <a:p>
            <a:pPr marL="0" indent="0">
              <a:buNone/>
            </a:pPr>
            <a:r>
              <a:rPr lang="en-US" dirty="0"/>
              <a:t>Kids Prefer Cheese Over Fried Green Spinach </a:t>
            </a:r>
          </a:p>
          <a:p>
            <a:pPr marL="0" indent="0">
              <a:buNone/>
            </a:pPr>
            <a:r>
              <a:rPr lang="en-US" dirty="0"/>
              <a:t>Kings Prefer Chocolate Over Fudge Generally Speaking</a:t>
            </a:r>
          </a:p>
        </p:txBody>
      </p:sp>
    </p:spTree>
    <p:extLst>
      <p:ext uri="{BB962C8B-B14F-4D97-AF65-F5344CB8AC3E}">
        <p14:creationId xmlns:p14="http://schemas.microsoft.com/office/powerpoint/2010/main" val="382271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43EE9-1718-4460-B2D7-C93EB76C1774}"/>
              </a:ext>
            </a:extLst>
          </p:cNvPr>
          <p:cNvSpPr>
            <a:spLocks noGrp="1"/>
          </p:cNvSpPr>
          <p:nvPr>
            <p:ph type="title"/>
          </p:nvPr>
        </p:nvSpPr>
        <p:spPr/>
        <p:txBody>
          <a:bodyPr/>
          <a:lstStyle/>
          <a:p>
            <a:r>
              <a:rPr lang="en-US" dirty="0"/>
              <a:t>What defines a Species?</a:t>
            </a:r>
          </a:p>
        </p:txBody>
      </p:sp>
      <p:sp>
        <p:nvSpPr>
          <p:cNvPr id="3" name="Content Placeholder 2">
            <a:extLst>
              <a:ext uri="{FF2B5EF4-FFF2-40B4-BE49-F238E27FC236}">
                <a16:creationId xmlns:a16="http://schemas.microsoft.com/office/drawing/2014/main" id="{F604341F-B14B-4926-BBA6-5374AE23FC5C}"/>
              </a:ext>
            </a:extLst>
          </p:cNvPr>
          <p:cNvSpPr>
            <a:spLocks noGrp="1"/>
          </p:cNvSpPr>
          <p:nvPr>
            <p:ph idx="1"/>
          </p:nvPr>
        </p:nvSpPr>
        <p:spPr>
          <a:xfrm>
            <a:off x="297180" y="1825624"/>
            <a:ext cx="8595360" cy="5032375"/>
          </a:xfrm>
        </p:spPr>
        <p:txBody>
          <a:bodyPr>
            <a:normAutofit fontScale="92500" lnSpcReduction="10000"/>
          </a:bodyPr>
          <a:lstStyle/>
          <a:p>
            <a:r>
              <a:rPr lang="en-US" i="1" dirty="0">
                <a:solidFill>
                  <a:schemeClr val="accent1"/>
                </a:solidFill>
              </a:rPr>
              <a:t>Smallest</a:t>
            </a:r>
            <a:r>
              <a:rPr lang="en-US" dirty="0">
                <a:solidFill>
                  <a:schemeClr val="accent1"/>
                </a:solidFill>
              </a:rPr>
              <a:t> taxon</a:t>
            </a:r>
          </a:p>
          <a:p>
            <a:r>
              <a:rPr lang="en-US" dirty="0"/>
              <a:t>A population of organisms that share similar characteristics and that can </a:t>
            </a:r>
            <a:r>
              <a:rPr lang="en-US" b="1" u="sng" dirty="0"/>
              <a:t>breed</a:t>
            </a:r>
            <a:r>
              <a:rPr lang="en-US" dirty="0"/>
              <a:t> with one another </a:t>
            </a:r>
            <a:r>
              <a:rPr lang="en-US" i="1" dirty="0">
                <a:solidFill>
                  <a:srgbClr val="FF0000"/>
                </a:solidFill>
              </a:rPr>
              <a:t>to make viable progeny</a:t>
            </a:r>
          </a:p>
          <a:p>
            <a:r>
              <a:rPr lang="en-US" dirty="0">
                <a:solidFill>
                  <a:schemeClr val="accent1"/>
                </a:solidFill>
              </a:rPr>
              <a:t>If two species share many features but are clearly separate biological units, they are classified as different species within the same genus. </a:t>
            </a:r>
          </a:p>
          <a:p>
            <a:pPr>
              <a:defRPr/>
            </a:pPr>
            <a:r>
              <a:rPr lang="en-US" sz="2800" dirty="0">
                <a:solidFill>
                  <a:schemeClr val="accent1"/>
                </a:solidFill>
              </a:rPr>
              <a:t>Sometimes different species can produce offspring, but that offspring isn’t fertile</a:t>
            </a:r>
          </a:p>
          <a:p>
            <a:pPr lvl="1">
              <a:defRPr/>
            </a:pPr>
            <a:r>
              <a:rPr lang="en-US" sz="2400" dirty="0" err="1">
                <a:solidFill>
                  <a:schemeClr val="accent1"/>
                </a:solidFill>
              </a:rPr>
              <a:t>Eg.</a:t>
            </a:r>
            <a:r>
              <a:rPr lang="en-US" sz="2400" dirty="0">
                <a:solidFill>
                  <a:schemeClr val="accent1"/>
                </a:solidFill>
              </a:rPr>
              <a:t> Horse and donkey = mule (sterile)</a:t>
            </a:r>
          </a:p>
          <a:p>
            <a:pPr lvl="1">
              <a:defRPr/>
            </a:pPr>
            <a:r>
              <a:rPr lang="en-US" sz="2400" dirty="0" err="1">
                <a:solidFill>
                  <a:schemeClr val="accent1"/>
                </a:solidFill>
              </a:rPr>
              <a:t>Eg.</a:t>
            </a:r>
            <a:r>
              <a:rPr lang="en-US" sz="2400" dirty="0">
                <a:solidFill>
                  <a:schemeClr val="accent1"/>
                </a:solidFill>
              </a:rPr>
              <a:t> Lion and tiger = Liger (sterile)</a:t>
            </a:r>
          </a:p>
        </p:txBody>
      </p:sp>
      <p:pic>
        <p:nvPicPr>
          <p:cNvPr id="4" name="Picture 5">
            <a:extLst>
              <a:ext uri="{FF2B5EF4-FFF2-40B4-BE49-F238E27FC236}">
                <a16:creationId xmlns:a16="http://schemas.microsoft.com/office/drawing/2014/main" id="{B284C78A-0338-4189-8D41-8A205BBDD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0"/>
            <a:ext cx="3208020" cy="256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3DB8F612-2B38-493A-8713-A3CE10641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710" y="2560320"/>
            <a:ext cx="3208020" cy="3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6608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A29FD-8499-46CA-8F59-B74ED87669F2}"/>
              </a:ext>
            </a:extLst>
          </p:cNvPr>
          <p:cNvSpPr>
            <a:spLocks noGrp="1"/>
          </p:cNvSpPr>
          <p:nvPr>
            <p:ph type="title"/>
          </p:nvPr>
        </p:nvSpPr>
        <p:spPr>
          <a:xfrm>
            <a:off x="267629" y="365125"/>
            <a:ext cx="11086171" cy="1325563"/>
          </a:xfrm>
        </p:spPr>
        <p:txBody>
          <a:bodyPr/>
          <a:lstStyle/>
          <a:p>
            <a:r>
              <a:rPr lang="en-US" dirty="0"/>
              <a:t>Other ways of Classifying</a:t>
            </a:r>
          </a:p>
        </p:txBody>
      </p:sp>
      <p:sp>
        <p:nvSpPr>
          <p:cNvPr id="3" name="Content Placeholder 2">
            <a:extLst>
              <a:ext uri="{FF2B5EF4-FFF2-40B4-BE49-F238E27FC236}">
                <a16:creationId xmlns:a16="http://schemas.microsoft.com/office/drawing/2014/main" id="{6C915149-F1B0-456A-82F6-A751E3B08E8E}"/>
              </a:ext>
            </a:extLst>
          </p:cNvPr>
          <p:cNvSpPr>
            <a:spLocks noGrp="1"/>
          </p:cNvSpPr>
          <p:nvPr>
            <p:ph idx="1"/>
          </p:nvPr>
        </p:nvSpPr>
        <p:spPr>
          <a:xfrm>
            <a:off x="267629" y="1825625"/>
            <a:ext cx="6333893" cy="4351338"/>
          </a:xfrm>
        </p:spPr>
        <p:txBody>
          <a:bodyPr>
            <a:normAutofit fontScale="92500" lnSpcReduction="10000"/>
          </a:bodyPr>
          <a:lstStyle/>
          <a:p>
            <a:r>
              <a:rPr lang="en-US" b="1" dirty="0"/>
              <a:t>Aristotle</a:t>
            </a:r>
            <a:r>
              <a:rPr lang="en-US" dirty="0"/>
              <a:t> developed the first system of classification of </a:t>
            </a:r>
            <a:r>
              <a:rPr lang="en-US" b="1" i="1" dirty="0"/>
              <a:t>animals</a:t>
            </a:r>
            <a:r>
              <a:rPr lang="en-US" b="1" i="1" u="sng" dirty="0"/>
              <a:t> </a:t>
            </a:r>
            <a:r>
              <a:rPr lang="en-US" dirty="0"/>
              <a:t>based on </a:t>
            </a:r>
            <a:r>
              <a:rPr lang="en-US" i="1" dirty="0"/>
              <a:t>physical characteristics.</a:t>
            </a:r>
          </a:p>
          <a:p>
            <a:endParaRPr lang="en-US" i="1" dirty="0"/>
          </a:p>
          <a:p>
            <a:r>
              <a:rPr lang="en-US" dirty="0"/>
              <a:t>Animals with "</a:t>
            </a:r>
            <a:r>
              <a:rPr lang="en-US" b="1" u="sng" dirty="0"/>
              <a:t>red </a:t>
            </a:r>
            <a:r>
              <a:rPr lang="en-US" dirty="0"/>
              <a:t>blood." were </a:t>
            </a:r>
            <a:r>
              <a:rPr lang="en-US" b="1" u="sng" dirty="0"/>
              <a:t>vertebrates </a:t>
            </a:r>
            <a:r>
              <a:rPr lang="en-US" dirty="0"/>
              <a:t>(animals with a backbone) </a:t>
            </a:r>
          </a:p>
          <a:p>
            <a:r>
              <a:rPr lang="en-US" dirty="0"/>
              <a:t>Animals </a:t>
            </a:r>
            <a:r>
              <a:rPr lang="en-US" i="1" dirty="0"/>
              <a:t>without</a:t>
            </a:r>
            <a:r>
              <a:rPr lang="en-US" dirty="0"/>
              <a:t> red blood correspond to </a:t>
            </a:r>
            <a:r>
              <a:rPr lang="en-US" i="1" dirty="0"/>
              <a:t>invertebrates</a:t>
            </a:r>
            <a:r>
              <a:rPr lang="en-US" dirty="0"/>
              <a:t>.</a:t>
            </a:r>
          </a:p>
        </p:txBody>
      </p:sp>
      <p:pic>
        <p:nvPicPr>
          <p:cNvPr id="3074" name="Picture 2" descr="Aristotle Animal Hierarchy - Aristotle Parts Of Animals">
            <a:extLst>
              <a:ext uri="{FF2B5EF4-FFF2-40B4-BE49-F238E27FC236}">
                <a16:creationId xmlns:a16="http://schemas.microsoft.com/office/drawing/2014/main" id="{A4606D2A-C8E6-4025-816B-B04ED5B0B0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64" t="26931" r="5781" b="5324"/>
          <a:stretch/>
        </p:blipFill>
        <p:spPr bwMode="auto">
          <a:xfrm>
            <a:off x="6601522" y="365125"/>
            <a:ext cx="5590478" cy="631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65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18D50-E680-CB53-3C24-A791CBA5CCD0}"/>
              </a:ext>
            </a:extLst>
          </p:cNvPr>
          <p:cNvSpPr>
            <a:spLocks noGrp="1"/>
          </p:cNvSpPr>
          <p:nvPr>
            <p:ph type="title"/>
          </p:nvPr>
        </p:nvSpPr>
        <p:spPr/>
        <p:txBody>
          <a:bodyPr/>
          <a:lstStyle/>
          <a:p>
            <a:r>
              <a:rPr lang="en-US" dirty="0"/>
              <a:t>Learning Goals</a:t>
            </a:r>
          </a:p>
        </p:txBody>
      </p:sp>
      <p:sp>
        <p:nvSpPr>
          <p:cNvPr id="3" name="Content Placeholder 2">
            <a:extLst>
              <a:ext uri="{FF2B5EF4-FFF2-40B4-BE49-F238E27FC236}">
                <a16:creationId xmlns:a16="http://schemas.microsoft.com/office/drawing/2014/main" id="{5E202257-1EFE-1BFC-5DB5-0B85D4009C38}"/>
              </a:ext>
            </a:extLst>
          </p:cNvPr>
          <p:cNvSpPr>
            <a:spLocks noGrp="1"/>
          </p:cNvSpPr>
          <p:nvPr>
            <p:ph idx="1"/>
          </p:nvPr>
        </p:nvSpPr>
        <p:spPr/>
        <p:txBody>
          <a:bodyPr/>
          <a:lstStyle/>
          <a:p>
            <a:r>
              <a:rPr lang="en-US" dirty="0"/>
              <a:t>taxonomic principles for classifying organisms </a:t>
            </a:r>
          </a:p>
          <a:p>
            <a:pPr marL="0" indent="0">
              <a:buNone/>
            </a:pPr>
            <a:r>
              <a:rPr lang="en-US" dirty="0"/>
              <a:t>• binomial nomenclature </a:t>
            </a:r>
          </a:p>
          <a:p>
            <a:pPr marL="0" indent="0">
              <a:buNone/>
            </a:pPr>
            <a:r>
              <a:rPr lang="en-US" dirty="0"/>
              <a:t>• First Peoples knowledge on classification </a:t>
            </a:r>
          </a:p>
          <a:p>
            <a:pPr marL="0" indent="0">
              <a:buNone/>
            </a:pPr>
            <a:r>
              <a:rPr lang="en-US" dirty="0"/>
              <a:t>• similarities and differences between domains and kingdoms</a:t>
            </a:r>
          </a:p>
        </p:txBody>
      </p:sp>
    </p:spTree>
    <p:extLst>
      <p:ext uri="{BB962C8B-B14F-4D97-AF65-F5344CB8AC3E}">
        <p14:creationId xmlns:p14="http://schemas.microsoft.com/office/powerpoint/2010/main" val="2568837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7E7CD-1B5D-4842-95D1-6580CFA400D1}"/>
              </a:ext>
            </a:extLst>
          </p:cNvPr>
          <p:cNvSpPr>
            <a:spLocks noGrp="1"/>
          </p:cNvSpPr>
          <p:nvPr>
            <p:ph type="title"/>
          </p:nvPr>
        </p:nvSpPr>
        <p:spPr/>
        <p:txBody>
          <a:bodyPr/>
          <a:lstStyle/>
          <a:p>
            <a:r>
              <a:rPr lang="en-US" dirty="0"/>
              <a:t>Aboriginal classification (Australians) </a:t>
            </a:r>
          </a:p>
        </p:txBody>
      </p:sp>
      <p:sp>
        <p:nvSpPr>
          <p:cNvPr id="3" name="Content Placeholder 2">
            <a:extLst>
              <a:ext uri="{FF2B5EF4-FFF2-40B4-BE49-F238E27FC236}">
                <a16:creationId xmlns:a16="http://schemas.microsoft.com/office/drawing/2014/main" id="{3E3E8353-D078-44BD-AD00-0553D157015C}"/>
              </a:ext>
            </a:extLst>
          </p:cNvPr>
          <p:cNvSpPr>
            <a:spLocks noGrp="1"/>
          </p:cNvSpPr>
          <p:nvPr>
            <p:ph idx="1"/>
          </p:nvPr>
        </p:nvSpPr>
        <p:spPr>
          <a:xfrm>
            <a:off x="838199" y="1825625"/>
            <a:ext cx="11093605" cy="4351338"/>
          </a:xfrm>
        </p:spPr>
        <p:txBody>
          <a:bodyPr>
            <a:normAutofit lnSpcReduction="10000"/>
          </a:bodyPr>
          <a:lstStyle/>
          <a:p>
            <a:pPr marL="0" indent="0">
              <a:buNone/>
            </a:pPr>
            <a:r>
              <a:rPr lang="en-US" dirty="0"/>
              <a:t>Aboriginal classification had SIMILARITIES to western taxonomy: </a:t>
            </a:r>
            <a:endParaRPr lang="en-US" b="1" dirty="0"/>
          </a:p>
          <a:p>
            <a:pPr lvl="1"/>
            <a:r>
              <a:rPr lang="en-US" b="1" u="sng" dirty="0"/>
              <a:t>Hierarchical: </a:t>
            </a:r>
            <a:r>
              <a:rPr lang="en-US" dirty="0"/>
              <a:t>organisms grouped in </a:t>
            </a:r>
            <a:r>
              <a:rPr lang="en-US" i="1" dirty="0"/>
              <a:t>levels,</a:t>
            </a:r>
            <a:r>
              <a:rPr lang="en-US" dirty="0"/>
              <a:t> each higher level containing the ones below it.</a:t>
            </a:r>
          </a:p>
          <a:p>
            <a:pPr lvl="1"/>
            <a:r>
              <a:rPr lang="en-US" b="1" u="sng" dirty="0"/>
              <a:t>Binary</a:t>
            </a:r>
            <a:r>
              <a:rPr lang="en-US" dirty="0"/>
              <a:t>: often based on </a:t>
            </a:r>
            <a:r>
              <a:rPr lang="en-US" b="1" u="sng" dirty="0"/>
              <a:t>use</a:t>
            </a:r>
            <a:r>
              <a:rPr lang="en-US" b="1" dirty="0"/>
              <a:t>, </a:t>
            </a:r>
            <a:r>
              <a:rPr lang="en-US" b="1" u="sng" dirty="0"/>
              <a:t>age</a:t>
            </a:r>
            <a:r>
              <a:rPr lang="en-US" dirty="0"/>
              <a:t>, </a:t>
            </a:r>
            <a:r>
              <a:rPr lang="en-US" b="1" u="sng" dirty="0"/>
              <a:t>stage </a:t>
            </a:r>
            <a:r>
              <a:rPr lang="en-US" dirty="0"/>
              <a:t>in life cycle, </a:t>
            </a:r>
            <a:r>
              <a:rPr lang="en-US" b="1" u="sng" dirty="0"/>
              <a:t>sex</a:t>
            </a:r>
            <a:r>
              <a:rPr lang="en-US" dirty="0"/>
              <a:t>, social </a:t>
            </a:r>
            <a:r>
              <a:rPr lang="en-US" b="1" u="sng" dirty="0"/>
              <a:t>status</a:t>
            </a:r>
            <a:r>
              <a:rPr lang="en-US" dirty="0"/>
              <a:t>, and </a:t>
            </a:r>
            <a:r>
              <a:rPr lang="en-US" b="1" u="sng" dirty="0"/>
              <a:t>totemic</a:t>
            </a:r>
            <a:r>
              <a:rPr lang="en-US" dirty="0"/>
              <a:t> association (</a:t>
            </a:r>
            <a:r>
              <a:rPr lang="en-US" dirty="0">
                <a:solidFill>
                  <a:srgbClr val="FF0000"/>
                </a:solidFill>
              </a:rPr>
              <a:t>symbolic of clan)</a:t>
            </a:r>
            <a:endParaRPr lang="en-US" b="1" u="sng" dirty="0">
              <a:solidFill>
                <a:srgbClr val="FF0000"/>
              </a:solidFill>
            </a:endParaRPr>
          </a:p>
          <a:p>
            <a:pPr lvl="3"/>
            <a:r>
              <a:rPr lang="en-US" sz="3900" u="sng" dirty="0" err="1"/>
              <a:t>eg</a:t>
            </a:r>
            <a:r>
              <a:rPr lang="en-US" sz="3900" u="sng" dirty="0"/>
              <a:t>,. </a:t>
            </a:r>
            <a:r>
              <a:rPr lang="en-US" sz="3900" b="1" u="sng" dirty="0"/>
              <a:t>edible</a:t>
            </a:r>
            <a:r>
              <a:rPr lang="en-US" sz="3900" dirty="0"/>
              <a:t> or inedible, </a:t>
            </a:r>
            <a:r>
              <a:rPr lang="en-US" sz="3900" b="1" u="sng" dirty="0"/>
              <a:t>totemic</a:t>
            </a:r>
            <a:r>
              <a:rPr lang="en-US" sz="3900" dirty="0"/>
              <a:t> or </a:t>
            </a:r>
            <a:r>
              <a:rPr lang="en-US" sz="3900" i="1" dirty="0"/>
              <a:t>non-totemi</a:t>
            </a:r>
            <a:r>
              <a:rPr lang="en-US" sz="3900" dirty="0"/>
              <a:t>c. </a:t>
            </a:r>
          </a:p>
          <a:p>
            <a:pPr marL="457200" lvl="1" indent="0">
              <a:buNone/>
            </a:pPr>
            <a:endParaRPr lang="en-US" dirty="0"/>
          </a:p>
        </p:txBody>
      </p:sp>
    </p:spTree>
    <p:extLst>
      <p:ext uri="{BB962C8B-B14F-4D97-AF65-F5344CB8AC3E}">
        <p14:creationId xmlns:p14="http://schemas.microsoft.com/office/powerpoint/2010/main" val="2149262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DEE43912-ADD5-44B1-A1BA-D46D1CFF9D8D}"/>
              </a:ext>
            </a:extLst>
          </p:cNvPr>
          <p:cNvSpPr>
            <a:spLocks noGrp="1" noChangeArrowheads="1"/>
          </p:cNvSpPr>
          <p:nvPr>
            <p:ph type="title"/>
          </p:nvPr>
        </p:nvSpPr>
        <p:spPr/>
        <p:txBody>
          <a:bodyPr>
            <a:normAutofit fontScale="90000"/>
          </a:bodyPr>
          <a:lstStyle/>
          <a:p>
            <a:br>
              <a:rPr lang="en-CA" altLang="en-US"/>
            </a:br>
            <a:br>
              <a:rPr lang="en-CA" altLang="en-US"/>
            </a:br>
            <a:r>
              <a:rPr lang="en-CA" altLang="en-US"/>
              <a:t>What factors contribute to how organisms are classified?</a:t>
            </a:r>
            <a:br>
              <a:rPr lang="en-CA" altLang="en-US"/>
            </a:br>
            <a:endParaRPr lang="en-CA" altLang="en-US"/>
          </a:p>
        </p:txBody>
      </p:sp>
      <p:sp>
        <p:nvSpPr>
          <p:cNvPr id="23555" name="Content Placeholder 2">
            <a:extLst>
              <a:ext uri="{FF2B5EF4-FFF2-40B4-BE49-F238E27FC236}">
                <a16:creationId xmlns:a16="http://schemas.microsoft.com/office/drawing/2014/main" id="{D73DB771-4859-41F7-9217-54C99D0A3A0B}"/>
              </a:ext>
            </a:extLst>
          </p:cNvPr>
          <p:cNvSpPr>
            <a:spLocks noGrp="1" noChangeArrowheads="1"/>
          </p:cNvSpPr>
          <p:nvPr>
            <p:ph idx="1"/>
          </p:nvPr>
        </p:nvSpPr>
        <p:spPr/>
        <p:txBody>
          <a:bodyPr/>
          <a:lstStyle/>
          <a:p>
            <a:endParaRPr lang="en-CA" altLang="en-US"/>
          </a:p>
          <a:p>
            <a:endParaRPr lang="en-CA" altLang="en-US"/>
          </a:p>
          <a:p>
            <a:r>
              <a:rPr lang="en-CA" altLang="en-US"/>
              <a:t>Evolutionary connections</a:t>
            </a:r>
          </a:p>
          <a:p>
            <a:r>
              <a:rPr lang="en-CA" altLang="en-US"/>
              <a:t>Homologous structures</a:t>
            </a:r>
          </a:p>
          <a:p>
            <a:r>
              <a:rPr lang="en-CA" altLang="en-US"/>
              <a:t>Embryonic development</a:t>
            </a:r>
          </a:p>
        </p:txBody>
      </p:sp>
      <p:pic>
        <p:nvPicPr>
          <p:cNvPr id="23556" name="Picture 2">
            <a:hlinkClick r:id="rId2"/>
            <a:extLst>
              <a:ext uri="{FF2B5EF4-FFF2-40B4-BE49-F238E27FC236}">
                <a16:creationId xmlns:a16="http://schemas.microsoft.com/office/drawing/2014/main" id="{C3F583F0-C131-4AD9-9D21-999E5679A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690814"/>
            <a:ext cx="3284538"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4A60F-BEA1-8EFF-C35E-DB531DFB1A76}"/>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4C174A98-EFA0-304D-7208-6A382C1C41CD}"/>
              </a:ext>
            </a:extLst>
          </p:cNvPr>
          <p:cNvSpPr>
            <a:spLocks noGrp="1"/>
          </p:cNvSpPr>
          <p:nvPr>
            <p:ph idx="1"/>
          </p:nvPr>
        </p:nvSpPr>
        <p:spPr/>
        <p:txBody>
          <a:bodyPr>
            <a:normAutofit lnSpcReduction="10000"/>
          </a:bodyPr>
          <a:lstStyle/>
          <a:p>
            <a:r>
              <a:rPr lang="en-US" dirty="0">
                <a:solidFill>
                  <a:srgbClr val="FF0000"/>
                </a:solidFill>
              </a:rPr>
              <a:t>A good system of classification must be </a:t>
            </a:r>
            <a:r>
              <a:rPr lang="en-US" b="1" dirty="0">
                <a:solidFill>
                  <a:srgbClr val="FF0000"/>
                </a:solidFill>
              </a:rPr>
              <a:t>agreed upon </a:t>
            </a:r>
            <a:r>
              <a:rPr lang="en-US" dirty="0">
                <a:solidFill>
                  <a:srgbClr val="FF0000"/>
                </a:solidFill>
              </a:rPr>
              <a:t>by all and Groups organisms by </a:t>
            </a:r>
            <a:r>
              <a:rPr lang="en-US" b="1" dirty="0">
                <a:solidFill>
                  <a:srgbClr val="FF0000"/>
                </a:solidFill>
              </a:rPr>
              <a:t>attributes and relationships. </a:t>
            </a:r>
          </a:p>
          <a:p>
            <a:r>
              <a:rPr lang="en-US" dirty="0">
                <a:solidFill>
                  <a:srgbClr val="FF0000"/>
                </a:solidFill>
              </a:rPr>
              <a:t>Hierarchical grouping, gets more </a:t>
            </a:r>
            <a:r>
              <a:rPr lang="en-US" b="1" dirty="0">
                <a:solidFill>
                  <a:srgbClr val="FF0000"/>
                </a:solidFill>
              </a:rPr>
              <a:t>specific</a:t>
            </a:r>
            <a:r>
              <a:rPr lang="en-US" dirty="0">
                <a:solidFill>
                  <a:srgbClr val="FF0000"/>
                </a:solidFill>
              </a:rPr>
              <a:t> the further down you go. </a:t>
            </a:r>
          </a:p>
          <a:p>
            <a:r>
              <a:rPr lang="en-US" dirty="0">
                <a:solidFill>
                  <a:srgbClr val="FF0000"/>
                </a:solidFill>
              </a:rPr>
              <a:t>Organisms are </a:t>
            </a:r>
            <a:r>
              <a:rPr lang="en-US" b="1" dirty="0">
                <a:solidFill>
                  <a:srgbClr val="FF0000"/>
                </a:solidFill>
              </a:rPr>
              <a:t>more closely related </a:t>
            </a:r>
            <a:r>
              <a:rPr lang="en-US" dirty="0">
                <a:solidFill>
                  <a:srgbClr val="FF0000"/>
                </a:solidFill>
              </a:rPr>
              <a:t>the farther down you go. </a:t>
            </a:r>
          </a:p>
          <a:p>
            <a:r>
              <a:rPr lang="en-US" dirty="0">
                <a:solidFill>
                  <a:srgbClr val="FF0000"/>
                </a:solidFill>
              </a:rPr>
              <a:t>All organisms have a </a:t>
            </a:r>
            <a:r>
              <a:rPr lang="en-US" b="1" dirty="0">
                <a:solidFill>
                  <a:srgbClr val="FF0000"/>
                </a:solidFill>
              </a:rPr>
              <a:t>binomial nomenclature</a:t>
            </a:r>
            <a:r>
              <a:rPr lang="en-US" dirty="0">
                <a:solidFill>
                  <a:srgbClr val="FF0000"/>
                </a:solidFill>
              </a:rPr>
              <a:t>. </a:t>
            </a:r>
          </a:p>
          <a:p>
            <a:endParaRPr lang="en-US" dirty="0"/>
          </a:p>
        </p:txBody>
      </p:sp>
    </p:spTree>
    <p:extLst>
      <p:ext uri="{BB962C8B-B14F-4D97-AF65-F5344CB8AC3E}">
        <p14:creationId xmlns:p14="http://schemas.microsoft.com/office/powerpoint/2010/main" val="806532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57E1E-BF42-4DDC-8015-DE71CDABE559}"/>
              </a:ext>
            </a:extLst>
          </p:cNvPr>
          <p:cNvSpPr>
            <a:spLocks noGrp="1"/>
          </p:cNvSpPr>
          <p:nvPr>
            <p:ph type="title"/>
          </p:nvPr>
        </p:nvSpPr>
        <p:spPr/>
        <p:txBody>
          <a:bodyPr/>
          <a:lstStyle/>
          <a:p>
            <a:r>
              <a:rPr lang="en-US" dirty="0"/>
              <a:t>Check your understanding</a:t>
            </a:r>
          </a:p>
        </p:txBody>
      </p:sp>
      <p:sp>
        <p:nvSpPr>
          <p:cNvPr id="3" name="Content Placeholder 2">
            <a:extLst>
              <a:ext uri="{FF2B5EF4-FFF2-40B4-BE49-F238E27FC236}">
                <a16:creationId xmlns:a16="http://schemas.microsoft.com/office/drawing/2014/main" id="{4465DB6D-0AB6-463D-B62C-63CCBE357995}"/>
              </a:ext>
            </a:extLst>
          </p:cNvPr>
          <p:cNvSpPr>
            <a:spLocks noGrp="1"/>
          </p:cNvSpPr>
          <p:nvPr>
            <p:ph idx="1"/>
          </p:nvPr>
        </p:nvSpPr>
        <p:spPr/>
        <p:txBody>
          <a:bodyPr>
            <a:normAutofit fontScale="85000" lnSpcReduction="20000"/>
          </a:bodyPr>
          <a:lstStyle/>
          <a:p>
            <a:r>
              <a:rPr lang="en-US" dirty="0"/>
              <a:t>Why are classification systems useful?</a:t>
            </a:r>
          </a:p>
          <a:p>
            <a:r>
              <a:rPr lang="en-US" dirty="0"/>
              <a:t>What are some characteristics of a good classification system? </a:t>
            </a:r>
          </a:p>
          <a:p>
            <a:r>
              <a:rPr lang="en-US" dirty="0"/>
              <a:t>Describe the importance of the classification of system developed by Carolus </a:t>
            </a:r>
            <a:r>
              <a:rPr lang="en-US" dirty="0" err="1"/>
              <a:t>Linaeus</a:t>
            </a:r>
            <a:endParaRPr lang="en-US" dirty="0"/>
          </a:p>
          <a:p>
            <a:r>
              <a:rPr lang="en-US" dirty="0"/>
              <a:t>Identify the different taxa that make up the classification system developed by Linnaeus</a:t>
            </a:r>
          </a:p>
          <a:p>
            <a:r>
              <a:rPr lang="en-US" dirty="0"/>
              <a:t>Explain how the 6Kingdom system represents evolutionary trends</a:t>
            </a:r>
          </a:p>
          <a:p>
            <a:r>
              <a:rPr lang="en-US" dirty="0"/>
              <a:t>Discuss characteristics of organisms placed in each of the 6 kingdoms.</a:t>
            </a:r>
          </a:p>
        </p:txBody>
      </p:sp>
    </p:spTree>
    <p:extLst>
      <p:ext uri="{BB962C8B-B14F-4D97-AF65-F5344CB8AC3E}">
        <p14:creationId xmlns:p14="http://schemas.microsoft.com/office/powerpoint/2010/main" val="2444479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08174-78F6-4381-85DF-520E533C4B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4EC3FF-8F33-4B20-8198-FA4CBF39D2FC}"/>
              </a:ext>
            </a:extLst>
          </p:cNvPr>
          <p:cNvSpPr>
            <a:spLocks noGrp="1"/>
          </p:cNvSpPr>
          <p:nvPr>
            <p:ph idx="1"/>
          </p:nvPr>
        </p:nvSpPr>
        <p:spPr/>
        <p:txBody>
          <a:bodyPr/>
          <a:lstStyle/>
          <a:p>
            <a:pPr>
              <a:defRPr/>
            </a:pPr>
            <a:r>
              <a:rPr lang="en-US" dirty="0"/>
              <a:t>makes it easier for biologists to communicate (avoids confusion of regional names)</a:t>
            </a:r>
          </a:p>
          <a:p>
            <a:pPr>
              <a:defRPr/>
            </a:pPr>
            <a:endParaRPr lang="en-US" dirty="0"/>
          </a:p>
          <a:p>
            <a:pPr>
              <a:defRPr/>
            </a:pPr>
            <a:r>
              <a:rPr lang="en-US" dirty="0"/>
              <a:t>makes it easier to identify a species</a:t>
            </a:r>
          </a:p>
          <a:p>
            <a:endParaRPr lang="en-US" dirty="0"/>
          </a:p>
        </p:txBody>
      </p:sp>
    </p:spTree>
    <p:extLst>
      <p:ext uri="{BB962C8B-B14F-4D97-AF65-F5344CB8AC3E}">
        <p14:creationId xmlns:p14="http://schemas.microsoft.com/office/powerpoint/2010/main" val="247986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9933-15CA-4B9B-B91A-BDEBFB986491}"/>
              </a:ext>
            </a:extLst>
          </p:cNvPr>
          <p:cNvSpPr>
            <a:spLocks noGrp="1"/>
          </p:cNvSpPr>
          <p:nvPr>
            <p:ph type="title"/>
          </p:nvPr>
        </p:nvSpPr>
        <p:spPr/>
        <p:txBody>
          <a:bodyPr/>
          <a:lstStyle/>
          <a:p>
            <a:r>
              <a:rPr lang="en-US" dirty="0"/>
              <a:t>Check your understanding</a:t>
            </a:r>
          </a:p>
        </p:txBody>
      </p:sp>
      <p:sp>
        <p:nvSpPr>
          <p:cNvPr id="3" name="Content Placeholder 2">
            <a:extLst>
              <a:ext uri="{FF2B5EF4-FFF2-40B4-BE49-F238E27FC236}">
                <a16:creationId xmlns:a16="http://schemas.microsoft.com/office/drawing/2014/main" id="{9C901A15-2845-47A1-860E-DA932B1E98F4}"/>
              </a:ext>
            </a:extLst>
          </p:cNvPr>
          <p:cNvSpPr>
            <a:spLocks noGrp="1"/>
          </p:cNvSpPr>
          <p:nvPr>
            <p:ph idx="1"/>
          </p:nvPr>
        </p:nvSpPr>
        <p:spPr>
          <a:xfrm>
            <a:off x="838200" y="1825625"/>
            <a:ext cx="10515600" cy="4667250"/>
          </a:xfrm>
        </p:spPr>
        <p:txBody>
          <a:bodyPr>
            <a:normAutofit fontScale="77500" lnSpcReduction="20000"/>
          </a:bodyPr>
          <a:lstStyle/>
          <a:p>
            <a:pPr lvl="1"/>
            <a:r>
              <a:rPr lang="en-CA" altLang="en-US" dirty="0">
                <a:cs typeface="Aharoni" panose="02010803020104030203" pitchFamily="2" charset="-79"/>
              </a:rPr>
              <a:t>What is taxonomy?</a:t>
            </a:r>
          </a:p>
          <a:p>
            <a:pPr lvl="1"/>
            <a:endParaRPr lang="en-CA" altLang="en-US" dirty="0">
              <a:cs typeface="Aharoni" panose="02010803020104030203" pitchFamily="2" charset="-79"/>
            </a:endParaRPr>
          </a:p>
          <a:p>
            <a:pPr lvl="1"/>
            <a:r>
              <a:rPr lang="en-CA" altLang="en-US" dirty="0">
                <a:cs typeface="Aharoni" panose="02010803020104030203" pitchFamily="2" charset="-79"/>
              </a:rPr>
              <a:t>What are the 7 taxa?</a:t>
            </a:r>
          </a:p>
          <a:p>
            <a:pPr marL="457200" lvl="1" indent="0">
              <a:buNone/>
            </a:pPr>
            <a:endParaRPr lang="en-CA" altLang="en-US" dirty="0">
              <a:cs typeface="Aharoni" panose="02010803020104030203" pitchFamily="2" charset="-79"/>
            </a:endParaRPr>
          </a:p>
          <a:p>
            <a:pPr lvl="1"/>
            <a:r>
              <a:rPr lang="en-CA" altLang="en-US" dirty="0">
                <a:cs typeface="Aharoni" panose="02010803020104030203" pitchFamily="2" charset="-79"/>
              </a:rPr>
              <a:t>Why is taxonomy important in the study of biology?</a:t>
            </a:r>
          </a:p>
          <a:p>
            <a:pPr marL="742950" indent="-742950">
              <a:buFont typeface="+mj-lt"/>
              <a:buAutoNum type="arabicPeriod"/>
            </a:pPr>
            <a:r>
              <a:rPr lang="en-US" i="1" dirty="0"/>
              <a:t>Canis lupus</a:t>
            </a:r>
            <a:r>
              <a:rPr lang="en-US" dirty="0"/>
              <a:t> is the scientific name for the grey wolf. What is the species name for the grey wolf? What is the genus?</a:t>
            </a:r>
          </a:p>
          <a:p>
            <a:pPr marL="742950" indent="-742950">
              <a:buFont typeface="+mj-lt"/>
              <a:buAutoNum type="arabicPeriod"/>
            </a:pPr>
            <a:r>
              <a:rPr lang="en-US" dirty="0"/>
              <a:t>The term “cavemen” could refer to </a:t>
            </a:r>
            <a:r>
              <a:rPr lang="en-US" i="1" dirty="0"/>
              <a:t>Homo </a:t>
            </a:r>
            <a:r>
              <a:rPr lang="en-US" i="1" dirty="0" err="1"/>
              <a:t>neaderthalensis</a:t>
            </a:r>
            <a:r>
              <a:rPr lang="en-US" i="1" dirty="0"/>
              <a:t>. </a:t>
            </a:r>
            <a:r>
              <a:rPr lang="en-US" dirty="0"/>
              <a:t>Is </a:t>
            </a:r>
            <a:r>
              <a:rPr lang="en-US" i="1" dirty="0"/>
              <a:t>Homo </a:t>
            </a:r>
            <a:r>
              <a:rPr lang="en-US" i="1" dirty="0" err="1"/>
              <a:t>neaderthalensis</a:t>
            </a:r>
            <a:r>
              <a:rPr lang="en-US" i="1" dirty="0"/>
              <a:t> </a:t>
            </a:r>
            <a:r>
              <a:rPr lang="en-US" dirty="0"/>
              <a:t>in the same species as humans? Is </a:t>
            </a:r>
            <a:r>
              <a:rPr lang="en-US" i="1" dirty="0"/>
              <a:t>Homo neanderthalensis </a:t>
            </a:r>
            <a:r>
              <a:rPr lang="en-US" dirty="0"/>
              <a:t>in the same genus as humans?</a:t>
            </a:r>
          </a:p>
          <a:p>
            <a:pPr marL="742950" indent="-742950">
              <a:buFont typeface="+mj-lt"/>
              <a:buAutoNum type="arabicPeriod"/>
            </a:pPr>
            <a:r>
              <a:rPr lang="en-US" dirty="0"/>
              <a:t>Which of two of the three organisms must be more closely related?</a:t>
            </a:r>
          </a:p>
          <a:p>
            <a:pPr lvl="1"/>
            <a:endParaRPr lang="en-CA" altLang="en-US" dirty="0">
              <a:cs typeface="Aharoni" panose="02010803020104030203" pitchFamily="2" charset="-79"/>
            </a:endParaRPr>
          </a:p>
          <a:p>
            <a:endParaRPr lang="en-US" dirty="0"/>
          </a:p>
        </p:txBody>
      </p:sp>
    </p:spTree>
    <p:extLst>
      <p:ext uri="{BB962C8B-B14F-4D97-AF65-F5344CB8AC3E}">
        <p14:creationId xmlns:p14="http://schemas.microsoft.com/office/powerpoint/2010/main" val="2065082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A65EC-F7F9-422A-B282-6CA6D24AC25D}"/>
              </a:ext>
            </a:extLst>
          </p:cNvPr>
          <p:cNvSpPr>
            <a:spLocks noGrp="1"/>
          </p:cNvSpPr>
          <p:nvPr>
            <p:ph type="title"/>
          </p:nvPr>
        </p:nvSpPr>
        <p:spPr/>
        <p:txBody>
          <a:bodyPr/>
          <a:lstStyle/>
          <a:p>
            <a:r>
              <a:rPr lang="en-US" dirty="0"/>
              <a:t>Practice</a:t>
            </a:r>
          </a:p>
        </p:txBody>
      </p:sp>
      <p:sp>
        <p:nvSpPr>
          <p:cNvPr id="3" name="Content Placeholder 2">
            <a:extLst>
              <a:ext uri="{FF2B5EF4-FFF2-40B4-BE49-F238E27FC236}">
                <a16:creationId xmlns:a16="http://schemas.microsoft.com/office/drawing/2014/main" id="{13CE9CD8-C7FF-4FF1-AABD-1FF78AF496BB}"/>
              </a:ext>
            </a:extLst>
          </p:cNvPr>
          <p:cNvSpPr>
            <a:spLocks noGrp="1"/>
          </p:cNvSpPr>
          <p:nvPr>
            <p:ph idx="1"/>
          </p:nvPr>
        </p:nvSpPr>
        <p:spPr/>
        <p:txBody>
          <a:bodyPr/>
          <a:lstStyle/>
          <a:p>
            <a:r>
              <a:rPr lang="en-US" dirty="0"/>
              <a:t>Read pages 317 - 322</a:t>
            </a:r>
          </a:p>
          <a:p>
            <a:r>
              <a:rPr lang="en-US" dirty="0"/>
              <a:t>Classification Reading Check worksheet</a:t>
            </a:r>
          </a:p>
          <a:p>
            <a:r>
              <a:rPr lang="en-US" dirty="0"/>
              <a:t>Naming WS</a:t>
            </a:r>
          </a:p>
        </p:txBody>
      </p:sp>
    </p:spTree>
    <p:extLst>
      <p:ext uri="{BB962C8B-B14F-4D97-AF65-F5344CB8AC3E}">
        <p14:creationId xmlns:p14="http://schemas.microsoft.com/office/powerpoint/2010/main" val="3581841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B6621-FFA2-4687-A9C0-870208DF3FE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5DF86D7-CD77-4FCC-9C05-3720AA1B3685}"/>
              </a:ext>
            </a:extLst>
          </p:cNvPr>
          <p:cNvPicPr>
            <a:picLocks noGrp="1" noChangeAspect="1"/>
          </p:cNvPicPr>
          <p:nvPr>
            <p:ph idx="1"/>
          </p:nvPr>
        </p:nvPicPr>
        <p:blipFill>
          <a:blip r:embed="rId2"/>
          <a:stretch>
            <a:fillRect/>
          </a:stretch>
        </p:blipFill>
        <p:spPr>
          <a:xfrm>
            <a:off x="0" y="22860"/>
            <a:ext cx="12527280" cy="7063740"/>
          </a:xfrm>
          <a:prstGeom prst="rect">
            <a:avLst/>
          </a:prstGeom>
        </p:spPr>
      </p:pic>
    </p:spTree>
    <p:extLst>
      <p:ext uri="{BB962C8B-B14F-4D97-AF65-F5344CB8AC3E}">
        <p14:creationId xmlns:p14="http://schemas.microsoft.com/office/powerpoint/2010/main" val="78394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Beavers classified as fish?</a:t>
            </a:r>
          </a:p>
        </p:txBody>
      </p:sp>
      <p:sp>
        <p:nvSpPr>
          <p:cNvPr id="3" name="Content Placeholder 2">
            <a:extLst>
              <a:ext uri="{FF2B5EF4-FFF2-40B4-BE49-F238E27FC236}">
                <a16:creationId xmlns:a16="http://schemas.microsoft.com/office/drawing/2014/main" id="{697C636E-93EA-4513-9851-1A25292BB1BC}"/>
              </a:ext>
            </a:extLst>
          </p:cNvPr>
          <p:cNvSpPr>
            <a:spLocks noGrp="1"/>
          </p:cNvSpPr>
          <p:nvPr>
            <p:ph idx="1"/>
          </p:nvPr>
        </p:nvSpPr>
        <p:spPr>
          <a:xfrm>
            <a:off x="838200" y="1825625"/>
            <a:ext cx="8103969" cy="4351338"/>
          </a:xfrm>
        </p:spPr>
        <p:txBody>
          <a:bodyPr>
            <a:normAutofit fontScale="92500" lnSpcReduction="10000"/>
          </a:bodyPr>
          <a:lstStyle/>
          <a:p>
            <a:r>
              <a:rPr lang="en-US" b="0" i="0" dirty="0">
                <a:solidFill>
                  <a:schemeClr val="accent1"/>
                </a:solidFill>
                <a:effectLst/>
                <a:latin typeface="Google Sans"/>
              </a:rPr>
              <a:t>Bible says Jesus sacrificed his flesh for his people on Good Friday, so people would refrain from eating flesh meat in his honor on Fridays.</a:t>
            </a:r>
            <a:endParaRPr lang="en-US" dirty="0">
              <a:solidFill>
                <a:schemeClr val="accent1"/>
              </a:solidFill>
            </a:endParaRPr>
          </a:p>
          <a:p>
            <a:r>
              <a:rPr lang="en-US" dirty="0">
                <a:solidFill>
                  <a:schemeClr val="accent1"/>
                </a:solidFill>
              </a:rPr>
              <a:t>Eating meat was associated with feasting.</a:t>
            </a:r>
          </a:p>
          <a:p>
            <a:r>
              <a:rPr lang="en-US" dirty="0">
                <a:solidFill>
                  <a:schemeClr val="accent1"/>
                </a:solidFill>
              </a:rPr>
              <a:t>For many, eating fish was okay.</a:t>
            </a:r>
          </a:p>
          <a:p>
            <a:r>
              <a:rPr lang="en-US" dirty="0">
                <a:solidFill>
                  <a:schemeClr val="accent1"/>
                </a:solidFill>
              </a:rPr>
              <a:t>Loophole: As the beaver lived in the water and swam with the fishes, it was considered a fish and therefore okay to eat on Fridays.</a:t>
            </a:r>
          </a:p>
          <a:p>
            <a:endParaRPr lang="en-US" dirty="0"/>
          </a:p>
        </p:txBody>
      </p:sp>
      <p:pic>
        <p:nvPicPr>
          <p:cNvPr id="1026" name="Picture 2" descr="Animal Facts: Beaver | Canadian Geographic">
            <a:extLst>
              <a:ext uri="{FF2B5EF4-FFF2-40B4-BE49-F238E27FC236}">
                <a16:creationId xmlns:a16="http://schemas.microsoft.com/office/drawing/2014/main" id="{AE673691-883B-FE50-511C-883DE3D0E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6762" y="1027906"/>
            <a:ext cx="2672197" cy="20992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B46F517-7A0C-F51F-706C-6FABBBE1A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8300" y="3557588"/>
            <a:ext cx="2095500" cy="2619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axonomic rank - Wikipedia">
            <a:extLst>
              <a:ext uri="{FF2B5EF4-FFF2-40B4-BE49-F238E27FC236}">
                <a16:creationId xmlns:a16="http://schemas.microsoft.com/office/drawing/2014/main" id="{EE862D61-38F1-46EA-AF97-18F18185D5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418" y="247891"/>
            <a:ext cx="11218128" cy="636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001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B5199-9559-440A-9D96-957264382E35}"/>
              </a:ext>
            </a:extLst>
          </p:cNvPr>
          <p:cNvSpPr>
            <a:spLocks noGrp="1"/>
          </p:cNvSpPr>
          <p:nvPr>
            <p:ph type="title"/>
          </p:nvPr>
        </p:nvSpPr>
        <p:spPr/>
        <p:txBody>
          <a:bodyPr/>
          <a:lstStyle/>
          <a:p>
            <a:r>
              <a:rPr lang="en-US" dirty="0"/>
              <a:t>Taxonomy vs Classification: </a:t>
            </a:r>
            <a:br>
              <a:rPr lang="en-US" dirty="0"/>
            </a:br>
            <a:r>
              <a:rPr lang="en-US" dirty="0"/>
              <a:t>What’s the difference? </a:t>
            </a:r>
          </a:p>
        </p:txBody>
      </p:sp>
      <p:sp>
        <p:nvSpPr>
          <p:cNvPr id="3" name="Content Placeholder 2">
            <a:extLst>
              <a:ext uri="{FF2B5EF4-FFF2-40B4-BE49-F238E27FC236}">
                <a16:creationId xmlns:a16="http://schemas.microsoft.com/office/drawing/2014/main" id="{473968C6-2920-47A1-B410-06B6F712E7F4}"/>
              </a:ext>
            </a:extLst>
          </p:cNvPr>
          <p:cNvSpPr>
            <a:spLocks noGrp="1"/>
          </p:cNvSpPr>
          <p:nvPr>
            <p:ph idx="1"/>
          </p:nvPr>
        </p:nvSpPr>
        <p:spPr>
          <a:xfrm>
            <a:off x="838200" y="1825624"/>
            <a:ext cx="10515600" cy="5032375"/>
          </a:xfrm>
        </p:spPr>
        <p:txBody>
          <a:bodyPr>
            <a:normAutofit lnSpcReduction="10000"/>
          </a:bodyPr>
          <a:lstStyle/>
          <a:p>
            <a:r>
              <a:rPr lang="en-US" dirty="0">
                <a:solidFill>
                  <a:srgbClr val="FF0000"/>
                </a:solidFill>
              </a:rPr>
              <a:t>Taxonomy describe </a:t>
            </a:r>
            <a:r>
              <a:rPr lang="en-US" i="1" dirty="0">
                <a:solidFill>
                  <a:srgbClr val="FF0000"/>
                </a:solidFill>
              </a:rPr>
              <a:t>relationships</a:t>
            </a:r>
            <a:r>
              <a:rPr lang="en-US" dirty="0">
                <a:solidFill>
                  <a:srgbClr val="FF0000"/>
                </a:solidFill>
              </a:rPr>
              <a:t> between items.</a:t>
            </a:r>
          </a:p>
          <a:p>
            <a:r>
              <a:rPr lang="en-US" dirty="0">
                <a:solidFill>
                  <a:srgbClr val="FF0000"/>
                </a:solidFill>
              </a:rPr>
              <a:t>Classification simply</a:t>
            </a:r>
            <a:r>
              <a:rPr lang="en-US" i="1" dirty="0">
                <a:solidFill>
                  <a:srgbClr val="FF0000"/>
                </a:solidFill>
              </a:rPr>
              <a:t> groups </a:t>
            </a:r>
            <a:r>
              <a:rPr lang="en-US" dirty="0">
                <a:solidFill>
                  <a:srgbClr val="FF0000"/>
                </a:solidFill>
              </a:rPr>
              <a:t>items according to one or two attributes. </a:t>
            </a:r>
          </a:p>
          <a:p>
            <a:endParaRPr lang="en-US" dirty="0"/>
          </a:p>
          <a:p>
            <a:r>
              <a:rPr lang="en-US" sz="3000" i="1" dirty="0">
                <a:solidFill>
                  <a:schemeClr val="accent1"/>
                </a:solidFill>
              </a:rPr>
              <a:t>taxonomy:</a:t>
            </a:r>
            <a:r>
              <a:rPr lang="en-US" sz="3000" dirty="0">
                <a:solidFill>
                  <a:schemeClr val="accent1"/>
                </a:solidFill>
              </a:rPr>
              <a:t> Greek  “</a:t>
            </a:r>
            <a:r>
              <a:rPr lang="en-US" sz="3000" i="1" dirty="0">
                <a:solidFill>
                  <a:schemeClr val="accent1"/>
                </a:solidFill>
              </a:rPr>
              <a:t>taxis</a:t>
            </a:r>
            <a:r>
              <a:rPr lang="en-US" sz="3000" dirty="0">
                <a:solidFill>
                  <a:schemeClr val="accent1"/>
                </a:solidFill>
              </a:rPr>
              <a:t>,” meaning arrangement, and </a:t>
            </a:r>
          </a:p>
          <a:p>
            <a:r>
              <a:rPr lang="en-US" sz="3000" dirty="0">
                <a:solidFill>
                  <a:schemeClr val="accent1"/>
                </a:solidFill>
              </a:rPr>
              <a:t>“</a:t>
            </a:r>
            <a:r>
              <a:rPr lang="en-US" sz="3000" i="1" dirty="0" err="1">
                <a:solidFill>
                  <a:schemeClr val="accent1"/>
                </a:solidFill>
              </a:rPr>
              <a:t>nomia</a:t>
            </a:r>
            <a:r>
              <a:rPr lang="en-US" sz="3000" dirty="0">
                <a:solidFill>
                  <a:schemeClr val="accent1"/>
                </a:solidFill>
              </a:rPr>
              <a:t>,” meaning distribution or method. </a:t>
            </a:r>
          </a:p>
          <a:p>
            <a:r>
              <a:rPr lang="en-US" sz="3000" dirty="0">
                <a:solidFill>
                  <a:schemeClr val="accent1"/>
                </a:solidFill>
              </a:rPr>
              <a:t>taxonomy deals primarily with the </a:t>
            </a:r>
            <a:r>
              <a:rPr lang="en-US" sz="3000" i="1" dirty="0">
                <a:solidFill>
                  <a:schemeClr val="accent1"/>
                </a:solidFill>
              </a:rPr>
              <a:t>description</a:t>
            </a:r>
            <a:r>
              <a:rPr lang="en-US" sz="3000" dirty="0">
                <a:solidFill>
                  <a:schemeClr val="accent1"/>
                </a:solidFill>
              </a:rPr>
              <a:t>, </a:t>
            </a:r>
            <a:r>
              <a:rPr lang="en-US" sz="3000" i="1" dirty="0">
                <a:solidFill>
                  <a:schemeClr val="accent1"/>
                </a:solidFill>
              </a:rPr>
              <a:t>identification</a:t>
            </a:r>
            <a:r>
              <a:rPr lang="en-US" sz="3000" dirty="0">
                <a:solidFill>
                  <a:schemeClr val="accent1"/>
                </a:solidFill>
              </a:rPr>
              <a:t>, nomenclature, and </a:t>
            </a:r>
            <a:r>
              <a:rPr lang="en-US" sz="3000" i="1" dirty="0">
                <a:solidFill>
                  <a:schemeClr val="accent1"/>
                </a:solidFill>
              </a:rPr>
              <a:t>classification of organisms</a:t>
            </a:r>
            <a:r>
              <a:rPr lang="en-US" sz="3000" dirty="0">
                <a:solidFill>
                  <a:schemeClr val="accent1"/>
                </a:solidFill>
              </a:rPr>
              <a:t>. </a:t>
            </a:r>
          </a:p>
          <a:p>
            <a:r>
              <a:rPr lang="en-US" sz="3000" dirty="0">
                <a:solidFill>
                  <a:schemeClr val="accent1"/>
                </a:solidFill>
              </a:rPr>
              <a:t>It is essential to classify living organisms into different groups and subgroups.</a:t>
            </a:r>
          </a:p>
        </p:txBody>
      </p:sp>
    </p:spTree>
    <p:extLst>
      <p:ext uri="{BB962C8B-B14F-4D97-AF65-F5344CB8AC3E}">
        <p14:creationId xmlns:p14="http://schemas.microsoft.com/office/powerpoint/2010/main" val="3821635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ological classification - Students | Britannica Kids | Homework Help">
            <a:extLst>
              <a:ext uri="{FF2B5EF4-FFF2-40B4-BE49-F238E27FC236}">
                <a16:creationId xmlns:a16="http://schemas.microsoft.com/office/drawing/2014/main" id="{88AB8434-DFD9-41C6-9D25-B96FAB505B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004" y="236344"/>
            <a:ext cx="10950497" cy="6621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641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Kingdom, Phylum, Class, Order, Family, Genus, Species Diagram | Quizlet">
            <a:extLst>
              <a:ext uri="{FF2B5EF4-FFF2-40B4-BE49-F238E27FC236}">
                <a16:creationId xmlns:a16="http://schemas.microsoft.com/office/drawing/2014/main" id="{141046A4-00E2-489E-8ACB-4816B97AA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08" y="-20930"/>
            <a:ext cx="10804602" cy="6878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518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B04A8-D178-41B4-BCC2-97FAC93AA0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20854C-F39D-427B-8A5D-CC653815D71D}"/>
              </a:ext>
            </a:extLst>
          </p:cNvPr>
          <p:cNvSpPr>
            <a:spLocks noGrp="1"/>
          </p:cNvSpPr>
          <p:nvPr>
            <p:ph idx="1"/>
          </p:nvPr>
        </p:nvSpPr>
        <p:spPr/>
        <p:txBody>
          <a:bodyPr/>
          <a:lstStyle/>
          <a:p>
            <a:endParaRPr lang="en-US"/>
          </a:p>
        </p:txBody>
      </p:sp>
      <p:pic>
        <p:nvPicPr>
          <p:cNvPr id="6146" name="Picture 2">
            <a:extLst>
              <a:ext uri="{FF2B5EF4-FFF2-40B4-BE49-F238E27FC236}">
                <a16:creationId xmlns:a16="http://schemas.microsoft.com/office/drawing/2014/main" id="{2D5BEC6E-AEEA-4248-B9BA-4FA76EAC0D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358188" cy="623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768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9933-15CA-4B9B-B91A-BDEBFB986491}"/>
              </a:ext>
            </a:extLst>
          </p:cNvPr>
          <p:cNvSpPr>
            <a:spLocks noGrp="1"/>
          </p:cNvSpPr>
          <p:nvPr>
            <p:ph type="title"/>
          </p:nvPr>
        </p:nvSpPr>
        <p:spPr/>
        <p:txBody>
          <a:bodyPr/>
          <a:lstStyle/>
          <a:p>
            <a:r>
              <a:rPr lang="en-US" dirty="0"/>
              <a:t>Check your understanding</a:t>
            </a:r>
          </a:p>
        </p:txBody>
      </p:sp>
      <p:sp>
        <p:nvSpPr>
          <p:cNvPr id="3" name="Content Placeholder 2">
            <a:extLst>
              <a:ext uri="{FF2B5EF4-FFF2-40B4-BE49-F238E27FC236}">
                <a16:creationId xmlns:a16="http://schemas.microsoft.com/office/drawing/2014/main" id="{9C901A15-2845-47A1-860E-DA932B1E98F4}"/>
              </a:ext>
            </a:extLst>
          </p:cNvPr>
          <p:cNvSpPr>
            <a:spLocks noGrp="1"/>
          </p:cNvSpPr>
          <p:nvPr>
            <p:ph idx="1"/>
          </p:nvPr>
        </p:nvSpPr>
        <p:spPr>
          <a:xfrm>
            <a:off x="838200" y="1825625"/>
            <a:ext cx="10515600" cy="4667250"/>
          </a:xfrm>
        </p:spPr>
        <p:txBody>
          <a:bodyPr>
            <a:normAutofit/>
          </a:bodyPr>
          <a:lstStyle/>
          <a:p>
            <a:pPr lvl="1"/>
            <a:r>
              <a:rPr lang="en-CA" altLang="en-US" dirty="0">
                <a:cs typeface="Aharoni" panose="02010803020104030203" pitchFamily="2" charset="-79"/>
              </a:rPr>
              <a:t>What is taxonomy?</a:t>
            </a:r>
          </a:p>
          <a:p>
            <a:pPr lvl="1"/>
            <a:endParaRPr lang="en-CA" altLang="en-US" dirty="0">
              <a:cs typeface="Aharoni" panose="02010803020104030203" pitchFamily="2" charset="-79"/>
            </a:endParaRPr>
          </a:p>
          <a:p>
            <a:pPr lvl="1"/>
            <a:r>
              <a:rPr lang="en-CA" altLang="en-US" dirty="0">
                <a:cs typeface="Aharoni" panose="02010803020104030203" pitchFamily="2" charset="-79"/>
              </a:rPr>
              <a:t>What are the 7 taxa?</a:t>
            </a:r>
          </a:p>
          <a:p>
            <a:pPr lvl="1"/>
            <a:endParaRPr lang="en-CA" altLang="en-US" dirty="0">
              <a:cs typeface="Aharoni" panose="02010803020104030203" pitchFamily="2" charset="-79"/>
            </a:endParaRPr>
          </a:p>
          <a:p>
            <a:pPr lvl="1"/>
            <a:r>
              <a:rPr lang="en-CA" altLang="en-US" dirty="0">
                <a:cs typeface="Aharoni" panose="02010803020104030203" pitchFamily="2" charset="-79"/>
              </a:rPr>
              <a:t>What are the 6 kingdoms?</a:t>
            </a:r>
          </a:p>
          <a:p>
            <a:pPr lvl="1"/>
            <a:endParaRPr lang="en-CA" altLang="en-US" dirty="0">
              <a:cs typeface="Aharoni" panose="02010803020104030203" pitchFamily="2" charset="-79"/>
            </a:endParaRPr>
          </a:p>
          <a:p>
            <a:pPr lvl="1"/>
            <a:r>
              <a:rPr lang="en-CA" altLang="en-US" dirty="0">
                <a:cs typeface="Aharoni" panose="02010803020104030203" pitchFamily="2" charset="-79"/>
              </a:rPr>
              <a:t>Why is taxonomy important in the study of biology?</a:t>
            </a:r>
          </a:p>
          <a:p>
            <a:endParaRPr lang="en-US" dirty="0"/>
          </a:p>
        </p:txBody>
      </p:sp>
    </p:spTree>
    <p:extLst>
      <p:ext uri="{BB962C8B-B14F-4D97-AF65-F5344CB8AC3E}">
        <p14:creationId xmlns:p14="http://schemas.microsoft.com/office/powerpoint/2010/main" val="736543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FFC8A-5A2A-48BA-B585-0EF80C0F7A35}"/>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FD11285-123F-4F62-A3BA-393BE3EA00B0}"/>
              </a:ext>
            </a:extLst>
          </p:cNvPr>
          <p:cNvSpPr>
            <a:spLocks noGrp="1"/>
          </p:cNvSpPr>
          <p:nvPr>
            <p:ph idx="1"/>
          </p:nvPr>
        </p:nvSpPr>
        <p:spPr/>
        <p:txBody>
          <a:bodyPr>
            <a:normAutofit fontScale="92500" lnSpcReduction="10000"/>
          </a:bodyPr>
          <a:lstStyle/>
          <a:p>
            <a:r>
              <a:rPr lang="en-US" dirty="0"/>
              <a:t>Linnaeus created a classification system in the 1700s based on organism characteristics.</a:t>
            </a:r>
          </a:p>
          <a:p>
            <a:r>
              <a:rPr lang="en-US" dirty="0"/>
              <a:t>Many of the groupings still hold up today, but taxonomy is constantly changing due to new technology (especially DNA)</a:t>
            </a:r>
          </a:p>
          <a:p>
            <a:r>
              <a:rPr lang="en-US" dirty="0"/>
              <a:t>The </a:t>
            </a:r>
            <a:r>
              <a:rPr lang="en-US" b="1" dirty="0"/>
              <a:t>3 domain </a:t>
            </a:r>
            <a:r>
              <a:rPr lang="en-US" dirty="0"/>
              <a:t>and </a:t>
            </a:r>
            <a:r>
              <a:rPr lang="en-US" b="1" dirty="0"/>
              <a:t>6 kingdom system</a:t>
            </a:r>
            <a:r>
              <a:rPr lang="en-US" dirty="0"/>
              <a:t> is the most modern</a:t>
            </a:r>
          </a:p>
          <a:p>
            <a:r>
              <a:rPr lang="en-US" dirty="0"/>
              <a:t>The system goes: Domain, Kingdom, Phylum, Class, Order, Genus, Species</a:t>
            </a:r>
          </a:p>
          <a:p>
            <a:r>
              <a:rPr lang="en-US" dirty="0"/>
              <a:t>Binomial nomenclature = scientific name </a:t>
            </a:r>
            <a:r>
              <a:rPr lang="en-US" i="1" dirty="0"/>
              <a:t>(Genus species)</a:t>
            </a:r>
            <a:endParaRPr lang="en-US" dirty="0"/>
          </a:p>
          <a:p>
            <a:endParaRPr lang="en-US" dirty="0"/>
          </a:p>
        </p:txBody>
      </p:sp>
    </p:spTree>
    <p:extLst>
      <p:ext uri="{BB962C8B-B14F-4D97-AF65-F5344CB8AC3E}">
        <p14:creationId xmlns:p14="http://schemas.microsoft.com/office/powerpoint/2010/main" val="2606120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30587-C3CD-4982-A147-4EF154A881EA}"/>
              </a:ext>
            </a:extLst>
          </p:cNvPr>
          <p:cNvSpPr>
            <a:spLocks noGrp="1"/>
          </p:cNvSpPr>
          <p:nvPr>
            <p:ph type="title"/>
          </p:nvPr>
        </p:nvSpPr>
        <p:spPr/>
        <p:txBody>
          <a:bodyPr/>
          <a:lstStyle/>
          <a:p>
            <a:r>
              <a:rPr lang="en-US" dirty="0"/>
              <a:t>Practice</a:t>
            </a:r>
          </a:p>
        </p:txBody>
      </p:sp>
      <p:sp>
        <p:nvSpPr>
          <p:cNvPr id="3" name="Content Placeholder 2">
            <a:extLst>
              <a:ext uri="{FF2B5EF4-FFF2-40B4-BE49-F238E27FC236}">
                <a16:creationId xmlns:a16="http://schemas.microsoft.com/office/drawing/2014/main" id="{1838DF48-21C5-4828-A914-3351A24932F8}"/>
              </a:ext>
            </a:extLst>
          </p:cNvPr>
          <p:cNvSpPr>
            <a:spLocks noGrp="1"/>
          </p:cNvSpPr>
          <p:nvPr>
            <p:ph idx="1"/>
          </p:nvPr>
        </p:nvSpPr>
        <p:spPr/>
        <p:txBody>
          <a:bodyPr/>
          <a:lstStyle/>
          <a:p>
            <a:r>
              <a:rPr lang="en-US" dirty="0"/>
              <a:t>Classification Reading Check WS</a:t>
            </a:r>
          </a:p>
          <a:p>
            <a:r>
              <a:rPr lang="en-US" dirty="0"/>
              <a:t>Describe each kingdom</a:t>
            </a:r>
          </a:p>
          <a:p>
            <a:r>
              <a:rPr lang="en-US" dirty="0"/>
              <a:t>Taxonomy Worksheets</a:t>
            </a:r>
          </a:p>
          <a:p>
            <a:endParaRPr lang="en-US" dirty="0"/>
          </a:p>
        </p:txBody>
      </p:sp>
    </p:spTree>
    <p:extLst>
      <p:ext uri="{BB962C8B-B14F-4D97-AF65-F5344CB8AC3E}">
        <p14:creationId xmlns:p14="http://schemas.microsoft.com/office/powerpoint/2010/main" val="2925223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90184-AD74-4D62-9B75-4BCB2826172A}"/>
              </a:ext>
            </a:extLst>
          </p:cNvPr>
          <p:cNvSpPr>
            <a:spLocks noGrp="1"/>
          </p:cNvSpPr>
          <p:nvPr>
            <p:ph type="title"/>
          </p:nvPr>
        </p:nvSpPr>
        <p:spPr/>
        <p:txBody>
          <a:bodyPr/>
          <a:lstStyle/>
          <a:p>
            <a:r>
              <a:rPr lang="en-US" dirty="0"/>
              <a:t>Extra Slides Beyond here</a:t>
            </a:r>
          </a:p>
        </p:txBody>
      </p:sp>
      <p:sp>
        <p:nvSpPr>
          <p:cNvPr id="3" name="Content Placeholder 2">
            <a:extLst>
              <a:ext uri="{FF2B5EF4-FFF2-40B4-BE49-F238E27FC236}">
                <a16:creationId xmlns:a16="http://schemas.microsoft.com/office/drawing/2014/main" id="{6EEF0D09-00DB-4111-A316-4B4A08D1E1A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79269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Beavers classified as fish?</a:t>
            </a:r>
          </a:p>
        </p:txBody>
      </p:sp>
      <p:sp>
        <p:nvSpPr>
          <p:cNvPr id="3" name="Content Placeholder 2">
            <a:extLst>
              <a:ext uri="{FF2B5EF4-FFF2-40B4-BE49-F238E27FC236}">
                <a16:creationId xmlns:a16="http://schemas.microsoft.com/office/drawing/2014/main" id="{697C636E-93EA-4513-9851-1A25292BB1BC}"/>
              </a:ext>
            </a:extLst>
          </p:cNvPr>
          <p:cNvSpPr>
            <a:spLocks noGrp="1"/>
          </p:cNvSpPr>
          <p:nvPr>
            <p:ph idx="1"/>
          </p:nvPr>
        </p:nvSpPr>
        <p:spPr>
          <a:xfrm>
            <a:off x="838200" y="1825625"/>
            <a:ext cx="8103969" cy="4351338"/>
          </a:xfrm>
        </p:spPr>
        <p:txBody>
          <a:bodyPr>
            <a:normAutofit fontScale="92500" lnSpcReduction="10000"/>
          </a:bodyPr>
          <a:lstStyle/>
          <a:p>
            <a:r>
              <a:rPr lang="en-US" b="0" i="0" dirty="0">
                <a:solidFill>
                  <a:schemeClr val="accent1"/>
                </a:solidFill>
                <a:effectLst/>
                <a:latin typeface="Google Sans"/>
              </a:rPr>
              <a:t>Bible says Jesus sacrificed his flesh for his people on Good Friday, so people would refrain from eating flesh meat in his honor on Fridays.</a:t>
            </a:r>
            <a:endParaRPr lang="en-US" dirty="0">
              <a:solidFill>
                <a:schemeClr val="accent1"/>
              </a:solidFill>
            </a:endParaRPr>
          </a:p>
          <a:p>
            <a:r>
              <a:rPr lang="en-US" dirty="0">
                <a:solidFill>
                  <a:schemeClr val="accent1"/>
                </a:solidFill>
              </a:rPr>
              <a:t>Eating meat was associated with feasting.</a:t>
            </a:r>
          </a:p>
          <a:p>
            <a:r>
              <a:rPr lang="en-US" dirty="0">
                <a:solidFill>
                  <a:schemeClr val="accent1"/>
                </a:solidFill>
              </a:rPr>
              <a:t>For many, eating fish was okay.</a:t>
            </a:r>
          </a:p>
          <a:p>
            <a:r>
              <a:rPr lang="en-US" dirty="0">
                <a:solidFill>
                  <a:schemeClr val="accent1"/>
                </a:solidFill>
              </a:rPr>
              <a:t>Loophole: As the beaver lived in the water and swam with the fishes, it was considered a fish and therefore okay to eat on Fridays.</a:t>
            </a:r>
          </a:p>
          <a:p>
            <a:endParaRPr lang="en-US" dirty="0"/>
          </a:p>
        </p:txBody>
      </p:sp>
      <p:pic>
        <p:nvPicPr>
          <p:cNvPr id="1026" name="Picture 2" descr="Animal Facts: Beaver | Canadian Geographic">
            <a:extLst>
              <a:ext uri="{FF2B5EF4-FFF2-40B4-BE49-F238E27FC236}">
                <a16:creationId xmlns:a16="http://schemas.microsoft.com/office/drawing/2014/main" id="{AE673691-883B-FE50-511C-883DE3D0E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6762" y="1027906"/>
            <a:ext cx="2672197" cy="20992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B46F517-7A0C-F51F-706C-6FABBBE1A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8300" y="3557588"/>
            <a:ext cx="2095500" cy="2619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B2ED623-CC39-4EBF-AC01-F30FA261FB42}"/>
              </a:ext>
            </a:extLst>
          </p:cNvPr>
          <p:cNvSpPr>
            <a:spLocks noGrp="1"/>
          </p:cNvSpPr>
          <p:nvPr>
            <p:ph type="title"/>
          </p:nvPr>
        </p:nvSpPr>
        <p:spPr/>
        <p:txBody>
          <a:bodyPr>
            <a:normAutofit fontScale="90000"/>
          </a:bodyPr>
          <a:lstStyle/>
          <a:p>
            <a:br>
              <a:rPr lang="en-CA" altLang="en-US"/>
            </a:br>
            <a:br>
              <a:rPr lang="en-CA" altLang="en-US"/>
            </a:br>
            <a:r>
              <a:rPr lang="en-CA" altLang="en-US"/>
              <a:t>What factors contribute to how organisms are classified?</a:t>
            </a:r>
            <a:br>
              <a:rPr lang="en-CA" altLang="en-US"/>
            </a:br>
            <a:endParaRPr lang="en-CA" altLang="en-US"/>
          </a:p>
        </p:txBody>
      </p:sp>
      <p:sp>
        <p:nvSpPr>
          <p:cNvPr id="23555" name="Content Placeholder 2">
            <a:extLst>
              <a:ext uri="{FF2B5EF4-FFF2-40B4-BE49-F238E27FC236}">
                <a16:creationId xmlns:a16="http://schemas.microsoft.com/office/drawing/2014/main" id="{C22E9FD7-7E21-41BC-98DB-847B99EDE808}"/>
              </a:ext>
            </a:extLst>
          </p:cNvPr>
          <p:cNvSpPr>
            <a:spLocks noGrp="1"/>
          </p:cNvSpPr>
          <p:nvPr>
            <p:ph idx="1"/>
          </p:nvPr>
        </p:nvSpPr>
        <p:spPr/>
        <p:txBody>
          <a:bodyPr/>
          <a:lstStyle/>
          <a:p>
            <a:endParaRPr lang="en-CA" altLang="en-US" dirty="0"/>
          </a:p>
          <a:p>
            <a:endParaRPr lang="en-CA" altLang="en-US" dirty="0"/>
          </a:p>
          <a:p>
            <a:r>
              <a:rPr lang="en-CA" altLang="en-US" dirty="0"/>
              <a:t>Evolutionary connections</a:t>
            </a:r>
          </a:p>
          <a:p>
            <a:r>
              <a:rPr lang="en-CA" altLang="en-US" dirty="0"/>
              <a:t>Homologous structures</a:t>
            </a:r>
          </a:p>
          <a:p>
            <a:r>
              <a:rPr lang="en-CA" altLang="en-US" dirty="0"/>
              <a:t>Embryonic development</a:t>
            </a:r>
          </a:p>
        </p:txBody>
      </p:sp>
      <p:pic>
        <p:nvPicPr>
          <p:cNvPr id="23556" name="Picture 2">
            <a:hlinkClick r:id="rId2"/>
            <a:extLst>
              <a:ext uri="{FF2B5EF4-FFF2-40B4-BE49-F238E27FC236}">
                <a16:creationId xmlns:a16="http://schemas.microsoft.com/office/drawing/2014/main" id="{28EA22DD-EBC0-4069-96AB-1A49068B4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690814"/>
            <a:ext cx="3284538"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9452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4ED51-F80A-4668-BF80-EFC675F14AD5}"/>
              </a:ext>
            </a:extLst>
          </p:cNvPr>
          <p:cNvSpPr>
            <a:spLocks noGrp="1"/>
          </p:cNvSpPr>
          <p:nvPr>
            <p:ph type="ctrTitle"/>
          </p:nvPr>
        </p:nvSpPr>
        <p:spPr/>
        <p:txBody>
          <a:bodyPr/>
          <a:lstStyle/>
          <a:p>
            <a:r>
              <a:rPr lang="en-US" dirty="0"/>
              <a:t>Basis for Classification </a:t>
            </a:r>
          </a:p>
        </p:txBody>
      </p:sp>
      <p:sp>
        <p:nvSpPr>
          <p:cNvPr id="3" name="Subtitle 2">
            <a:extLst>
              <a:ext uri="{FF2B5EF4-FFF2-40B4-BE49-F238E27FC236}">
                <a16:creationId xmlns:a16="http://schemas.microsoft.com/office/drawing/2014/main" id="{8A26284D-6A62-40AC-A7B8-AA6E787D2302}"/>
              </a:ext>
            </a:extLst>
          </p:cNvPr>
          <p:cNvSpPr>
            <a:spLocks noGrp="1"/>
          </p:cNvSpPr>
          <p:nvPr>
            <p:ph type="subTitle" idx="1"/>
          </p:nvPr>
        </p:nvSpPr>
        <p:spPr/>
        <p:txBody>
          <a:bodyPr/>
          <a:lstStyle/>
          <a:p>
            <a:r>
              <a:rPr lang="en-CA" altLang="en-US" dirty="0"/>
              <a:t>Evolutionary connections</a:t>
            </a:r>
          </a:p>
          <a:p>
            <a:r>
              <a:rPr lang="en-CA" altLang="en-US" dirty="0"/>
              <a:t>Homologous structures</a:t>
            </a:r>
          </a:p>
          <a:p>
            <a:r>
              <a:rPr lang="en-CA" altLang="en-US" dirty="0"/>
              <a:t>Embryonic development</a:t>
            </a:r>
          </a:p>
          <a:p>
            <a:endParaRPr lang="en-US" dirty="0"/>
          </a:p>
        </p:txBody>
      </p:sp>
    </p:spTree>
    <p:extLst>
      <p:ext uri="{BB962C8B-B14F-4D97-AF65-F5344CB8AC3E}">
        <p14:creationId xmlns:p14="http://schemas.microsoft.com/office/powerpoint/2010/main" val="2006729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C2957E2-5C5B-4A22-BD28-21A85C7E2531}"/>
              </a:ext>
            </a:extLst>
          </p:cNvPr>
          <p:cNvSpPr>
            <a:spLocks noGrp="1" noChangeArrowheads="1"/>
          </p:cNvSpPr>
          <p:nvPr>
            <p:ph type="title"/>
          </p:nvPr>
        </p:nvSpPr>
        <p:spPr/>
        <p:txBody>
          <a:bodyPr/>
          <a:lstStyle/>
          <a:p>
            <a:r>
              <a:rPr lang="en-US" dirty="0"/>
              <a:t>Why Classify?</a:t>
            </a:r>
            <a:endParaRPr lang="en-US" altLang="en-US" b="1" dirty="0">
              <a:solidFill>
                <a:srgbClr val="FF0000"/>
              </a:solidFill>
              <a:latin typeface="Comic Sans MS" panose="030F0702030302020204" pitchFamily="66" charset="0"/>
            </a:endParaRPr>
          </a:p>
        </p:txBody>
      </p:sp>
      <p:sp>
        <p:nvSpPr>
          <p:cNvPr id="5123" name="Rectangle 3">
            <a:extLst>
              <a:ext uri="{FF2B5EF4-FFF2-40B4-BE49-F238E27FC236}">
                <a16:creationId xmlns:a16="http://schemas.microsoft.com/office/drawing/2014/main" id="{7634E1D6-2F4E-475C-A4BB-DD3EF408596C}"/>
              </a:ext>
            </a:extLst>
          </p:cNvPr>
          <p:cNvSpPr>
            <a:spLocks noGrp="1" noChangeArrowheads="1"/>
          </p:cNvSpPr>
          <p:nvPr>
            <p:ph type="body" idx="1"/>
          </p:nvPr>
        </p:nvSpPr>
        <p:spPr>
          <a:xfrm>
            <a:off x="480060" y="1825625"/>
            <a:ext cx="10873740" cy="4351338"/>
          </a:xfrm>
        </p:spPr>
        <p:txBody>
          <a:bodyPr/>
          <a:lstStyle/>
          <a:p>
            <a:pPr eaLnBrk="1" hangingPunct="1"/>
            <a:r>
              <a:rPr lang="en-US" altLang="en-US" dirty="0">
                <a:solidFill>
                  <a:schemeClr val="accent1"/>
                </a:solidFill>
                <a:latin typeface="Comic Sans MS" panose="030F0702030302020204" pitchFamily="66" charset="0"/>
              </a:rPr>
              <a:t>Scientists have identified over </a:t>
            </a:r>
            <a:r>
              <a:rPr lang="en-US" altLang="en-US" b="1" dirty="0">
                <a:solidFill>
                  <a:schemeClr val="accent1"/>
                </a:solidFill>
                <a:latin typeface="Comic Sans MS" panose="030F0702030302020204" pitchFamily="66" charset="0"/>
              </a:rPr>
              <a:t>2.5 million </a:t>
            </a:r>
            <a:r>
              <a:rPr lang="en-US" altLang="en-US" dirty="0">
                <a:solidFill>
                  <a:schemeClr val="accent1"/>
                </a:solidFill>
                <a:latin typeface="Comic Sans MS" panose="030F0702030302020204" pitchFamily="66" charset="0"/>
              </a:rPr>
              <a:t>identified species</a:t>
            </a:r>
          </a:p>
          <a:p>
            <a:pPr eaLnBrk="1" hangingPunct="1"/>
            <a:r>
              <a:rPr lang="en-US" altLang="en-US" dirty="0">
                <a:solidFill>
                  <a:schemeClr val="accent1"/>
                </a:solidFill>
                <a:latin typeface="Comic Sans MS" panose="030F0702030302020204" pitchFamily="66" charset="0"/>
              </a:rPr>
              <a:t>It is estimated there may be </a:t>
            </a:r>
            <a:r>
              <a:rPr lang="en-US" altLang="en-US" b="1" dirty="0">
                <a:solidFill>
                  <a:schemeClr val="accent1"/>
                </a:solidFill>
                <a:latin typeface="Comic Sans MS" panose="030F0702030302020204" pitchFamily="66" charset="0"/>
              </a:rPr>
              <a:t>20 million </a:t>
            </a:r>
            <a:r>
              <a:rPr lang="en-US" altLang="en-US" dirty="0">
                <a:solidFill>
                  <a:schemeClr val="accent1"/>
                </a:solidFill>
                <a:latin typeface="Comic Sans MS" panose="030F0702030302020204" pitchFamily="66" charset="0"/>
              </a:rPr>
              <a:t>more that have not been discovered.</a:t>
            </a:r>
          </a:p>
          <a:p>
            <a:pPr eaLnBrk="1" hangingPunct="1"/>
            <a:r>
              <a:rPr lang="en-US" altLang="en-US" dirty="0">
                <a:solidFill>
                  <a:schemeClr val="accent1"/>
                </a:solidFill>
                <a:latin typeface="Comic Sans MS" panose="030F0702030302020204" pitchFamily="66" charset="0"/>
              </a:rPr>
              <a:t>Need a way of keeping track of all of these!</a:t>
            </a:r>
          </a:p>
          <a:p>
            <a:pPr eaLnBrk="1" hangingPunct="1"/>
            <a:endParaRPr lang="en-US" altLang="en-US" dirty="0">
              <a:latin typeface="Comic Sans MS" panose="030F0702030302020204" pitchFamily="66" charset="0"/>
            </a:endParaRPr>
          </a:p>
        </p:txBody>
      </p:sp>
      <p:pic>
        <p:nvPicPr>
          <p:cNvPr id="6148" name="Picture 5">
            <a:extLst>
              <a:ext uri="{FF2B5EF4-FFF2-40B4-BE49-F238E27FC236}">
                <a16:creationId xmlns:a16="http://schemas.microsoft.com/office/drawing/2014/main" id="{C35E6AD8-4BDA-4A75-BB46-CEB41BBBE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1100" y="-125412"/>
            <a:ext cx="2438400" cy="16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a:extLst>
              <a:ext uri="{FF2B5EF4-FFF2-40B4-BE49-F238E27FC236}">
                <a16:creationId xmlns:a16="http://schemas.microsoft.com/office/drawing/2014/main" id="{1B11BDF1-CCC4-4537-BC8B-6C79728550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5950" y="-227011"/>
            <a:ext cx="2438400" cy="168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a:extLst>
              <a:ext uri="{FF2B5EF4-FFF2-40B4-BE49-F238E27FC236}">
                <a16:creationId xmlns:a16="http://schemas.microsoft.com/office/drawing/2014/main" id="{9146ACFB-9660-482C-BF57-48E35DF44E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7481" y="4997478"/>
            <a:ext cx="1933980" cy="21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8">
            <a:extLst>
              <a:ext uri="{FF2B5EF4-FFF2-40B4-BE49-F238E27FC236}">
                <a16:creationId xmlns:a16="http://schemas.microsoft.com/office/drawing/2014/main" id="{DE57B1C5-463E-4820-8523-33C8729EB8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52" y="5116966"/>
            <a:ext cx="2343151" cy="211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9">
            <a:extLst>
              <a:ext uri="{FF2B5EF4-FFF2-40B4-BE49-F238E27FC236}">
                <a16:creationId xmlns:a16="http://schemas.microsoft.com/office/drawing/2014/main" id="{E3B8FBCC-7BB2-492F-A706-11D1057B96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5185" y="5357249"/>
            <a:ext cx="1990319" cy="147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0">
            <a:extLst>
              <a:ext uri="{FF2B5EF4-FFF2-40B4-BE49-F238E27FC236}">
                <a16:creationId xmlns:a16="http://schemas.microsoft.com/office/drawing/2014/main" id="{F95F9DDB-3294-454A-BEAA-E4EC4D5529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06815" y="5041337"/>
            <a:ext cx="2514600" cy="227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1">
            <a:extLst>
              <a:ext uri="{FF2B5EF4-FFF2-40B4-BE49-F238E27FC236}">
                <a16:creationId xmlns:a16="http://schemas.microsoft.com/office/drawing/2014/main" id="{10F72593-0EAC-4A4F-BA2E-6A6E2484D9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3861" y="5215563"/>
            <a:ext cx="2660977" cy="175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39A7EA8-3335-4ACD-BBB3-E00B71D13634}"/>
              </a:ext>
            </a:extLst>
          </p:cNvPr>
          <p:cNvSpPr>
            <a:spLocks noGrp="1" noChangeArrowheads="1"/>
          </p:cNvSpPr>
          <p:nvPr>
            <p:ph type="title"/>
          </p:nvPr>
        </p:nvSpPr>
        <p:spPr/>
        <p:txBody>
          <a:bodyPr/>
          <a:lstStyle/>
          <a:p>
            <a:pPr eaLnBrk="1" hangingPunct="1">
              <a:defRPr/>
            </a:pPr>
            <a:r>
              <a:rPr lang="en-US"/>
              <a:t>Examples of Vestigial Structures</a:t>
            </a:r>
          </a:p>
        </p:txBody>
      </p:sp>
      <p:pic>
        <p:nvPicPr>
          <p:cNvPr id="1028" name="Picture 6">
            <a:extLst>
              <a:ext uri="{FF2B5EF4-FFF2-40B4-BE49-F238E27FC236}">
                <a16:creationId xmlns:a16="http://schemas.microsoft.com/office/drawing/2014/main" id="{FFA804EC-8B4D-4818-BBBC-2CCFA3DCD5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1988" y="1524000"/>
            <a:ext cx="3656012"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7">
            <a:extLst>
              <a:ext uri="{FF2B5EF4-FFF2-40B4-BE49-F238E27FC236}">
                <a16:creationId xmlns:a16="http://schemas.microsoft.com/office/drawing/2014/main" id="{52A3C169-9F9D-4FC0-9CD2-148B767A768F}"/>
              </a:ext>
            </a:extLst>
          </p:cNvPr>
          <p:cNvGraphicFramePr>
            <a:graphicFrameLocks noChangeAspect="1"/>
          </p:cNvGraphicFramePr>
          <p:nvPr/>
        </p:nvGraphicFramePr>
        <p:xfrm>
          <a:off x="1524000" y="2362200"/>
          <a:ext cx="5486400" cy="4065588"/>
        </p:xfrm>
        <a:graphic>
          <a:graphicData uri="http://schemas.openxmlformats.org/presentationml/2006/ole">
            <mc:AlternateContent xmlns:mc="http://schemas.openxmlformats.org/markup-compatibility/2006">
              <mc:Choice xmlns:v="urn:schemas-microsoft-com:vml" Requires="v">
                <p:oleObj name="Photo Editor Photo" r:id="rId3" imgW="3715269" imgH="2752381" progId="MSPhotoEd.3">
                  <p:embed/>
                </p:oleObj>
              </mc:Choice>
              <mc:Fallback>
                <p:oleObj name="Photo Editor Photo" r:id="rId3" imgW="3715269" imgH="2752381" progId="MSPhotoEd.3">
                  <p:embed/>
                  <p:pic>
                    <p:nvPicPr>
                      <p:cNvPr id="1026" name="Object 7">
                        <a:extLst>
                          <a:ext uri="{FF2B5EF4-FFF2-40B4-BE49-F238E27FC236}">
                            <a16:creationId xmlns:a16="http://schemas.microsoft.com/office/drawing/2014/main" id="{52A3C169-9F9D-4FC0-9CD2-148B767A76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362200"/>
                        <a:ext cx="5486400" cy="406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FFC8A-5A2A-48BA-B585-0EF80C0F7A35}"/>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FD11285-123F-4F62-A3BA-393BE3EA00B0}"/>
              </a:ext>
            </a:extLst>
          </p:cNvPr>
          <p:cNvSpPr>
            <a:spLocks noGrp="1"/>
          </p:cNvSpPr>
          <p:nvPr>
            <p:ph idx="1"/>
          </p:nvPr>
        </p:nvSpPr>
        <p:spPr/>
        <p:txBody>
          <a:bodyPr>
            <a:normAutofit fontScale="92500" lnSpcReduction="10000"/>
          </a:bodyPr>
          <a:lstStyle/>
          <a:p>
            <a:r>
              <a:rPr lang="en-US" dirty="0"/>
              <a:t>Linnaeus created a classification system in the 1700s based on organism characteristics.</a:t>
            </a:r>
          </a:p>
          <a:p>
            <a:r>
              <a:rPr lang="en-US" dirty="0"/>
              <a:t>Many of the groupings still hold up today, but taxonomy is constantly changing due to new technology (especially DNA)</a:t>
            </a:r>
          </a:p>
          <a:p>
            <a:r>
              <a:rPr lang="en-US" dirty="0"/>
              <a:t>The </a:t>
            </a:r>
            <a:r>
              <a:rPr lang="en-US" b="1" dirty="0"/>
              <a:t>3 domain </a:t>
            </a:r>
            <a:r>
              <a:rPr lang="en-US" dirty="0"/>
              <a:t>and </a:t>
            </a:r>
            <a:r>
              <a:rPr lang="en-US" b="1" dirty="0"/>
              <a:t>6 kingdom system</a:t>
            </a:r>
            <a:r>
              <a:rPr lang="en-US" dirty="0"/>
              <a:t> is the most modern</a:t>
            </a:r>
          </a:p>
          <a:p>
            <a:r>
              <a:rPr lang="en-US" dirty="0"/>
              <a:t>The system goes: Domain, Kingdom, Phylum, Class, Order, Genus, Species</a:t>
            </a:r>
          </a:p>
          <a:p>
            <a:r>
              <a:rPr lang="en-US" dirty="0"/>
              <a:t>Binomial nomenclature = scientific name </a:t>
            </a:r>
            <a:r>
              <a:rPr lang="en-US" i="1" dirty="0"/>
              <a:t>(Genus species)</a:t>
            </a:r>
            <a:endParaRPr lang="en-US" dirty="0"/>
          </a:p>
          <a:p>
            <a:endParaRPr lang="en-US" dirty="0"/>
          </a:p>
        </p:txBody>
      </p:sp>
    </p:spTree>
    <p:extLst>
      <p:ext uri="{BB962C8B-B14F-4D97-AF65-F5344CB8AC3E}">
        <p14:creationId xmlns:p14="http://schemas.microsoft.com/office/powerpoint/2010/main" val="3814532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551DD-40BF-43E5-8064-4AF6151CE45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3431CB1-8A1D-485D-B5CE-3119B9714E78}"/>
              </a:ext>
            </a:extLst>
          </p:cNvPr>
          <p:cNvPicPr>
            <a:picLocks noGrp="1" noChangeAspect="1"/>
          </p:cNvPicPr>
          <p:nvPr>
            <p:ph idx="1"/>
          </p:nvPr>
        </p:nvPicPr>
        <p:blipFill>
          <a:blip r:embed="rId2"/>
          <a:stretch>
            <a:fillRect/>
          </a:stretch>
        </p:blipFill>
        <p:spPr>
          <a:xfrm>
            <a:off x="514382" y="791824"/>
            <a:ext cx="11677618" cy="5701051"/>
          </a:xfrm>
          <a:prstGeom prst="rect">
            <a:avLst/>
          </a:prstGeom>
        </p:spPr>
      </p:pic>
    </p:spTree>
    <p:extLst>
      <p:ext uri="{BB962C8B-B14F-4D97-AF65-F5344CB8AC3E}">
        <p14:creationId xmlns:p14="http://schemas.microsoft.com/office/powerpoint/2010/main" val="37365964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B04A8-D178-41B4-BCC2-97FAC93AA0E9}"/>
              </a:ext>
            </a:extLst>
          </p:cNvPr>
          <p:cNvSpPr>
            <a:spLocks noGrp="1"/>
          </p:cNvSpPr>
          <p:nvPr>
            <p:ph type="title"/>
          </p:nvPr>
        </p:nvSpPr>
        <p:spPr/>
        <p:txBody>
          <a:bodyPr/>
          <a:lstStyle/>
          <a:p>
            <a:r>
              <a:rPr lang="en-US" dirty="0"/>
              <a:t>What is Taxonomy?</a:t>
            </a:r>
          </a:p>
        </p:txBody>
      </p:sp>
      <p:sp>
        <p:nvSpPr>
          <p:cNvPr id="3" name="Content Placeholder 2">
            <a:extLst>
              <a:ext uri="{FF2B5EF4-FFF2-40B4-BE49-F238E27FC236}">
                <a16:creationId xmlns:a16="http://schemas.microsoft.com/office/drawing/2014/main" id="{F820854C-F39D-427B-8A5D-CC653815D71D}"/>
              </a:ext>
            </a:extLst>
          </p:cNvPr>
          <p:cNvSpPr>
            <a:spLocks noGrp="1"/>
          </p:cNvSpPr>
          <p:nvPr>
            <p:ph idx="1"/>
          </p:nvPr>
        </p:nvSpPr>
        <p:spPr/>
        <p:txBody>
          <a:bodyPr/>
          <a:lstStyle/>
          <a:p>
            <a:r>
              <a:rPr lang="en-US" b="1" dirty="0"/>
              <a:t>Taxonomy</a:t>
            </a:r>
            <a:r>
              <a:rPr lang="en-US" dirty="0"/>
              <a:t> – </a:t>
            </a:r>
            <a:r>
              <a:rPr lang="en-US" b="1" dirty="0"/>
              <a:t>The science of naming, identifying, and classifying organisms</a:t>
            </a:r>
            <a:r>
              <a:rPr lang="en-US" dirty="0"/>
              <a:t>. It is the universal system which describes and groups living things based on DNA, physical, and structural evidence.</a:t>
            </a:r>
          </a:p>
        </p:txBody>
      </p:sp>
    </p:spTree>
    <p:extLst>
      <p:ext uri="{BB962C8B-B14F-4D97-AF65-F5344CB8AC3E}">
        <p14:creationId xmlns:p14="http://schemas.microsoft.com/office/powerpoint/2010/main" val="2852771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08174-78F6-4381-85DF-520E533C4B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4EC3FF-8F33-4B20-8198-FA4CBF39D2FC}"/>
              </a:ext>
            </a:extLst>
          </p:cNvPr>
          <p:cNvSpPr>
            <a:spLocks noGrp="1"/>
          </p:cNvSpPr>
          <p:nvPr>
            <p:ph idx="1"/>
          </p:nvPr>
        </p:nvSpPr>
        <p:spPr/>
        <p:txBody>
          <a:bodyPr/>
          <a:lstStyle/>
          <a:p>
            <a:pPr>
              <a:defRPr/>
            </a:pPr>
            <a:r>
              <a:rPr lang="en-US" dirty="0"/>
              <a:t>makes it easier for biologists to communicate (avoids confusion of regional names)</a:t>
            </a:r>
          </a:p>
          <a:p>
            <a:pPr>
              <a:defRPr/>
            </a:pPr>
            <a:endParaRPr lang="en-US" dirty="0"/>
          </a:p>
          <a:p>
            <a:pPr>
              <a:defRPr/>
            </a:pPr>
            <a:r>
              <a:rPr lang="en-US" dirty="0"/>
              <a:t>makes it easier to identify a species</a:t>
            </a:r>
          </a:p>
          <a:p>
            <a:endParaRPr lang="en-US" dirty="0"/>
          </a:p>
        </p:txBody>
      </p:sp>
    </p:spTree>
    <p:extLst>
      <p:ext uri="{BB962C8B-B14F-4D97-AF65-F5344CB8AC3E}">
        <p14:creationId xmlns:p14="http://schemas.microsoft.com/office/powerpoint/2010/main" val="623933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57E1E-BF42-4DDC-8015-DE71CDABE559}"/>
              </a:ext>
            </a:extLst>
          </p:cNvPr>
          <p:cNvSpPr>
            <a:spLocks noGrp="1"/>
          </p:cNvSpPr>
          <p:nvPr>
            <p:ph type="title"/>
          </p:nvPr>
        </p:nvSpPr>
        <p:spPr/>
        <p:txBody>
          <a:bodyPr/>
          <a:lstStyle/>
          <a:p>
            <a:r>
              <a:rPr lang="en-US" dirty="0"/>
              <a:t>Check your understanding</a:t>
            </a:r>
          </a:p>
        </p:txBody>
      </p:sp>
      <p:sp>
        <p:nvSpPr>
          <p:cNvPr id="3" name="Content Placeholder 2">
            <a:extLst>
              <a:ext uri="{FF2B5EF4-FFF2-40B4-BE49-F238E27FC236}">
                <a16:creationId xmlns:a16="http://schemas.microsoft.com/office/drawing/2014/main" id="{4465DB6D-0AB6-463D-B62C-63CCBE357995}"/>
              </a:ext>
            </a:extLst>
          </p:cNvPr>
          <p:cNvSpPr>
            <a:spLocks noGrp="1"/>
          </p:cNvSpPr>
          <p:nvPr>
            <p:ph idx="1"/>
          </p:nvPr>
        </p:nvSpPr>
        <p:spPr/>
        <p:txBody>
          <a:bodyPr>
            <a:normAutofit fontScale="85000" lnSpcReduction="20000"/>
          </a:bodyPr>
          <a:lstStyle/>
          <a:p>
            <a:r>
              <a:rPr lang="en-US" dirty="0"/>
              <a:t>Why are classification systems useful?</a:t>
            </a:r>
          </a:p>
          <a:p>
            <a:r>
              <a:rPr lang="en-US" dirty="0"/>
              <a:t>What are some characteristics of a good classification system? </a:t>
            </a:r>
          </a:p>
          <a:p>
            <a:r>
              <a:rPr lang="en-US" dirty="0"/>
              <a:t>Describe the importance of the classification of system developed by Carolus </a:t>
            </a:r>
            <a:r>
              <a:rPr lang="en-US" dirty="0" err="1"/>
              <a:t>Linaeus</a:t>
            </a:r>
            <a:endParaRPr lang="en-US" dirty="0"/>
          </a:p>
          <a:p>
            <a:r>
              <a:rPr lang="en-US" dirty="0"/>
              <a:t>Identify the different taxa that make up the classification system developed by Linnaeus</a:t>
            </a:r>
          </a:p>
          <a:p>
            <a:r>
              <a:rPr lang="en-US" dirty="0"/>
              <a:t>Explain how the 6Kingdom system represents evolutionary trends</a:t>
            </a:r>
          </a:p>
          <a:p>
            <a:r>
              <a:rPr lang="en-US" dirty="0"/>
              <a:t>Discuss characteristics of organisms placed in each of the 6 kingdoms.</a:t>
            </a:r>
          </a:p>
        </p:txBody>
      </p:sp>
    </p:spTree>
    <p:extLst>
      <p:ext uri="{BB962C8B-B14F-4D97-AF65-F5344CB8AC3E}">
        <p14:creationId xmlns:p14="http://schemas.microsoft.com/office/powerpoint/2010/main" val="3939443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C2957E2-5C5B-4A22-BD28-21A85C7E2531}"/>
              </a:ext>
            </a:extLst>
          </p:cNvPr>
          <p:cNvSpPr>
            <a:spLocks noGrp="1" noChangeArrowheads="1"/>
          </p:cNvSpPr>
          <p:nvPr>
            <p:ph type="title"/>
          </p:nvPr>
        </p:nvSpPr>
        <p:spPr/>
        <p:txBody>
          <a:bodyPr/>
          <a:lstStyle/>
          <a:p>
            <a:r>
              <a:rPr lang="en-US" dirty="0"/>
              <a:t>Why Classify?</a:t>
            </a:r>
            <a:endParaRPr lang="en-US" altLang="en-US" b="1" dirty="0">
              <a:solidFill>
                <a:srgbClr val="FF0000"/>
              </a:solidFill>
              <a:latin typeface="Comic Sans MS" panose="030F0702030302020204" pitchFamily="66" charset="0"/>
            </a:endParaRPr>
          </a:p>
        </p:txBody>
      </p:sp>
      <p:sp>
        <p:nvSpPr>
          <p:cNvPr id="5123" name="Rectangle 3">
            <a:extLst>
              <a:ext uri="{FF2B5EF4-FFF2-40B4-BE49-F238E27FC236}">
                <a16:creationId xmlns:a16="http://schemas.microsoft.com/office/drawing/2014/main" id="{7634E1D6-2F4E-475C-A4BB-DD3EF408596C}"/>
              </a:ext>
            </a:extLst>
          </p:cNvPr>
          <p:cNvSpPr>
            <a:spLocks noGrp="1" noChangeArrowheads="1"/>
          </p:cNvSpPr>
          <p:nvPr>
            <p:ph type="body" idx="1"/>
          </p:nvPr>
        </p:nvSpPr>
        <p:spPr>
          <a:xfrm>
            <a:off x="480059" y="1825625"/>
            <a:ext cx="11641355" cy="4351338"/>
          </a:xfrm>
        </p:spPr>
        <p:txBody>
          <a:bodyPr/>
          <a:lstStyle/>
          <a:p>
            <a:r>
              <a:rPr lang="en-US" dirty="0">
                <a:solidFill>
                  <a:schemeClr val="accent1"/>
                </a:solidFill>
              </a:rPr>
              <a:t>To work with the overwhelming diversity of life, we need</a:t>
            </a:r>
            <a:r>
              <a:rPr lang="en-US" b="1" u="sng" dirty="0">
                <a:solidFill>
                  <a:schemeClr val="accent1"/>
                </a:solidFill>
              </a:rPr>
              <a:t> </a:t>
            </a:r>
            <a:r>
              <a:rPr lang="en-US" dirty="0">
                <a:solidFill>
                  <a:schemeClr val="accent1"/>
                </a:solidFill>
              </a:rPr>
              <a:t>a system of biological classification that </a:t>
            </a:r>
            <a:r>
              <a:rPr lang="en-US" b="1" dirty="0">
                <a:solidFill>
                  <a:schemeClr val="accent1"/>
                </a:solidFill>
              </a:rPr>
              <a:t>names </a:t>
            </a:r>
            <a:r>
              <a:rPr lang="en-US" dirty="0">
                <a:solidFill>
                  <a:schemeClr val="accent1"/>
                </a:solidFill>
              </a:rPr>
              <a:t>and </a:t>
            </a:r>
            <a:r>
              <a:rPr lang="en-US" b="1" dirty="0">
                <a:solidFill>
                  <a:schemeClr val="accent1"/>
                </a:solidFill>
              </a:rPr>
              <a:t>orders</a:t>
            </a:r>
            <a:r>
              <a:rPr lang="en-US" dirty="0">
                <a:solidFill>
                  <a:schemeClr val="accent1"/>
                </a:solidFill>
              </a:rPr>
              <a:t> organisms in a logical manner.</a:t>
            </a:r>
          </a:p>
          <a:p>
            <a:pPr eaLnBrk="1" hangingPunct="1"/>
            <a:endParaRPr lang="en-US" altLang="en-US" dirty="0">
              <a:latin typeface="Comic Sans MS" panose="030F0702030302020204" pitchFamily="66" charset="0"/>
            </a:endParaRPr>
          </a:p>
        </p:txBody>
      </p:sp>
      <p:pic>
        <p:nvPicPr>
          <p:cNvPr id="6148" name="Picture 5">
            <a:extLst>
              <a:ext uri="{FF2B5EF4-FFF2-40B4-BE49-F238E27FC236}">
                <a16:creationId xmlns:a16="http://schemas.microsoft.com/office/drawing/2014/main" id="{C35E6AD8-4BDA-4A75-BB46-CEB41BBBE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1100" y="-125412"/>
            <a:ext cx="2438400" cy="16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a:extLst>
              <a:ext uri="{FF2B5EF4-FFF2-40B4-BE49-F238E27FC236}">
                <a16:creationId xmlns:a16="http://schemas.microsoft.com/office/drawing/2014/main" id="{1B11BDF1-CCC4-4537-BC8B-6C79728550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5950" y="-227011"/>
            <a:ext cx="2438400" cy="168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a:extLst>
              <a:ext uri="{FF2B5EF4-FFF2-40B4-BE49-F238E27FC236}">
                <a16:creationId xmlns:a16="http://schemas.microsoft.com/office/drawing/2014/main" id="{9146ACFB-9660-482C-BF57-48E35DF44E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7481" y="4997478"/>
            <a:ext cx="1933980" cy="212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8">
            <a:extLst>
              <a:ext uri="{FF2B5EF4-FFF2-40B4-BE49-F238E27FC236}">
                <a16:creationId xmlns:a16="http://schemas.microsoft.com/office/drawing/2014/main" id="{DE57B1C5-463E-4820-8523-33C8729EB8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52" y="5116966"/>
            <a:ext cx="2343151" cy="211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9">
            <a:extLst>
              <a:ext uri="{FF2B5EF4-FFF2-40B4-BE49-F238E27FC236}">
                <a16:creationId xmlns:a16="http://schemas.microsoft.com/office/drawing/2014/main" id="{E3B8FBCC-7BB2-492F-A706-11D1057B96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5185" y="5357249"/>
            <a:ext cx="1990319" cy="147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0">
            <a:extLst>
              <a:ext uri="{FF2B5EF4-FFF2-40B4-BE49-F238E27FC236}">
                <a16:creationId xmlns:a16="http://schemas.microsoft.com/office/drawing/2014/main" id="{F95F9DDB-3294-454A-BEAA-E4EC4D5529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06815" y="5041337"/>
            <a:ext cx="2514600" cy="227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1">
            <a:extLst>
              <a:ext uri="{FF2B5EF4-FFF2-40B4-BE49-F238E27FC236}">
                <a16:creationId xmlns:a16="http://schemas.microsoft.com/office/drawing/2014/main" id="{10F72593-0EAC-4A4F-BA2E-6A6E2484D9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3861" y="5215563"/>
            <a:ext cx="2660977" cy="175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338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Here's where cougars have been reported in Port Coquitlam - Tri-City News">
            <a:extLst>
              <a:ext uri="{FF2B5EF4-FFF2-40B4-BE49-F238E27FC236}">
                <a16:creationId xmlns:a16="http://schemas.microsoft.com/office/drawing/2014/main" id="{A632CAC2-9A4D-41F1-860D-020FC0A3139C}"/>
              </a:ext>
            </a:extLst>
          </p:cNvPr>
          <p:cNvPicPr/>
          <p:nvPr/>
        </p:nvPicPr>
        <p:blipFill rotWithShape="1">
          <a:blip r:embed="rId3">
            <a:extLst>
              <a:ext uri="{28A0092B-C50C-407E-A947-70E740481C1C}">
                <a14:useLocalDpi xmlns:a14="http://schemas.microsoft.com/office/drawing/2010/main" val="0"/>
              </a:ext>
            </a:extLst>
          </a:blip>
          <a:srcRect t="9316" b="20647"/>
          <a:stretch/>
        </p:blipFill>
        <p:spPr bwMode="auto">
          <a:xfrm>
            <a:off x="457200" y="457200"/>
            <a:ext cx="11277600" cy="5943600"/>
          </a:xfrm>
          <a:prstGeom prst="rect">
            <a:avLst/>
          </a:prstGeom>
          <a:noFill/>
        </p:spPr>
      </p:pic>
    </p:spTree>
    <p:extLst>
      <p:ext uri="{BB962C8B-B14F-4D97-AF65-F5344CB8AC3E}">
        <p14:creationId xmlns:p14="http://schemas.microsoft.com/office/powerpoint/2010/main" val="3021566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89F15D4-9E38-400A-92D7-4C2C13B37D74}"/>
              </a:ext>
            </a:extLst>
          </p:cNvPr>
          <p:cNvSpPr>
            <a:spLocks noGrp="1" noChangeArrowheads="1"/>
          </p:cNvSpPr>
          <p:nvPr>
            <p:ph type="title"/>
          </p:nvPr>
        </p:nvSpPr>
        <p:spPr>
          <a:xfrm>
            <a:off x="1981200" y="0"/>
            <a:ext cx="8229600" cy="1143000"/>
          </a:xfrm>
        </p:spPr>
        <p:txBody>
          <a:bodyPr/>
          <a:lstStyle/>
          <a:p>
            <a:pPr eaLnBrk="1" hangingPunct="1"/>
            <a:r>
              <a:rPr lang="en-US" altLang="en-US" sz="4000" b="1"/>
              <a:t>Why is a naming system important?</a:t>
            </a:r>
          </a:p>
        </p:txBody>
      </p:sp>
      <p:sp>
        <p:nvSpPr>
          <p:cNvPr id="27651" name="Rectangle 3">
            <a:extLst>
              <a:ext uri="{FF2B5EF4-FFF2-40B4-BE49-F238E27FC236}">
                <a16:creationId xmlns:a16="http://schemas.microsoft.com/office/drawing/2014/main" id="{347DC281-CA6A-49B8-8E53-50CE10E65979}"/>
              </a:ext>
            </a:extLst>
          </p:cNvPr>
          <p:cNvSpPr>
            <a:spLocks noGrp="1" noChangeArrowheads="1"/>
          </p:cNvSpPr>
          <p:nvPr>
            <p:ph idx="1"/>
          </p:nvPr>
        </p:nvSpPr>
        <p:spPr>
          <a:xfrm>
            <a:off x="514350" y="1478279"/>
            <a:ext cx="6057900" cy="5408295"/>
          </a:xfrm>
        </p:spPr>
        <p:txBody>
          <a:bodyPr/>
          <a:lstStyle/>
          <a:p>
            <a:pPr eaLnBrk="1" hangingPunct="1"/>
            <a:r>
              <a:rPr lang="en-US" altLang="en-US" sz="3200" dirty="0">
                <a:solidFill>
                  <a:schemeClr val="accent1"/>
                </a:solidFill>
              </a:rPr>
              <a:t>Florida panther</a:t>
            </a:r>
          </a:p>
          <a:p>
            <a:pPr eaLnBrk="1" hangingPunct="1"/>
            <a:r>
              <a:rPr lang="en-US" altLang="en-US" sz="3200" dirty="0">
                <a:solidFill>
                  <a:schemeClr val="accent1"/>
                </a:solidFill>
              </a:rPr>
              <a:t>Cougar</a:t>
            </a:r>
          </a:p>
          <a:p>
            <a:pPr eaLnBrk="1" hangingPunct="1"/>
            <a:r>
              <a:rPr lang="en-US" altLang="en-US" sz="3200" dirty="0">
                <a:solidFill>
                  <a:schemeClr val="accent1"/>
                </a:solidFill>
              </a:rPr>
              <a:t>Mountain lion</a:t>
            </a:r>
          </a:p>
          <a:p>
            <a:pPr eaLnBrk="1" hangingPunct="1"/>
            <a:r>
              <a:rPr lang="en-US" altLang="en-US" sz="3200" dirty="0">
                <a:solidFill>
                  <a:schemeClr val="accent1"/>
                </a:solidFill>
              </a:rPr>
              <a:t>Catamount</a:t>
            </a:r>
          </a:p>
          <a:p>
            <a:pPr eaLnBrk="1" hangingPunct="1"/>
            <a:r>
              <a:rPr lang="en-US" altLang="en-US" sz="3200" dirty="0">
                <a:solidFill>
                  <a:schemeClr val="accent1"/>
                </a:solidFill>
              </a:rPr>
              <a:t>Puma</a:t>
            </a:r>
          </a:p>
          <a:p>
            <a:pPr eaLnBrk="1" hangingPunct="1"/>
            <a:endParaRPr lang="en-US" altLang="en-US" sz="2800" dirty="0">
              <a:solidFill>
                <a:schemeClr val="accent1"/>
              </a:solidFill>
            </a:endParaRPr>
          </a:p>
          <a:p>
            <a:pPr eaLnBrk="1" hangingPunct="1"/>
            <a:endParaRPr lang="en-US" altLang="en-US" sz="2800" dirty="0">
              <a:solidFill>
                <a:schemeClr val="accent1"/>
              </a:solidFill>
            </a:endParaRPr>
          </a:p>
          <a:p>
            <a:pPr eaLnBrk="1" hangingPunct="1"/>
            <a:r>
              <a:rPr lang="en-US" altLang="en-US" sz="2800" dirty="0">
                <a:solidFill>
                  <a:schemeClr val="accent1"/>
                </a:solidFill>
              </a:rPr>
              <a:t>They are all the SAME animal!</a:t>
            </a:r>
          </a:p>
          <a:p>
            <a:pPr eaLnBrk="1" hangingPunct="1"/>
            <a:r>
              <a:rPr lang="en-US" altLang="en-US" sz="2700" b="1" i="1" dirty="0">
                <a:solidFill>
                  <a:schemeClr val="accent1"/>
                </a:solidFill>
              </a:rPr>
              <a:t>Their difference is their regional “common name”</a:t>
            </a:r>
          </a:p>
        </p:txBody>
      </p:sp>
      <p:pic>
        <p:nvPicPr>
          <p:cNvPr id="4" name="Picture 3">
            <a:extLst>
              <a:ext uri="{FF2B5EF4-FFF2-40B4-BE49-F238E27FC236}">
                <a16:creationId xmlns:a16="http://schemas.microsoft.com/office/drawing/2014/main" id="{258B6E84-D441-4BCA-9E6A-EA6DDB1A55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31386" y="807720"/>
            <a:ext cx="2033313" cy="262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874BD3A-5874-4354-99CA-3E0B7FA06E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371600"/>
            <a:ext cx="19002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59F2255-6255-42F4-98DD-0270C526E6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3093720"/>
            <a:ext cx="35623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9C43BDE-69C8-47F9-BE3F-8A8C424F574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91600" y="4600575"/>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9F01075-9A55-4635-8F25-DE0CF8A7B7E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617369" y="5044440"/>
            <a:ext cx="38036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04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anim calcmode="lin" valueType="num">
                                      <p:cBhvr additive="base">
                                        <p:cTn id="1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7651">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7651">
                                            <p:txEl>
                                              <p:pRg st="2" end="2"/>
                                            </p:txEl>
                                          </p:spTgt>
                                        </p:tgtEl>
                                        <p:attrNameLst>
                                          <p:attrName>style.visibility</p:attrName>
                                        </p:attrNameLst>
                                      </p:cBhvr>
                                      <p:to>
                                        <p:strVal val="visible"/>
                                      </p:to>
                                    </p:set>
                                    <p:anim calcmode="lin" valueType="num">
                                      <p:cBhvr additive="base">
                                        <p:cTn id="27"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651">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651">
                                            <p:txEl>
                                              <p:pRg st="3" end="3"/>
                                            </p:txEl>
                                          </p:spTgt>
                                        </p:tgtEl>
                                        <p:attrNameLst>
                                          <p:attrName>style.visibility</p:attrName>
                                        </p:attrNameLst>
                                      </p:cBhvr>
                                      <p:to>
                                        <p:strVal val="visible"/>
                                      </p:to>
                                    </p:set>
                                    <p:anim calcmode="lin" valueType="num">
                                      <p:cBhvr additive="base">
                                        <p:cTn id="37"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1">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7651">
                                            <p:txEl>
                                              <p:pRg st="4" end="4"/>
                                            </p:txEl>
                                          </p:spTgt>
                                        </p:tgtEl>
                                        <p:attrNameLst>
                                          <p:attrName>style.visibility</p:attrName>
                                        </p:attrNameLst>
                                      </p:cBhvr>
                                      <p:to>
                                        <p:strVal val="visible"/>
                                      </p:to>
                                    </p:set>
                                    <p:anim calcmode="lin" valueType="num">
                                      <p:cBhvr additive="base">
                                        <p:cTn id="47"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7651">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7651">
                                            <p:txEl>
                                              <p:pRg st="7" end="7"/>
                                            </p:txEl>
                                          </p:spTgt>
                                        </p:tgtEl>
                                        <p:attrNameLst>
                                          <p:attrName>style.visibility</p:attrName>
                                        </p:attrNameLst>
                                      </p:cBhvr>
                                      <p:to>
                                        <p:strVal val="visible"/>
                                      </p:to>
                                    </p:set>
                                    <p:anim calcmode="lin" valueType="num">
                                      <p:cBhvr additive="base">
                                        <p:cTn id="57" dur="500" fill="hold"/>
                                        <p:tgtEl>
                                          <p:spTgt spid="27651">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765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7651">
                                            <p:txEl>
                                              <p:pRg st="8" end="8"/>
                                            </p:txEl>
                                          </p:spTgt>
                                        </p:tgtEl>
                                        <p:attrNameLst>
                                          <p:attrName>style.visibility</p:attrName>
                                        </p:attrNameLst>
                                      </p:cBhvr>
                                      <p:to>
                                        <p:strVal val="visible"/>
                                      </p:to>
                                    </p:set>
                                    <p:anim calcmode="lin" valueType="num">
                                      <p:cBhvr additive="base">
                                        <p:cTn id="63" dur="500" fill="hold"/>
                                        <p:tgtEl>
                                          <p:spTgt spid="27651">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765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B04A8-D178-41B4-BCC2-97FAC93AA0E9}"/>
              </a:ext>
            </a:extLst>
          </p:cNvPr>
          <p:cNvSpPr>
            <a:spLocks noGrp="1"/>
          </p:cNvSpPr>
          <p:nvPr>
            <p:ph type="title"/>
          </p:nvPr>
        </p:nvSpPr>
        <p:spPr/>
        <p:txBody>
          <a:bodyPr/>
          <a:lstStyle/>
          <a:p>
            <a:r>
              <a:rPr lang="en-US" dirty="0"/>
              <a:t>What makes a good classification system?</a:t>
            </a:r>
          </a:p>
        </p:txBody>
      </p:sp>
      <p:sp>
        <p:nvSpPr>
          <p:cNvPr id="3" name="Content Placeholder 2">
            <a:extLst>
              <a:ext uri="{FF2B5EF4-FFF2-40B4-BE49-F238E27FC236}">
                <a16:creationId xmlns:a16="http://schemas.microsoft.com/office/drawing/2014/main" id="{F820854C-F39D-427B-8A5D-CC653815D71D}"/>
              </a:ext>
            </a:extLst>
          </p:cNvPr>
          <p:cNvSpPr>
            <a:spLocks noGrp="1"/>
          </p:cNvSpPr>
          <p:nvPr>
            <p:ph idx="1"/>
          </p:nvPr>
        </p:nvSpPr>
        <p:spPr>
          <a:xfrm>
            <a:off x="838200" y="1825625"/>
            <a:ext cx="11004394" cy="4351338"/>
          </a:xfrm>
        </p:spPr>
        <p:txBody>
          <a:bodyPr>
            <a:normAutofit lnSpcReduction="10000"/>
          </a:bodyPr>
          <a:lstStyle/>
          <a:p>
            <a:pPr marL="742950" indent="-742950">
              <a:buFont typeface="+mj-lt"/>
              <a:buAutoNum type="arabicPeriod"/>
            </a:pPr>
            <a:r>
              <a:rPr lang="en-US" dirty="0"/>
              <a:t>A good classification system must assign a </a:t>
            </a:r>
            <a:r>
              <a:rPr lang="en-US" b="1" u="sng" dirty="0"/>
              <a:t>universally accepted name </a:t>
            </a:r>
            <a:r>
              <a:rPr lang="en-US" dirty="0"/>
              <a:t>for each organism</a:t>
            </a:r>
          </a:p>
          <a:p>
            <a:pPr marL="742950" indent="-742950">
              <a:buFont typeface="+mj-lt"/>
              <a:buAutoNum type="arabicPeriod"/>
            </a:pPr>
            <a:endParaRPr lang="en-US" dirty="0"/>
          </a:p>
          <a:p>
            <a:pPr marL="742950" indent="-742950">
              <a:buFont typeface="+mj-lt"/>
              <a:buAutoNum type="arabicPeriod"/>
            </a:pPr>
            <a:r>
              <a:rPr lang="en-US" dirty="0"/>
              <a:t>And provides a basis for </a:t>
            </a:r>
            <a:r>
              <a:rPr lang="en-US" b="1" u="sng" dirty="0">
                <a:solidFill>
                  <a:srgbClr val="FF0000"/>
                </a:solidFill>
              </a:rPr>
              <a:t>grouping</a:t>
            </a:r>
            <a:r>
              <a:rPr lang="en-US" dirty="0"/>
              <a:t> based on </a:t>
            </a:r>
            <a:r>
              <a:rPr lang="en-US" b="1" u="sng" dirty="0"/>
              <a:t>relationships</a:t>
            </a:r>
            <a:endParaRPr lang="en-US" u="sng" dirty="0"/>
          </a:p>
          <a:p>
            <a:endParaRPr lang="en-US" dirty="0"/>
          </a:p>
          <a:p>
            <a:r>
              <a:rPr lang="en-US" dirty="0"/>
              <a:t>Crash Course</a:t>
            </a:r>
            <a:br>
              <a:rPr lang="en-US" dirty="0"/>
            </a:br>
            <a:r>
              <a:rPr lang="en-US" dirty="0">
                <a:hlinkClick r:id="rId3"/>
              </a:rPr>
              <a:t>https://youtu.be/F38BmgPcZ_I</a:t>
            </a:r>
            <a:endParaRPr lang="en-US" dirty="0"/>
          </a:p>
          <a:p>
            <a:endParaRPr lang="en-US" dirty="0"/>
          </a:p>
        </p:txBody>
      </p:sp>
    </p:spTree>
    <p:extLst>
      <p:ext uri="{BB962C8B-B14F-4D97-AF65-F5344CB8AC3E}">
        <p14:creationId xmlns:p14="http://schemas.microsoft.com/office/powerpoint/2010/main" val="3053125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A221CD4-87ED-4EEC-AF80-1138E79F0523}"/>
              </a:ext>
            </a:extLst>
          </p:cNvPr>
          <p:cNvSpPr>
            <a:spLocks noGrp="1" noChangeArrowheads="1"/>
          </p:cNvSpPr>
          <p:nvPr>
            <p:ph type="title"/>
          </p:nvPr>
        </p:nvSpPr>
        <p:spPr/>
        <p:txBody>
          <a:bodyPr/>
          <a:lstStyle/>
          <a:p>
            <a:pPr eaLnBrk="1" hangingPunct="1"/>
            <a:r>
              <a:rPr lang="en-US" altLang="en-US" sz="4000" b="1" dirty="0">
                <a:solidFill>
                  <a:srgbClr val="FF0000"/>
                </a:solidFill>
                <a:latin typeface="Comic Sans MS" panose="030F0702030302020204" pitchFamily="66" charset="0"/>
              </a:rPr>
              <a:t>History of Naming of Organisms</a:t>
            </a:r>
          </a:p>
        </p:txBody>
      </p:sp>
      <p:sp>
        <p:nvSpPr>
          <p:cNvPr id="7171" name="Rectangle 3">
            <a:extLst>
              <a:ext uri="{FF2B5EF4-FFF2-40B4-BE49-F238E27FC236}">
                <a16:creationId xmlns:a16="http://schemas.microsoft.com/office/drawing/2014/main" id="{7800FE6C-880B-4C91-B0D6-DD3F126F5EC0}"/>
              </a:ext>
            </a:extLst>
          </p:cNvPr>
          <p:cNvSpPr>
            <a:spLocks noGrp="1" noChangeArrowheads="1"/>
          </p:cNvSpPr>
          <p:nvPr>
            <p:ph type="body" idx="1"/>
          </p:nvPr>
        </p:nvSpPr>
        <p:spPr>
          <a:xfrm>
            <a:off x="600075" y="1905000"/>
            <a:ext cx="11287125" cy="4373564"/>
          </a:xfrm>
        </p:spPr>
        <p:txBody>
          <a:bodyPr>
            <a:normAutofit/>
          </a:bodyPr>
          <a:lstStyle/>
          <a:p>
            <a:pPr>
              <a:lnSpc>
                <a:spcPct val="80000"/>
              </a:lnSpc>
            </a:pPr>
            <a:r>
              <a:rPr lang="en-US" altLang="en-US" dirty="0">
                <a:solidFill>
                  <a:schemeClr val="accent1"/>
                </a:solidFill>
              </a:rPr>
              <a:t>Originally biologists used </a:t>
            </a:r>
            <a:r>
              <a:rPr lang="en-US" altLang="en-US" b="1" dirty="0">
                <a:solidFill>
                  <a:schemeClr val="accent1"/>
                </a:solidFill>
              </a:rPr>
              <a:t>common </a:t>
            </a:r>
            <a:r>
              <a:rPr lang="en-US" altLang="en-US" dirty="0">
                <a:solidFill>
                  <a:schemeClr val="accent1"/>
                </a:solidFill>
              </a:rPr>
              <a:t>names to </a:t>
            </a:r>
            <a:r>
              <a:rPr lang="en-US" altLang="en-US" b="1" dirty="0">
                <a:solidFill>
                  <a:schemeClr val="accent1"/>
                </a:solidFill>
              </a:rPr>
              <a:t>describe the physical characteristics </a:t>
            </a:r>
            <a:r>
              <a:rPr lang="en-US" altLang="en-US" dirty="0">
                <a:solidFill>
                  <a:schemeClr val="accent1"/>
                </a:solidFill>
              </a:rPr>
              <a:t>of the organisms</a:t>
            </a:r>
          </a:p>
          <a:p>
            <a:pPr>
              <a:lnSpc>
                <a:spcPct val="80000"/>
              </a:lnSpc>
            </a:pPr>
            <a:endParaRPr lang="en-US" altLang="en-US" dirty="0">
              <a:solidFill>
                <a:schemeClr val="accent1"/>
              </a:solidFill>
            </a:endParaRPr>
          </a:p>
          <a:p>
            <a:pPr>
              <a:lnSpc>
                <a:spcPct val="80000"/>
              </a:lnSpc>
            </a:pPr>
            <a:r>
              <a:rPr lang="en-US" altLang="en-US" dirty="0">
                <a:solidFill>
                  <a:schemeClr val="accent1"/>
                </a:solidFill>
              </a:rPr>
              <a:t>Unfortunately not everyone used the </a:t>
            </a:r>
            <a:r>
              <a:rPr lang="en-US" altLang="en-US" i="1" dirty="0">
                <a:solidFill>
                  <a:schemeClr val="accent1"/>
                </a:solidFill>
              </a:rPr>
              <a:t>same </a:t>
            </a:r>
            <a:r>
              <a:rPr lang="en-US" altLang="en-US" dirty="0">
                <a:solidFill>
                  <a:schemeClr val="accent1"/>
                </a:solidFill>
              </a:rPr>
              <a:t>characteristics and many of these names were very </a:t>
            </a:r>
            <a:r>
              <a:rPr lang="en-US" altLang="en-US" b="1" dirty="0">
                <a:solidFill>
                  <a:schemeClr val="accent1"/>
                </a:solidFill>
              </a:rPr>
              <a:t>long</a:t>
            </a:r>
            <a:r>
              <a:rPr lang="en-US" altLang="en-US" dirty="0">
                <a:solidFill>
                  <a:schemeClr val="accent1"/>
                </a:solidFill>
              </a:rPr>
              <a:t>.</a:t>
            </a:r>
          </a:p>
          <a:p>
            <a:pPr eaLnBrk="1" hangingPunct="1">
              <a:lnSpc>
                <a:spcPct val="80000"/>
              </a:lnSpc>
            </a:pPr>
            <a:endParaRPr lang="en-US" altLang="en-US" dirty="0">
              <a:solidFill>
                <a:schemeClr val="accent1"/>
              </a:solidFill>
            </a:endParaRPr>
          </a:p>
          <a:p>
            <a:pPr eaLnBrk="1" hangingPunct="1">
              <a:lnSpc>
                <a:spcPct val="80000"/>
              </a:lnSpc>
            </a:pPr>
            <a:r>
              <a:rPr lang="en-US" altLang="en-US" dirty="0">
                <a:solidFill>
                  <a:schemeClr val="accent1"/>
                </a:solidFill>
              </a:rPr>
              <a:t>Modern naming is based on </a:t>
            </a:r>
            <a:r>
              <a:rPr lang="en-US" altLang="en-US" b="1" dirty="0">
                <a:solidFill>
                  <a:schemeClr val="accent1"/>
                </a:solidFill>
              </a:rPr>
              <a:t>Greek </a:t>
            </a:r>
            <a:r>
              <a:rPr lang="en-US" altLang="en-US" dirty="0">
                <a:solidFill>
                  <a:schemeClr val="accent1"/>
                </a:solidFill>
              </a:rPr>
              <a:t>and </a:t>
            </a:r>
            <a:r>
              <a:rPr lang="en-US" altLang="en-US" b="1" dirty="0">
                <a:solidFill>
                  <a:schemeClr val="accent1"/>
                </a:solidFill>
              </a:rPr>
              <a:t>Latin</a:t>
            </a:r>
            <a:r>
              <a:rPr lang="en-US" altLang="en-US" dirty="0">
                <a:solidFill>
                  <a:schemeClr val="accent1"/>
                </a:solidFill>
              </a:rPr>
              <a:t> words as they were understood everywhere.</a:t>
            </a:r>
          </a:p>
          <a:p>
            <a:pPr eaLnBrk="1" hangingPunct="1">
              <a:lnSpc>
                <a:spcPct val="80000"/>
              </a:lnSpc>
            </a:pPr>
            <a:endParaRPr lang="en-US" altLang="en-US" dirty="0">
              <a:solidFill>
                <a:schemeClr val="accent1"/>
              </a:solidFill>
            </a:endParaRPr>
          </a:p>
          <a:p>
            <a:pPr eaLnBrk="1" hangingPunct="1">
              <a:lnSpc>
                <a:spcPct val="80000"/>
              </a:lnSpc>
            </a:pPr>
            <a:endParaRPr lang="en-US" altLang="en-US" sz="2400" dirty="0">
              <a:latin typeface="Comic Sans MS" panose="030F0702030302020204" pitchFamily="66" charset="0"/>
            </a:endParaRPr>
          </a:p>
        </p:txBody>
      </p:sp>
    </p:spTree>
    <p:extLst>
      <p:ext uri="{BB962C8B-B14F-4D97-AF65-F5344CB8AC3E}">
        <p14:creationId xmlns:p14="http://schemas.microsoft.com/office/powerpoint/2010/main" val="1107491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TotalTime>
  <Words>1763</Words>
  <Application>Microsoft Office PowerPoint</Application>
  <PresentationFormat>Widescreen</PresentationFormat>
  <Paragraphs>227</Paragraphs>
  <Slides>45</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2" baseType="lpstr">
      <vt:lpstr>Google Sans</vt:lpstr>
      <vt:lpstr>Arial</vt:lpstr>
      <vt:lpstr>Calibri</vt:lpstr>
      <vt:lpstr>Calibri Light</vt:lpstr>
      <vt:lpstr>Comic Sans MS</vt:lpstr>
      <vt:lpstr>Office Theme</vt:lpstr>
      <vt:lpstr>Photo Editor Photo</vt:lpstr>
      <vt:lpstr>Taxonomy and Classification</vt:lpstr>
      <vt:lpstr>Learning Goals</vt:lpstr>
      <vt:lpstr>Taxonomy vs Classification:  What’s the difference? </vt:lpstr>
      <vt:lpstr>Why Classify?</vt:lpstr>
      <vt:lpstr>Why Classify?</vt:lpstr>
      <vt:lpstr>PowerPoint Presentation</vt:lpstr>
      <vt:lpstr>Why is a naming system important?</vt:lpstr>
      <vt:lpstr>What makes a good classification system?</vt:lpstr>
      <vt:lpstr>History of Naming of Organisms</vt:lpstr>
      <vt:lpstr>History of Taxonomy</vt:lpstr>
      <vt:lpstr>Binomial Nomenclature</vt:lpstr>
      <vt:lpstr>Finish crash course at 6min</vt:lpstr>
      <vt:lpstr>Classifying Organisms</vt:lpstr>
      <vt:lpstr>Levels of Organization Today</vt:lpstr>
      <vt:lpstr>Organized based on their features.</vt:lpstr>
      <vt:lpstr>PowerPoint Presentation</vt:lpstr>
      <vt:lpstr>Mnemonic</vt:lpstr>
      <vt:lpstr>What defines a Species?</vt:lpstr>
      <vt:lpstr>Other ways of Classifying</vt:lpstr>
      <vt:lpstr>Aboriginal classification (Australians) </vt:lpstr>
      <vt:lpstr>  What factors contribute to how organisms are classified? </vt:lpstr>
      <vt:lpstr>Summary</vt:lpstr>
      <vt:lpstr>Check your understanding</vt:lpstr>
      <vt:lpstr>PowerPoint Presentation</vt:lpstr>
      <vt:lpstr>Check your understanding</vt:lpstr>
      <vt:lpstr>Practice</vt:lpstr>
      <vt:lpstr>PowerPoint Presentation</vt:lpstr>
      <vt:lpstr>Beavers classified as fish?</vt:lpstr>
      <vt:lpstr>PowerPoint Presentation</vt:lpstr>
      <vt:lpstr>PowerPoint Presentation</vt:lpstr>
      <vt:lpstr>PowerPoint Presentation</vt:lpstr>
      <vt:lpstr>PowerPoint Presentation</vt:lpstr>
      <vt:lpstr>Check your understanding</vt:lpstr>
      <vt:lpstr>Summary</vt:lpstr>
      <vt:lpstr>Practice</vt:lpstr>
      <vt:lpstr>Extra Slides Beyond here</vt:lpstr>
      <vt:lpstr>Beavers classified as fish?</vt:lpstr>
      <vt:lpstr>  What factors contribute to how organisms are classified? </vt:lpstr>
      <vt:lpstr>Basis for Classification </vt:lpstr>
      <vt:lpstr>Examples of Vestigial Structures</vt:lpstr>
      <vt:lpstr>Summary</vt:lpstr>
      <vt:lpstr>PowerPoint Presentation</vt:lpstr>
      <vt:lpstr>What is Taxonomy?</vt:lpstr>
      <vt:lpstr>PowerPoint Presentation</vt:lpstr>
      <vt:lpstr>Check your understanding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Taxonomy and Classification</dc:title>
  <dc:creator>Tammy Wilson</dc:creator>
  <cp:lastModifiedBy>Tammy Wilson</cp:lastModifiedBy>
  <cp:revision>2</cp:revision>
  <dcterms:created xsi:type="dcterms:W3CDTF">2022-11-23T16:56:13Z</dcterms:created>
  <dcterms:modified xsi:type="dcterms:W3CDTF">2024-04-08T22:54:21Z</dcterms:modified>
</cp:coreProperties>
</file>