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344" r:id="rId5"/>
    <p:sldId id="345" r:id="rId6"/>
    <p:sldId id="346" r:id="rId7"/>
    <p:sldId id="297" r:id="rId8"/>
    <p:sldId id="286" r:id="rId9"/>
    <p:sldId id="315" r:id="rId10"/>
    <p:sldId id="341" r:id="rId11"/>
    <p:sldId id="317" r:id="rId12"/>
    <p:sldId id="343" r:id="rId13"/>
    <p:sldId id="338" r:id="rId14"/>
    <p:sldId id="342" r:id="rId15"/>
    <p:sldId id="347" r:id="rId16"/>
    <p:sldId id="322" r:id="rId17"/>
    <p:sldId id="323" r:id="rId18"/>
    <p:sldId id="340" r:id="rId19"/>
    <p:sldId id="324" r:id="rId20"/>
    <p:sldId id="316" r:id="rId21"/>
    <p:sldId id="31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991AD5-EB26-4D3C-A6E0-6E02AF2F6D1C}" v="637" dt="2019-03-26T19:10:49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254" y="3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Windows Live" clId="Web-{6410BD27-D29A-48FE-B45D-0BE2101AFECD}"/>
    <pc:docChg chg="modSld">
      <pc:chgData name="Tammy Wilson" userId="e3b55da62d900d7c" providerId="Windows Live" clId="Web-{6410BD27-D29A-48FE-B45D-0BE2101AFECD}" dt="2019-04-10T00:00:41.405" v="1" actId="20577"/>
      <pc:docMkLst>
        <pc:docMk/>
      </pc:docMkLst>
      <pc:sldChg chg="modSp">
        <pc:chgData name="Tammy Wilson" userId="e3b55da62d900d7c" providerId="Windows Live" clId="Web-{6410BD27-D29A-48FE-B45D-0BE2101AFECD}" dt="2019-04-10T00:00:41.405" v="1" actId="20577"/>
        <pc:sldMkLst>
          <pc:docMk/>
          <pc:sldMk cId="2384929347" sldId="324"/>
        </pc:sldMkLst>
        <pc:spChg chg="mod">
          <ac:chgData name="Tammy Wilson" userId="e3b55da62d900d7c" providerId="Windows Live" clId="Web-{6410BD27-D29A-48FE-B45D-0BE2101AFECD}" dt="2019-04-10T00:00:41.405" v="1" actId="20577"/>
          <ac:spMkLst>
            <pc:docMk/>
            <pc:sldMk cId="2384929347" sldId="324"/>
            <ac:spMk id="3" creationId="{9BE842FD-76D1-4148-8BDE-28F53CF37B83}"/>
          </ac:spMkLst>
        </pc:spChg>
      </pc:sldChg>
    </pc:docChg>
  </pc:docChgLst>
  <pc:docChgLst>
    <pc:chgData name="Tammy Wilson" userId="e3b55da62d900d7c" providerId="Windows Live" clId="Web-{25F6C2E5-DD03-4170-847F-908C40087610}"/>
    <pc:docChg chg="modSld">
      <pc:chgData name="Tammy Wilson" userId="e3b55da62d900d7c" providerId="Windows Live" clId="Web-{25F6C2E5-DD03-4170-847F-908C40087610}" dt="2019-04-18T23:58:42.615" v="7" actId="20577"/>
      <pc:docMkLst>
        <pc:docMk/>
      </pc:docMkLst>
      <pc:sldChg chg="modSp">
        <pc:chgData name="Tammy Wilson" userId="e3b55da62d900d7c" providerId="Windows Live" clId="Web-{25F6C2E5-DD03-4170-847F-908C40087610}" dt="2019-04-18T23:58:42.615" v="6" actId="20577"/>
        <pc:sldMkLst>
          <pc:docMk/>
          <pc:sldMk cId="1088951010" sldId="318"/>
        </pc:sldMkLst>
        <pc:spChg chg="mod">
          <ac:chgData name="Tammy Wilson" userId="e3b55da62d900d7c" providerId="Windows Live" clId="Web-{25F6C2E5-DD03-4170-847F-908C40087610}" dt="2019-04-18T23:58:42.615" v="6" actId="20577"/>
          <ac:spMkLst>
            <pc:docMk/>
            <pc:sldMk cId="1088951010" sldId="318"/>
            <ac:spMk id="3" creationId="{F5505429-5F24-4363-A730-89FAC62E6596}"/>
          </ac:spMkLst>
        </pc:spChg>
      </pc:sldChg>
    </pc:docChg>
  </pc:docChgLst>
  <pc:docChgLst>
    <pc:chgData name="Tammy Wilson" userId="e3b55da62d900d7c" providerId="LiveId" clId="{46991AD5-EB26-4D3C-A6E0-6E02AF2F6D1C}"/>
    <pc:docChg chg="undo custSel addSld delSld modSld sldOrd modMainMaster">
      <pc:chgData name="Tammy Wilson" userId="e3b55da62d900d7c" providerId="LiveId" clId="{46991AD5-EB26-4D3C-A6E0-6E02AF2F6D1C}" dt="2019-03-26T19:10:49.873" v="636" actId="2696"/>
      <pc:docMkLst>
        <pc:docMk/>
      </pc:docMkLst>
      <pc:sldChg chg="modSp">
        <pc:chgData name="Tammy Wilson" userId="e3b55da62d900d7c" providerId="LiveId" clId="{46991AD5-EB26-4D3C-A6E0-6E02AF2F6D1C}" dt="2019-03-26T15:54:32.876" v="0" actId="255"/>
        <pc:sldMkLst>
          <pc:docMk/>
          <pc:sldMk cId="1706836" sldId="256"/>
        </pc:sldMkLst>
        <pc:spChg chg="mod">
          <ac:chgData name="Tammy Wilson" userId="e3b55da62d900d7c" providerId="LiveId" clId="{46991AD5-EB26-4D3C-A6E0-6E02AF2F6D1C}" dt="2019-03-26T15:54:32.876" v="0" actId="255"/>
          <ac:spMkLst>
            <pc:docMk/>
            <pc:sldMk cId="1706836" sldId="256"/>
            <ac:spMk id="3" creationId="{00000000-0000-0000-0000-000000000000}"/>
          </ac:spMkLst>
        </pc:spChg>
      </pc:sldChg>
      <pc:sldChg chg="modSp">
        <pc:chgData name="Tammy Wilson" userId="e3b55da62d900d7c" providerId="LiveId" clId="{46991AD5-EB26-4D3C-A6E0-6E02AF2F6D1C}" dt="2019-03-26T18:52:15.056" v="447" actId="114"/>
        <pc:sldMkLst>
          <pc:docMk/>
          <pc:sldMk cId="1855853167" sldId="257"/>
        </pc:sldMkLst>
        <pc:spChg chg="mod">
          <ac:chgData name="Tammy Wilson" userId="e3b55da62d900d7c" providerId="LiveId" clId="{46991AD5-EB26-4D3C-A6E0-6E02AF2F6D1C}" dt="2019-03-26T15:55:31.261" v="1" actId="20577"/>
          <ac:spMkLst>
            <pc:docMk/>
            <pc:sldMk cId="1855853167" sldId="257"/>
            <ac:spMk id="2" creationId="{00000000-0000-0000-0000-000000000000}"/>
          </ac:spMkLst>
        </pc:spChg>
        <pc:spChg chg="mod">
          <ac:chgData name="Tammy Wilson" userId="e3b55da62d900d7c" providerId="LiveId" clId="{46991AD5-EB26-4D3C-A6E0-6E02AF2F6D1C}" dt="2019-03-26T18:52:15.056" v="447" actId="114"/>
          <ac:spMkLst>
            <pc:docMk/>
            <pc:sldMk cId="1855853167" sldId="257"/>
            <ac:spMk id="3" creationId="{00000000-0000-0000-0000-000000000000}"/>
          </ac:spMkLst>
        </pc:spChg>
        <pc:picChg chg="mod">
          <ac:chgData name="Tammy Wilson" userId="e3b55da62d900d7c" providerId="LiveId" clId="{46991AD5-EB26-4D3C-A6E0-6E02AF2F6D1C}" dt="2019-03-26T15:57:51.160" v="61" actId="1076"/>
          <ac:picMkLst>
            <pc:docMk/>
            <pc:sldMk cId="1855853167" sldId="257"/>
            <ac:picMk id="5" creationId="{02C52810-D946-48F1-8CAE-9E0BEA19E68F}"/>
          </ac:picMkLst>
        </pc:picChg>
      </pc:sldChg>
      <pc:sldChg chg="modSp">
        <pc:chgData name="Tammy Wilson" userId="e3b55da62d900d7c" providerId="LiveId" clId="{46991AD5-EB26-4D3C-A6E0-6E02AF2F6D1C}" dt="2019-03-26T15:58:56.300" v="78" actId="20577"/>
        <pc:sldMkLst>
          <pc:docMk/>
          <pc:sldMk cId="2686272459" sldId="258"/>
        </pc:sldMkLst>
        <pc:spChg chg="mod">
          <ac:chgData name="Tammy Wilson" userId="e3b55da62d900d7c" providerId="LiveId" clId="{46991AD5-EB26-4D3C-A6E0-6E02AF2F6D1C}" dt="2019-03-26T15:58:56.300" v="78" actId="20577"/>
          <ac:spMkLst>
            <pc:docMk/>
            <pc:sldMk cId="2686272459" sldId="258"/>
            <ac:spMk id="3" creationId="{00000000-0000-0000-0000-000000000000}"/>
          </ac:spMkLst>
        </pc:spChg>
        <pc:picChg chg="mod">
          <ac:chgData name="Tammy Wilson" userId="e3b55da62d900d7c" providerId="LiveId" clId="{46991AD5-EB26-4D3C-A6E0-6E02AF2F6D1C}" dt="2019-03-26T15:58:45.077" v="68" actId="1076"/>
          <ac:picMkLst>
            <pc:docMk/>
            <pc:sldMk cId="2686272459" sldId="258"/>
            <ac:picMk id="2052" creationId="{00000000-0000-0000-0000-000000000000}"/>
          </ac:picMkLst>
        </pc:picChg>
      </pc:sldChg>
      <pc:sldChg chg="del">
        <pc:chgData name="Tammy Wilson" userId="e3b55da62d900d7c" providerId="LiveId" clId="{46991AD5-EB26-4D3C-A6E0-6E02AF2F6D1C}" dt="2019-03-26T16:25:42.547" v="145" actId="2696"/>
        <pc:sldMkLst>
          <pc:docMk/>
          <pc:sldMk cId="2239629491" sldId="283"/>
        </pc:sldMkLst>
      </pc:sldChg>
      <pc:sldChg chg="add del">
        <pc:chgData name="Tammy Wilson" userId="e3b55da62d900d7c" providerId="LiveId" clId="{46991AD5-EB26-4D3C-A6E0-6E02AF2F6D1C}" dt="2019-03-26T17:35:17.086" v="442" actId="2696"/>
        <pc:sldMkLst>
          <pc:docMk/>
          <pc:sldMk cId="4080126632" sldId="285"/>
        </pc:sldMkLst>
      </pc:sldChg>
      <pc:sldChg chg="modSp ord">
        <pc:chgData name="Tammy Wilson" userId="e3b55da62d900d7c" providerId="LiveId" clId="{46991AD5-EB26-4D3C-A6E0-6E02AF2F6D1C}" dt="2019-03-26T19:00:33.885" v="448"/>
        <pc:sldMkLst>
          <pc:docMk/>
          <pc:sldMk cId="1870023614" sldId="286"/>
        </pc:sldMkLst>
        <pc:picChg chg="mod">
          <ac:chgData name="Tammy Wilson" userId="e3b55da62d900d7c" providerId="LiveId" clId="{46991AD5-EB26-4D3C-A6E0-6E02AF2F6D1C}" dt="2019-03-26T16:12:03.061" v="82" actId="1076"/>
          <ac:picMkLst>
            <pc:docMk/>
            <pc:sldMk cId="1870023614" sldId="286"/>
            <ac:picMk id="1026" creationId="{F407AEFE-34F8-4E42-B2CA-53F415037C01}"/>
          </ac:picMkLst>
        </pc:picChg>
      </pc:sldChg>
      <pc:sldChg chg="del">
        <pc:chgData name="Tammy Wilson" userId="e3b55da62d900d7c" providerId="LiveId" clId="{46991AD5-EB26-4D3C-A6E0-6E02AF2F6D1C}" dt="2019-03-26T16:25:42.562" v="146" actId="2696"/>
        <pc:sldMkLst>
          <pc:docMk/>
          <pc:sldMk cId="3028629560" sldId="289"/>
        </pc:sldMkLst>
      </pc:sldChg>
      <pc:sldChg chg="modSp del">
        <pc:chgData name="Tammy Wilson" userId="e3b55da62d900d7c" providerId="LiveId" clId="{46991AD5-EB26-4D3C-A6E0-6E02AF2F6D1C}" dt="2019-03-26T16:25:42.582" v="147" actId="2696"/>
        <pc:sldMkLst>
          <pc:docMk/>
          <pc:sldMk cId="491750097" sldId="296"/>
        </pc:sldMkLst>
        <pc:spChg chg="mod">
          <ac:chgData name="Tammy Wilson" userId="e3b55da62d900d7c" providerId="LiveId" clId="{46991AD5-EB26-4D3C-A6E0-6E02AF2F6D1C}" dt="2019-03-26T15:56:28.621" v="14" actId="27636"/>
          <ac:spMkLst>
            <pc:docMk/>
            <pc:sldMk cId="491750097" sldId="296"/>
            <ac:spMk id="4" creationId="{00000000-0000-0000-0000-000000000000}"/>
          </ac:spMkLst>
        </pc:spChg>
      </pc:sldChg>
      <pc:sldChg chg="modSp">
        <pc:chgData name="Tammy Wilson" userId="e3b55da62d900d7c" providerId="LiveId" clId="{46991AD5-EB26-4D3C-A6E0-6E02AF2F6D1C}" dt="2019-03-26T16:28:13.655" v="165" actId="114"/>
        <pc:sldMkLst>
          <pc:docMk/>
          <pc:sldMk cId="1447219191" sldId="297"/>
        </pc:sldMkLst>
        <pc:spChg chg="mod">
          <ac:chgData name="Tammy Wilson" userId="e3b55da62d900d7c" providerId="LiveId" clId="{46991AD5-EB26-4D3C-A6E0-6E02AF2F6D1C}" dt="2019-03-26T16:28:13.655" v="165" actId="114"/>
          <ac:spMkLst>
            <pc:docMk/>
            <pc:sldMk cId="1447219191" sldId="297"/>
            <ac:spMk id="3" creationId="{00000000-0000-0000-0000-000000000000}"/>
          </ac:spMkLst>
        </pc:spChg>
      </pc:sldChg>
      <pc:sldChg chg="del">
        <pc:chgData name="Tammy Wilson" userId="e3b55da62d900d7c" providerId="LiveId" clId="{46991AD5-EB26-4D3C-A6E0-6E02AF2F6D1C}" dt="2019-03-26T16:25:42.766" v="156" actId="2696"/>
        <pc:sldMkLst>
          <pc:docMk/>
          <pc:sldMk cId="164497573" sldId="299"/>
        </pc:sldMkLst>
      </pc:sldChg>
      <pc:sldChg chg="modSp del">
        <pc:chgData name="Tammy Wilson" userId="e3b55da62d900d7c" providerId="LiveId" clId="{46991AD5-EB26-4D3C-A6E0-6E02AF2F6D1C}" dt="2019-03-26T16:25:42.790" v="157" actId="2696"/>
        <pc:sldMkLst>
          <pc:docMk/>
          <pc:sldMk cId="2754636235" sldId="300"/>
        </pc:sldMkLst>
        <pc:spChg chg="mod">
          <ac:chgData name="Tammy Wilson" userId="e3b55da62d900d7c" providerId="LiveId" clId="{46991AD5-EB26-4D3C-A6E0-6E02AF2F6D1C}" dt="2019-03-26T15:56:28.879" v="21" actId="27636"/>
          <ac:spMkLst>
            <pc:docMk/>
            <pc:sldMk cId="2754636235" sldId="300"/>
            <ac:spMk id="3" creationId="{00000000-0000-0000-0000-000000000000}"/>
          </ac:spMkLst>
        </pc:spChg>
      </pc:sldChg>
      <pc:sldChg chg="modSp del">
        <pc:chgData name="Tammy Wilson" userId="e3b55da62d900d7c" providerId="LiveId" clId="{46991AD5-EB26-4D3C-A6E0-6E02AF2F6D1C}" dt="2019-03-26T16:25:42.473" v="141" actId="2696"/>
        <pc:sldMkLst>
          <pc:docMk/>
          <pc:sldMk cId="553419830" sldId="301"/>
        </pc:sldMkLst>
        <pc:spChg chg="mod">
          <ac:chgData name="Tammy Wilson" userId="e3b55da62d900d7c" providerId="LiveId" clId="{46991AD5-EB26-4D3C-A6E0-6E02AF2F6D1C}" dt="2019-03-26T15:56:28.508" v="11" actId="27636"/>
          <ac:spMkLst>
            <pc:docMk/>
            <pc:sldMk cId="553419830" sldId="301"/>
            <ac:spMk id="3" creationId="{00000000-0000-0000-0000-000000000000}"/>
          </ac:spMkLst>
        </pc:spChg>
      </pc:sldChg>
      <pc:sldChg chg="del">
        <pc:chgData name="Tammy Wilson" userId="e3b55da62d900d7c" providerId="LiveId" clId="{46991AD5-EB26-4D3C-A6E0-6E02AF2F6D1C}" dt="2019-03-26T16:25:42.490" v="142" actId="2696"/>
        <pc:sldMkLst>
          <pc:docMk/>
          <pc:sldMk cId="3032188997" sldId="302"/>
        </pc:sldMkLst>
      </pc:sldChg>
      <pc:sldChg chg="modSp del">
        <pc:chgData name="Tammy Wilson" userId="e3b55da62d900d7c" providerId="LiveId" clId="{46991AD5-EB26-4D3C-A6E0-6E02AF2F6D1C}" dt="2019-03-26T16:25:42.513" v="143" actId="2696"/>
        <pc:sldMkLst>
          <pc:docMk/>
          <pc:sldMk cId="2854897001" sldId="303"/>
        </pc:sldMkLst>
        <pc:spChg chg="mod">
          <ac:chgData name="Tammy Wilson" userId="e3b55da62d900d7c" providerId="LiveId" clId="{46991AD5-EB26-4D3C-A6E0-6E02AF2F6D1C}" dt="2019-03-26T15:56:28.548" v="12" actId="27636"/>
          <ac:spMkLst>
            <pc:docMk/>
            <pc:sldMk cId="2854897001" sldId="303"/>
            <ac:spMk id="3" creationId="{00000000-0000-0000-0000-000000000000}"/>
          </ac:spMkLst>
        </pc:spChg>
      </pc:sldChg>
      <pc:sldChg chg="modSp del">
        <pc:chgData name="Tammy Wilson" userId="e3b55da62d900d7c" providerId="LiveId" clId="{46991AD5-EB26-4D3C-A6E0-6E02AF2F6D1C}" dt="2019-03-26T16:25:42.532" v="144" actId="2696"/>
        <pc:sldMkLst>
          <pc:docMk/>
          <pc:sldMk cId="3072503229" sldId="304"/>
        </pc:sldMkLst>
        <pc:spChg chg="mod">
          <ac:chgData name="Tammy Wilson" userId="e3b55da62d900d7c" providerId="LiveId" clId="{46991AD5-EB26-4D3C-A6E0-6E02AF2F6D1C}" dt="2019-03-26T15:56:28.579" v="13" actId="27636"/>
          <ac:spMkLst>
            <pc:docMk/>
            <pc:sldMk cId="3072503229" sldId="304"/>
            <ac:spMk id="3" creationId="{00000000-0000-0000-0000-000000000000}"/>
          </ac:spMkLst>
        </pc:spChg>
      </pc:sldChg>
      <pc:sldChg chg="modSp del">
        <pc:chgData name="Tammy Wilson" userId="e3b55da62d900d7c" providerId="LiveId" clId="{46991AD5-EB26-4D3C-A6E0-6E02AF2F6D1C}" dt="2019-03-26T16:25:42.603" v="148" actId="2696"/>
        <pc:sldMkLst>
          <pc:docMk/>
          <pc:sldMk cId="1520308074" sldId="306"/>
        </pc:sldMkLst>
        <pc:spChg chg="mod">
          <ac:chgData name="Tammy Wilson" userId="e3b55da62d900d7c" providerId="LiveId" clId="{46991AD5-EB26-4D3C-A6E0-6E02AF2F6D1C}" dt="2019-03-26T15:56:28.657" v="15" actId="27636"/>
          <ac:spMkLst>
            <pc:docMk/>
            <pc:sldMk cId="1520308074" sldId="306"/>
            <ac:spMk id="3" creationId="{00000000-0000-0000-0000-000000000000}"/>
          </ac:spMkLst>
        </pc:spChg>
      </pc:sldChg>
      <pc:sldChg chg="modSp del">
        <pc:chgData name="Tammy Wilson" userId="e3b55da62d900d7c" providerId="LiveId" clId="{46991AD5-EB26-4D3C-A6E0-6E02AF2F6D1C}" dt="2019-03-26T16:25:42.627" v="149" actId="2696"/>
        <pc:sldMkLst>
          <pc:docMk/>
          <pc:sldMk cId="2050304660" sldId="307"/>
        </pc:sldMkLst>
        <pc:spChg chg="mod">
          <ac:chgData name="Tammy Wilson" userId="e3b55da62d900d7c" providerId="LiveId" clId="{46991AD5-EB26-4D3C-A6E0-6E02AF2F6D1C}" dt="2019-03-26T15:56:28.735" v="16" actId="27636"/>
          <ac:spMkLst>
            <pc:docMk/>
            <pc:sldMk cId="2050304660" sldId="307"/>
            <ac:spMk id="3" creationId="{00000000-0000-0000-0000-000000000000}"/>
          </ac:spMkLst>
        </pc:spChg>
      </pc:sldChg>
      <pc:sldChg chg="del">
        <pc:chgData name="Tammy Wilson" userId="e3b55da62d900d7c" providerId="LiveId" clId="{46991AD5-EB26-4D3C-A6E0-6E02AF2F6D1C}" dt="2019-03-26T16:25:42.646" v="150" actId="2696"/>
        <pc:sldMkLst>
          <pc:docMk/>
          <pc:sldMk cId="2877624619" sldId="308"/>
        </pc:sldMkLst>
      </pc:sldChg>
      <pc:sldChg chg="modSp del">
        <pc:chgData name="Tammy Wilson" userId="e3b55da62d900d7c" providerId="LiveId" clId="{46991AD5-EB26-4D3C-A6E0-6E02AF2F6D1C}" dt="2019-03-26T16:25:42.670" v="151" actId="2696"/>
        <pc:sldMkLst>
          <pc:docMk/>
          <pc:sldMk cId="3890741864" sldId="309"/>
        </pc:sldMkLst>
        <pc:spChg chg="mod">
          <ac:chgData name="Tammy Wilson" userId="e3b55da62d900d7c" providerId="LiveId" clId="{46991AD5-EB26-4D3C-A6E0-6E02AF2F6D1C}" dt="2019-03-26T15:56:28.768" v="17" actId="27636"/>
          <ac:spMkLst>
            <pc:docMk/>
            <pc:sldMk cId="3890741864" sldId="309"/>
            <ac:spMk id="3" creationId="{00000000-0000-0000-0000-000000000000}"/>
          </ac:spMkLst>
        </pc:spChg>
      </pc:sldChg>
      <pc:sldChg chg="modSp del">
        <pc:chgData name="Tammy Wilson" userId="e3b55da62d900d7c" providerId="LiveId" clId="{46991AD5-EB26-4D3C-A6E0-6E02AF2F6D1C}" dt="2019-03-26T16:25:42.689" v="152" actId="2696"/>
        <pc:sldMkLst>
          <pc:docMk/>
          <pc:sldMk cId="150681286" sldId="310"/>
        </pc:sldMkLst>
        <pc:spChg chg="mod">
          <ac:chgData name="Tammy Wilson" userId="e3b55da62d900d7c" providerId="LiveId" clId="{46991AD5-EB26-4D3C-A6E0-6E02AF2F6D1C}" dt="2019-03-26T15:56:28.795" v="18" actId="27636"/>
          <ac:spMkLst>
            <pc:docMk/>
            <pc:sldMk cId="150681286" sldId="310"/>
            <ac:spMk id="3" creationId="{00000000-0000-0000-0000-000000000000}"/>
          </ac:spMkLst>
        </pc:spChg>
      </pc:sldChg>
      <pc:sldChg chg="del">
        <pc:chgData name="Tammy Wilson" userId="e3b55da62d900d7c" providerId="LiveId" clId="{46991AD5-EB26-4D3C-A6E0-6E02AF2F6D1C}" dt="2019-03-26T16:25:42.702" v="153" actId="2696"/>
        <pc:sldMkLst>
          <pc:docMk/>
          <pc:sldMk cId="2398702110" sldId="311"/>
        </pc:sldMkLst>
      </pc:sldChg>
      <pc:sldChg chg="modSp del">
        <pc:chgData name="Tammy Wilson" userId="e3b55da62d900d7c" providerId="LiveId" clId="{46991AD5-EB26-4D3C-A6E0-6E02AF2F6D1C}" dt="2019-03-26T16:25:42.726" v="154" actId="2696"/>
        <pc:sldMkLst>
          <pc:docMk/>
          <pc:sldMk cId="1180519967" sldId="312"/>
        </pc:sldMkLst>
        <pc:spChg chg="mod">
          <ac:chgData name="Tammy Wilson" userId="e3b55da62d900d7c" providerId="LiveId" clId="{46991AD5-EB26-4D3C-A6E0-6E02AF2F6D1C}" dt="2019-03-26T15:56:28.821" v="19" actId="27636"/>
          <ac:spMkLst>
            <pc:docMk/>
            <pc:sldMk cId="1180519967" sldId="312"/>
            <ac:spMk id="3" creationId="{00000000-0000-0000-0000-000000000000}"/>
          </ac:spMkLst>
        </pc:spChg>
      </pc:sldChg>
      <pc:sldChg chg="modSp del">
        <pc:chgData name="Tammy Wilson" userId="e3b55da62d900d7c" providerId="LiveId" clId="{46991AD5-EB26-4D3C-A6E0-6E02AF2F6D1C}" dt="2019-03-26T16:25:42.748" v="155" actId="2696"/>
        <pc:sldMkLst>
          <pc:docMk/>
          <pc:sldMk cId="173216614" sldId="313"/>
        </pc:sldMkLst>
        <pc:spChg chg="mod">
          <ac:chgData name="Tammy Wilson" userId="e3b55da62d900d7c" providerId="LiveId" clId="{46991AD5-EB26-4D3C-A6E0-6E02AF2F6D1C}" dt="2019-03-26T15:56:28.850" v="20" actId="27636"/>
          <ac:spMkLst>
            <pc:docMk/>
            <pc:sldMk cId="173216614" sldId="313"/>
            <ac:spMk id="3" creationId="{00000000-0000-0000-0000-000000000000}"/>
          </ac:spMkLst>
        </pc:spChg>
      </pc:sldChg>
      <pc:sldChg chg="modSp del ord">
        <pc:chgData name="Tammy Wilson" userId="e3b55da62d900d7c" providerId="LiveId" clId="{46991AD5-EB26-4D3C-A6E0-6E02AF2F6D1C}" dt="2019-03-26T16:27:41.821" v="164" actId="2696"/>
        <pc:sldMkLst>
          <pc:docMk/>
          <pc:sldMk cId="3510717224" sldId="314"/>
        </pc:sldMkLst>
        <pc:spChg chg="mod">
          <ac:chgData name="Tammy Wilson" userId="e3b55da62d900d7c" providerId="LiveId" clId="{46991AD5-EB26-4D3C-A6E0-6E02AF2F6D1C}" dt="2019-03-26T16:27:05.563" v="163" actId="207"/>
          <ac:spMkLst>
            <pc:docMk/>
            <pc:sldMk cId="3510717224" sldId="314"/>
            <ac:spMk id="3" creationId="{B4471F29-D6CA-4170-900B-78BF6923CD9C}"/>
          </ac:spMkLst>
        </pc:spChg>
      </pc:sldChg>
      <pc:sldChg chg="modSp">
        <pc:chgData name="Tammy Wilson" userId="e3b55da62d900d7c" providerId="LiveId" clId="{46991AD5-EB26-4D3C-A6E0-6E02AF2F6D1C}" dt="2019-03-26T16:19:39.611" v="83" actId="115"/>
        <pc:sldMkLst>
          <pc:docMk/>
          <pc:sldMk cId="455914721" sldId="315"/>
        </pc:sldMkLst>
        <pc:spChg chg="mod">
          <ac:chgData name="Tammy Wilson" userId="e3b55da62d900d7c" providerId="LiveId" clId="{46991AD5-EB26-4D3C-A6E0-6E02AF2F6D1C}" dt="2019-03-26T16:19:39.611" v="83" actId="115"/>
          <ac:spMkLst>
            <pc:docMk/>
            <pc:sldMk cId="455914721" sldId="315"/>
            <ac:spMk id="3" creationId="{A11011D1-4253-4352-8960-D5CAE615738A}"/>
          </ac:spMkLst>
        </pc:spChg>
      </pc:sldChg>
      <pc:sldChg chg="modSp ord">
        <pc:chgData name="Tammy Wilson" userId="e3b55da62d900d7c" providerId="LiveId" clId="{46991AD5-EB26-4D3C-A6E0-6E02AF2F6D1C}" dt="2019-03-26T19:03:51.165" v="452" actId="114"/>
        <pc:sldMkLst>
          <pc:docMk/>
          <pc:sldMk cId="3284783799" sldId="317"/>
        </pc:sldMkLst>
        <pc:spChg chg="mod">
          <ac:chgData name="Tammy Wilson" userId="e3b55da62d900d7c" providerId="LiveId" clId="{46991AD5-EB26-4D3C-A6E0-6E02AF2F6D1C}" dt="2019-03-26T16:21:34.872" v="96" actId="14100"/>
          <ac:spMkLst>
            <pc:docMk/>
            <pc:sldMk cId="3284783799" sldId="317"/>
            <ac:spMk id="2" creationId="{67DB0CF6-3689-4662-8433-27FA418B524C}"/>
          </ac:spMkLst>
        </pc:spChg>
        <pc:spChg chg="mod">
          <ac:chgData name="Tammy Wilson" userId="e3b55da62d900d7c" providerId="LiveId" clId="{46991AD5-EB26-4D3C-A6E0-6E02AF2F6D1C}" dt="2019-03-26T19:03:51.165" v="452" actId="114"/>
          <ac:spMkLst>
            <pc:docMk/>
            <pc:sldMk cId="3284783799" sldId="317"/>
            <ac:spMk id="3" creationId="{C0B528C0-472B-4B16-B9B0-A9CF04CCE6CB}"/>
          </ac:spMkLst>
        </pc:spChg>
        <pc:picChg chg="mod">
          <ac:chgData name="Tammy Wilson" userId="e3b55da62d900d7c" providerId="LiveId" clId="{46991AD5-EB26-4D3C-A6E0-6E02AF2F6D1C}" dt="2019-03-26T16:00:35.234" v="80" actId="1076"/>
          <ac:picMkLst>
            <pc:docMk/>
            <pc:sldMk cId="3284783799" sldId="317"/>
            <ac:picMk id="1028" creationId="{323FB6CE-16EA-4041-B3E8-4ACB7CE5A2CD}"/>
          </ac:picMkLst>
        </pc:picChg>
      </pc:sldChg>
      <pc:sldChg chg="del">
        <pc:chgData name="Tammy Wilson" userId="e3b55da62d900d7c" providerId="LiveId" clId="{46991AD5-EB26-4D3C-A6E0-6E02AF2F6D1C}" dt="2019-03-26T16:23:24.511" v="126" actId="2696"/>
        <pc:sldMkLst>
          <pc:docMk/>
          <pc:sldMk cId="3756319223" sldId="320"/>
        </pc:sldMkLst>
      </pc:sldChg>
      <pc:sldChg chg="modSp ord">
        <pc:chgData name="Tammy Wilson" userId="e3b55da62d900d7c" providerId="LiveId" clId="{46991AD5-EB26-4D3C-A6E0-6E02AF2F6D1C}" dt="2019-03-26T19:07:52.902" v="610" actId="255"/>
        <pc:sldMkLst>
          <pc:docMk/>
          <pc:sldMk cId="1156792929" sldId="322"/>
        </pc:sldMkLst>
        <pc:spChg chg="mod">
          <ac:chgData name="Tammy Wilson" userId="e3b55da62d900d7c" providerId="LiveId" clId="{46991AD5-EB26-4D3C-A6E0-6E02AF2F6D1C}" dt="2019-03-26T19:07:52.902" v="610" actId="255"/>
          <ac:spMkLst>
            <pc:docMk/>
            <pc:sldMk cId="1156792929" sldId="322"/>
            <ac:spMk id="3" creationId="{2BE8F266-876F-47D1-BEE8-940373101ED0}"/>
          </ac:spMkLst>
        </pc:spChg>
      </pc:sldChg>
      <pc:sldChg chg="modSp">
        <pc:chgData name="Tammy Wilson" userId="e3b55da62d900d7c" providerId="LiveId" clId="{46991AD5-EB26-4D3C-A6E0-6E02AF2F6D1C}" dt="2019-03-26T19:08:05.151" v="612" actId="27636"/>
        <pc:sldMkLst>
          <pc:docMk/>
          <pc:sldMk cId="225986103" sldId="323"/>
        </pc:sldMkLst>
        <pc:spChg chg="mod">
          <ac:chgData name="Tammy Wilson" userId="e3b55da62d900d7c" providerId="LiveId" clId="{46991AD5-EB26-4D3C-A6E0-6E02AF2F6D1C}" dt="2019-03-26T19:08:05.151" v="612" actId="27636"/>
          <ac:spMkLst>
            <pc:docMk/>
            <pc:sldMk cId="225986103" sldId="323"/>
            <ac:spMk id="3" creationId="{08A49474-ECAF-4CD8-80AE-5F0B6A918312}"/>
          </ac:spMkLst>
        </pc:spChg>
        <pc:picChg chg="mod">
          <ac:chgData name="Tammy Wilson" userId="e3b55da62d900d7c" providerId="LiveId" clId="{46991AD5-EB26-4D3C-A6E0-6E02AF2F6D1C}" dt="2019-03-26T16:24:05.927" v="132" actId="1076"/>
          <ac:picMkLst>
            <pc:docMk/>
            <pc:sldMk cId="225986103" sldId="323"/>
            <ac:picMk id="3076" creationId="{014CD96B-C2B9-4EAF-B350-481EBC11DC1D}"/>
          </ac:picMkLst>
        </pc:picChg>
      </pc:sldChg>
      <pc:sldChg chg="modSp">
        <pc:chgData name="Tammy Wilson" userId="e3b55da62d900d7c" providerId="LiveId" clId="{46991AD5-EB26-4D3C-A6E0-6E02AF2F6D1C}" dt="2019-03-26T19:09:05.853" v="635" actId="20577"/>
        <pc:sldMkLst>
          <pc:docMk/>
          <pc:sldMk cId="2384929347" sldId="324"/>
        </pc:sldMkLst>
        <pc:spChg chg="mod">
          <ac:chgData name="Tammy Wilson" userId="e3b55da62d900d7c" providerId="LiveId" clId="{46991AD5-EB26-4D3C-A6E0-6E02AF2F6D1C}" dt="2019-03-26T19:09:05.853" v="635" actId="20577"/>
          <ac:spMkLst>
            <pc:docMk/>
            <pc:sldMk cId="2384929347" sldId="324"/>
            <ac:spMk id="3" creationId="{9BE842FD-76D1-4148-8BDE-28F53CF37B83}"/>
          </ac:spMkLst>
        </pc:spChg>
      </pc:sldChg>
      <pc:sldChg chg="modSp del">
        <pc:chgData name="Tammy Wilson" userId="e3b55da62d900d7c" providerId="LiveId" clId="{46991AD5-EB26-4D3C-A6E0-6E02AF2F6D1C}" dt="2019-03-26T16:25:58.684" v="158" actId="2696"/>
        <pc:sldMkLst>
          <pc:docMk/>
          <pc:sldMk cId="2059037581" sldId="325"/>
        </pc:sldMkLst>
        <pc:spChg chg="mod">
          <ac:chgData name="Tammy Wilson" userId="e3b55da62d900d7c" providerId="LiveId" clId="{46991AD5-EB26-4D3C-A6E0-6E02AF2F6D1C}" dt="2019-03-26T15:56:28.236" v="7" actId="27636"/>
          <ac:spMkLst>
            <pc:docMk/>
            <pc:sldMk cId="2059037581" sldId="325"/>
            <ac:spMk id="3" creationId="{79208F88-D95F-49D4-A011-565E3DE7B636}"/>
          </ac:spMkLst>
        </pc:spChg>
      </pc:sldChg>
      <pc:sldChg chg="del">
        <pc:chgData name="Tammy Wilson" userId="e3b55da62d900d7c" providerId="LiveId" clId="{46991AD5-EB26-4D3C-A6E0-6E02AF2F6D1C}" dt="2019-03-26T16:25:42.334" v="135" actId="2696"/>
        <pc:sldMkLst>
          <pc:docMk/>
          <pc:sldMk cId="1178515844" sldId="326"/>
        </pc:sldMkLst>
      </pc:sldChg>
      <pc:sldChg chg="del">
        <pc:chgData name="Tammy Wilson" userId="e3b55da62d900d7c" providerId="LiveId" clId="{46991AD5-EB26-4D3C-A6E0-6E02AF2F6D1C}" dt="2019-03-26T16:25:42.311" v="134" actId="2696"/>
        <pc:sldMkLst>
          <pc:docMk/>
          <pc:sldMk cId="1849419282" sldId="327"/>
        </pc:sldMkLst>
      </pc:sldChg>
      <pc:sldChg chg="del">
        <pc:chgData name="Tammy Wilson" userId="e3b55da62d900d7c" providerId="LiveId" clId="{46991AD5-EB26-4D3C-A6E0-6E02AF2F6D1C}" dt="2019-03-26T16:25:42.409" v="138" actId="2696"/>
        <pc:sldMkLst>
          <pc:docMk/>
          <pc:sldMk cId="2903778507" sldId="328"/>
        </pc:sldMkLst>
      </pc:sldChg>
      <pc:sldChg chg="modSp del">
        <pc:chgData name="Tammy Wilson" userId="e3b55da62d900d7c" providerId="LiveId" clId="{46991AD5-EB26-4D3C-A6E0-6E02AF2F6D1C}" dt="2019-03-26T16:25:42.385" v="137" actId="2696"/>
        <pc:sldMkLst>
          <pc:docMk/>
          <pc:sldMk cId="2238109341" sldId="329"/>
        </pc:sldMkLst>
        <pc:spChg chg="mod">
          <ac:chgData name="Tammy Wilson" userId="e3b55da62d900d7c" providerId="LiveId" clId="{46991AD5-EB26-4D3C-A6E0-6E02AF2F6D1C}" dt="2019-03-26T15:56:28.466" v="10" actId="27636"/>
          <ac:spMkLst>
            <pc:docMk/>
            <pc:sldMk cId="2238109341" sldId="329"/>
            <ac:spMk id="3" creationId="{5773AF2F-B2DC-4F2B-AC11-D8295C41597E}"/>
          </ac:spMkLst>
        </pc:spChg>
      </pc:sldChg>
      <pc:sldChg chg="del">
        <pc:chgData name="Tammy Wilson" userId="e3b55da62d900d7c" providerId="LiveId" clId="{46991AD5-EB26-4D3C-A6E0-6E02AF2F6D1C}" dt="2019-03-26T16:25:42.446" v="140" actId="2696"/>
        <pc:sldMkLst>
          <pc:docMk/>
          <pc:sldMk cId="3775863479" sldId="331"/>
        </pc:sldMkLst>
      </pc:sldChg>
      <pc:sldChg chg="modSp del">
        <pc:chgData name="Tammy Wilson" userId="e3b55da62d900d7c" providerId="LiveId" clId="{46991AD5-EB26-4D3C-A6E0-6E02AF2F6D1C}" dt="2019-03-26T16:25:42.287" v="133" actId="2696"/>
        <pc:sldMkLst>
          <pc:docMk/>
          <pc:sldMk cId="1943086557" sldId="333"/>
        </pc:sldMkLst>
        <pc:spChg chg="mod">
          <ac:chgData name="Tammy Wilson" userId="e3b55da62d900d7c" providerId="LiveId" clId="{46991AD5-EB26-4D3C-A6E0-6E02AF2F6D1C}" dt="2019-03-26T15:56:28.283" v="8" actId="27636"/>
          <ac:spMkLst>
            <pc:docMk/>
            <pc:sldMk cId="1943086557" sldId="333"/>
            <ac:spMk id="3" creationId="{00000000-0000-0000-0000-000000000000}"/>
          </ac:spMkLst>
        </pc:spChg>
      </pc:sldChg>
      <pc:sldChg chg="modSp del">
        <pc:chgData name="Tammy Wilson" userId="e3b55da62d900d7c" providerId="LiveId" clId="{46991AD5-EB26-4D3C-A6E0-6E02AF2F6D1C}" dt="2019-03-26T16:25:42.359" v="136" actId="2696"/>
        <pc:sldMkLst>
          <pc:docMk/>
          <pc:sldMk cId="2444407393" sldId="335"/>
        </pc:sldMkLst>
        <pc:spChg chg="mod">
          <ac:chgData name="Tammy Wilson" userId="e3b55da62d900d7c" providerId="LiveId" clId="{46991AD5-EB26-4D3C-A6E0-6E02AF2F6D1C}" dt="2019-03-26T15:56:28.426" v="9" actId="27636"/>
          <ac:spMkLst>
            <pc:docMk/>
            <pc:sldMk cId="2444407393" sldId="335"/>
            <ac:spMk id="3" creationId="{00000000-0000-0000-0000-000000000000}"/>
          </ac:spMkLst>
        </pc:spChg>
      </pc:sldChg>
      <pc:sldChg chg="del">
        <pc:chgData name="Tammy Wilson" userId="e3b55da62d900d7c" providerId="LiveId" clId="{46991AD5-EB26-4D3C-A6E0-6E02AF2F6D1C}" dt="2019-03-26T15:59:01.753" v="79" actId="2696"/>
        <pc:sldMkLst>
          <pc:docMk/>
          <pc:sldMk cId="661320708" sldId="336"/>
        </pc:sldMkLst>
      </pc:sldChg>
      <pc:sldChg chg="del ord">
        <pc:chgData name="Tammy Wilson" userId="e3b55da62d900d7c" providerId="LiveId" clId="{46991AD5-EB26-4D3C-A6E0-6E02AF2F6D1C}" dt="2019-03-26T19:10:49.873" v="636" actId="2696"/>
        <pc:sldMkLst>
          <pc:docMk/>
          <pc:sldMk cId="110425315" sldId="337"/>
        </pc:sldMkLst>
      </pc:sldChg>
      <pc:sldChg chg="modSp ord">
        <pc:chgData name="Tammy Wilson" userId="e3b55da62d900d7c" providerId="LiveId" clId="{46991AD5-EB26-4D3C-A6E0-6E02AF2F6D1C}" dt="2019-03-26T19:07:11.011" v="605"/>
        <pc:sldMkLst>
          <pc:docMk/>
          <pc:sldMk cId="4256742975" sldId="338"/>
        </pc:sldMkLst>
        <pc:picChg chg="mod">
          <ac:chgData name="Tammy Wilson" userId="e3b55da62d900d7c" providerId="LiveId" clId="{46991AD5-EB26-4D3C-A6E0-6E02AF2F6D1C}" dt="2019-03-26T16:31:37.771" v="177" actId="14100"/>
          <ac:picMkLst>
            <pc:docMk/>
            <pc:sldMk cId="4256742975" sldId="338"/>
            <ac:picMk id="4" creationId="{3BDC352A-F308-46F0-B8AD-25B34F3AF8DE}"/>
          </ac:picMkLst>
        </pc:picChg>
      </pc:sldChg>
      <pc:sldChg chg="del">
        <pc:chgData name="Tammy Wilson" userId="e3b55da62d900d7c" providerId="LiveId" clId="{46991AD5-EB26-4D3C-A6E0-6E02AF2F6D1C}" dt="2019-03-26T16:25:42.430" v="139" actId="2696"/>
        <pc:sldMkLst>
          <pc:docMk/>
          <pc:sldMk cId="1546921783" sldId="339"/>
        </pc:sldMkLst>
      </pc:sldChg>
      <pc:sldChg chg="modSp">
        <pc:chgData name="Tammy Wilson" userId="e3b55da62d900d7c" providerId="LiveId" clId="{46991AD5-EB26-4D3C-A6E0-6E02AF2F6D1C}" dt="2019-03-26T16:31:28.606" v="173" actId="114"/>
        <pc:sldMkLst>
          <pc:docMk/>
          <pc:sldMk cId="3069249830" sldId="341"/>
        </pc:sldMkLst>
        <pc:spChg chg="mod">
          <ac:chgData name="Tammy Wilson" userId="e3b55da62d900d7c" providerId="LiveId" clId="{46991AD5-EB26-4D3C-A6E0-6E02AF2F6D1C}" dt="2019-03-26T16:31:28.606" v="173" actId="114"/>
          <ac:spMkLst>
            <pc:docMk/>
            <pc:sldMk cId="3069249830" sldId="341"/>
            <ac:spMk id="4" creationId="{00000000-0000-0000-0000-000000000000}"/>
          </ac:spMkLst>
        </pc:spChg>
      </pc:sldChg>
      <pc:sldChg chg="modSp ord">
        <pc:chgData name="Tammy Wilson" userId="e3b55da62d900d7c" providerId="LiveId" clId="{46991AD5-EB26-4D3C-A6E0-6E02AF2F6D1C}" dt="2019-03-26T19:06:03.100" v="602"/>
        <pc:sldMkLst>
          <pc:docMk/>
          <pc:sldMk cId="118786578" sldId="342"/>
        </pc:sldMkLst>
        <pc:spChg chg="mod">
          <ac:chgData name="Tammy Wilson" userId="e3b55da62d900d7c" providerId="LiveId" clId="{46991AD5-EB26-4D3C-A6E0-6E02AF2F6D1C}" dt="2019-03-26T16:28:42.245" v="166" actId="14100"/>
          <ac:spMkLst>
            <pc:docMk/>
            <pc:sldMk cId="118786578" sldId="342"/>
            <ac:spMk id="2" creationId="{00000000-0000-0000-0000-000000000000}"/>
          </ac:spMkLst>
        </pc:spChg>
        <pc:spChg chg="mod">
          <ac:chgData name="Tammy Wilson" userId="e3b55da62d900d7c" providerId="LiveId" clId="{46991AD5-EB26-4D3C-A6E0-6E02AF2F6D1C}" dt="2019-03-26T16:28:51.394" v="167" actId="114"/>
          <ac:spMkLst>
            <pc:docMk/>
            <pc:sldMk cId="118786578" sldId="342"/>
            <ac:spMk id="3" creationId="{00000000-0000-0000-0000-000000000000}"/>
          </ac:spMkLst>
        </pc:spChg>
      </pc:sldChg>
      <pc:sldChg chg="modSp ord">
        <pc:chgData name="Tammy Wilson" userId="e3b55da62d900d7c" providerId="LiveId" clId="{46991AD5-EB26-4D3C-A6E0-6E02AF2F6D1C}" dt="2019-03-26T19:07:45.964" v="609"/>
        <pc:sldMkLst>
          <pc:docMk/>
          <pc:sldMk cId="1947805131" sldId="343"/>
        </pc:sldMkLst>
        <pc:spChg chg="mod">
          <ac:chgData name="Tammy Wilson" userId="e3b55da62d900d7c" providerId="LiveId" clId="{46991AD5-EB26-4D3C-A6E0-6E02AF2F6D1C}" dt="2019-03-26T19:07:32.264" v="608" actId="20577"/>
          <ac:spMkLst>
            <pc:docMk/>
            <pc:sldMk cId="1947805131" sldId="343"/>
            <ac:spMk id="2" creationId="{00000000-0000-0000-0000-000000000000}"/>
          </ac:spMkLst>
        </pc:spChg>
        <pc:spChg chg="mod">
          <ac:chgData name="Tammy Wilson" userId="e3b55da62d900d7c" providerId="LiveId" clId="{46991AD5-EB26-4D3C-A6E0-6E02AF2F6D1C}" dt="2019-03-26T19:07:29.694" v="607" actId="27636"/>
          <ac:spMkLst>
            <pc:docMk/>
            <pc:sldMk cId="1947805131" sldId="343"/>
            <ac:spMk id="3" creationId="{00000000-0000-0000-0000-000000000000}"/>
          </ac:spMkLst>
        </pc:spChg>
      </pc:sldChg>
      <pc:sldChg chg="add">
        <pc:chgData name="Tammy Wilson" userId="e3b55da62d900d7c" providerId="LiveId" clId="{46991AD5-EB26-4D3C-A6E0-6E02AF2F6D1C}" dt="2019-03-26T17:35:44.058" v="446"/>
        <pc:sldMkLst>
          <pc:docMk/>
          <pc:sldMk cId="1242870457" sldId="344"/>
        </pc:sldMkLst>
      </pc:sldChg>
      <pc:sldChg chg="add del">
        <pc:chgData name="Tammy Wilson" userId="e3b55da62d900d7c" providerId="LiveId" clId="{46991AD5-EB26-4D3C-A6E0-6E02AF2F6D1C}" dt="2019-03-26T17:35:38.799" v="445" actId="2696"/>
        <pc:sldMkLst>
          <pc:docMk/>
          <pc:sldMk cId="2801648463" sldId="344"/>
        </pc:sldMkLst>
      </pc:sldChg>
      <pc:sldChg chg="add del">
        <pc:chgData name="Tammy Wilson" userId="e3b55da62d900d7c" providerId="LiveId" clId="{46991AD5-EB26-4D3C-A6E0-6E02AF2F6D1C}" dt="2019-03-26T17:35:38.794" v="444" actId="2696"/>
        <pc:sldMkLst>
          <pc:docMk/>
          <pc:sldMk cId="2067800924" sldId="345"/>
        </pc:sldMkLst>
      </pc:sldChg>
      <pc:sldChg chg="add">
        <pc:chgData name="Tammy Wilson" userId="e3b55da62d900d7c" providerId="LiveId" clId="{46991AD5-EB26-4D3C-A6E0-6E02AF2F6D1C}" dt="2019-03-26T17:35:44.058" v="446"/>
        <pc:sldMkLst>
          <pc:docMk/>
          <pc:sldMk cId="3749034150" sldId="345"/>
        </pc:sldMkLst>
      </pc:sldChg>
      <pc:sldChg chg="add">
        <pc:chgData name="Tammy Wilson" userId="e3b55da62d900d7c" providerId="LiveId" clId="{46991AD5-EB26-4D3C-A6E0-6E02AF2F6D1C}" dt="2019-03-26T17:35:44.058" v="446"/>
        <pc:sldMkLst>
          <pc:docMk/>
          <pc:sldMk cId="235045265" sldId="346"/>
        </pc:sldMkLst>
      </pc:sldChg>
      <pc:sldChg chg="add del">
        <pc:chgData name="Tammy Wilson" userId="e3b55da62d900d7c" providerId="LiveId" clId="{46991AD5-EB26-4D3C-A6E0-6E02AF2F6D1C}" dt="2019-03-26T17:35:38.771" v="443" actId="2696"/>
        <pc:sldMkLst>
          <pc:docMk/>
          <pc:sldMk cId="811312202" sldId="346"/>
        </pc:sldMkLst>
      </pc:sldChg>
      <pc:sldMasterChg chg="modSldLayout">
        <pc:chgData name="Tammy Wilson" userId="e3b55da62d900d7c" providerId="LiveId" clId="{46991AD5-EB26-4D3C-A6E0-6E02AF2F6D1C}" dt="2019-03-26T15:56:27.966" v="3" actId="255"/>
        <pc:sldMasterMkLst>
          <pc:docMk/>
          <pc:sldMasterMk cId="3211187174" sldId="2147483648"/>
        </pc:sldMasterMkLst>
        <pc:sldLayoutChg chg="modSp">
          <pc:chgData name="Tammy Wilson" userId="e3b55da62d900d7c" providerId="LiveId" clId="{46991AD5-EB26-4D3C-A6E0-6E02AF2F6D1C}" dt="2019-03-26T15:56:27.966" v="3" actId="255"/>
          <pc:sldLayoutMkLst>
            <pc:docMk/>
            <pc:sldMasterMk cId="3211187174" sldId="2147483648"/>
            <pc:sldLayoutMk cId="3263817598" sldId="2147483650"/>
          </pc:sldLayoutMkLst>
          <pc:spChg chg="mod">
            <ac:chgData name="Tammy Wilson" userId="e3b55da62d900d7c" providerId="LiveId" clId="{46991AD5-EB26-4D3C-A6E0-6E02AF2F6D1C}" dt="2019-03-26T15:56:22.314" v="2" actId="2711"/>
            <ac:spMkLst>
              <pc:docMk/>
              <pc:sldMasterMk cId="3211187174" sldId="2147483648"/>
              <pc:sldLayoutMk cId="3263817598" sldId="2147483650"/>
              <ac:spMk id="2" creationId="{00000000-0000-0000-0000-000000000000}"/>
            </ac:spMkLst>
          </pc:spChg>
          <pc:spChg chg="mod">
            <ac:chgData name="Tammy Wilson" userId="e3b55da62d900d7c" providerId="LiveId" clId="{46991AD5-EB26-4D3C-A6E0-6E02AF2F6D1C}" dt="2019-03-26T15:56:27.966" v="3" actId="255"/>
            <ac:spMkLst>
              <pc:docMk/>
              <pc:sldMasterMk cId="3211187174" sldId="2147483648"/>
              <pc:sldLayoutMk cId="3263817598" sldId="2147483650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C81053E-08D8-4C47-8C1A-3B205FC1D9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E5B1CE5-E104-4D47-8CD7-13B8548768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8C00-89D4-40C1-A98C-FDA61CA7649E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84B89CC-6A5D-4830-9641-C9BC789726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58160B-D8BA-45D6-ACF8-A0C72C1CE1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C4742-7F89-4520-9C2C-3B310CA7C6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54629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6217D-5E20-4DAD-97AC-EDBF4A954703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09EE9-AA29-4079-8BE8-C32F0CF828E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28971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i="1" dirty="0"/>
              <a:t>In this example, both hair and comb start neutral but after being rubbed together the comb is neg and hair positively charged.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a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charged object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touches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object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electrons can be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transferred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between the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Electrons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the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that has the more negative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charge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the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that has the more </a:t>
            </a:r>
            <a:r>
              <a:rPr lang="en-CA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positive</a:t>
            </a:r>
            <a:r>
              <a:rPr lang="en-CA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charge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CA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8BA28-3A33-415D-B748-64881A8D264F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92123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Car is the safest place in a lightning storm. Cell phones don’t work well in elevators. Car radio in tunnels.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09EE9-AA29-4079-8BE8-C32F0CF828E5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43835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What does it need to be made of?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09EE9-AA29-4079-8BE8-C32F0CF828E5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8635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Rubber has a much greater attraction for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electrons 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 animal fur/hair/sweater. As a result, the atoms of rubber pull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electrons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the atoms of animal fur, leaving both objects with an imbalance of charge.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8BA28-3A33-415D-B748-64881A8D264F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757302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Grounding.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8BA28-3A33-415D-B748-64881A8D264F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63021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/>
              <a:t>Eg</a:t>
            </a:r>
            <a:r>
              <a:rPr lang="en-CA" dirty="0"/>
              <a:t>. Walk across a carpet and get a spark by touching a metal doorknob, </a:t>
            </a:r>
            <a:r>
              <a:rPr lang="en-CA" dirty="0" err="1"/>
              <a:t>yu</a:t>
            </a:r>
            <a:r>
              <a:rPr lang="en-CA" dirty="0"/>
              <a:t> are </a:t>
            </a:r>
            <a:r>
              <a:rPr lang="en-CA" dirty="0" err="1"/>
              <a:t>transferrig</a:t>
            </a:r>
            <a:r>
              <a:rPr lang="en-CA" dirty="0"/>
              <a:t> </a:t>
            </a:r>
            <a:r>
              <a:rPr lang="en-CA" dirty="0" err="1"/>
              <a:t>someof</a:t>
            </a:r>
            <a:r>
              <a:rPr lang="en-CA" dirty="0"/>
              <a:t> your charge to the </a:t>
            </a:r>
            <a:r>
              <a:rPr lang="en-CA" dirty="0" err="1"/>
              <a:t>doorbkow</a:t>
            </a:r>
            <a:r>
              <a:rPr lang="en-CA" dirty="0"/>
              <a:t> by conduction.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09EE9-AA29-4079-8BE8-C32F0CF828E5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00406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When screen is turned on, it begins to </a:t>
            </a:r>
            <a:r>
              <a:rPr lang="en-CA" dirty="0" err="1"/>
              <a:t>buld</a:t>
            </a:r>
            <a:r>
              <a:rPr lang="en-CA" dirty="0"/>
              <a:t> up a charge. When a neutral dust particle </a:t>
            </a:r>
            <a:r>
              <a:rPr lang="en-CA" dirty="0" err="1"/>
              <a:t>coes</a:t>
            </a:r>
            <a:r>
              <a:rPr lang="en-CA" dirty="0"/>
              <a:t> near the screen, the screen induces an opposite charge </a:t>
            </a:r>
            <a:r>
              <a:rPr lang="en-CA" dirty="0" err="1"/>
              <a:t>onteh</a:t>
            </a:r>
            <a:r>
              <a:rPr lang="en-CA" dirty="0"/>
              <a:t> near side of the dust particle and a similar charge on the far side. The dust is attracted tot the </a:t>
            </a:r>
            <a:r>
              <a:rPr lang="en-CA" dirty="0" err="1"/>
              <a:t>screem</a:t>
            </a:r>
            <a:r>
              <a:rPr lang="en-CA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09EE9-AA29-4079-8BE8-C32F0CF828E5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5175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Charging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Electroscope by Induction: 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Touch the electroscope and bring a charged rod close. If the charged rod 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negative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electrons from the electroscope will flow onto your body. Now remove your hand and then move the charged rod away. The electroscope will be left with a deficit of electrons giving it a positive charge.</a:t>
            </a: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8BA28-3A33-415D-B748-64881A8D264F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63983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09EE9-AA29-4079-8BE8-C32F0CF828E5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269626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Example: dust build up on TV or computer screen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8BA28-3A33-415D-B748-64881A8D264F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78642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An electroscope containing conducting metal but holds a static charge because it is not in direct </a:t>
            </a:r>
            <a:r>
              <a:rPr lang="en-CA" dirty="0" err="1"/>
              <a:t>contat</a:t>
            </a:r>
            <a:r>
              <a:rPr lang="en-CA" dirty="0"/>
              <a:t> with its </a:t>
            </a:r>
            <a:r>
              <a:rPr lang="en-CA" dirty="0" err="1"/>
              <a:t>surroundinsg</a:t>
            </a:r>
            <a:r>
              <a:rPr lang="en-CA" dirty="0"/>
              <a:t>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09EE9-AA29-4079-8BE8-C32F0CF828E5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217617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2857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6653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49942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26381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85555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7968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47447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7856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2653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88167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47879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7532F-86DA-447D-AC35-304FA9070567}" type="datetimeFigureOut">
              <a:rPr lang="en-CA" smtClean="0"/>
              <a:pPr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364A-C877-4718-BA2F-38D1E1FDA2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21118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mpop.org/electroscope/electroscope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www.youtube.com/watch?v=ectl3po7Mu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wJ-MM7yu4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9.2 Charging Objects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3600" dirty="0"/>
              <a:t>Friction, Conduction, and Induction</a:t>
            </a:r>
          </a:p>
          <a:p>
            <a:r>
              <a:rPr lang="en-CA" dirty="0"/>
              <a:t>p279-281</a:t>
            </a:r>
          </a:p>
        </p:txBody>
      </p:sp>
    </p:spTree>
    <p:extLst>
      <p:ext uri="{BB962C8B-B14F-4D97-AF65-F5344CB8AC3E}">
        <p14:creationId xmlns="" xmlns:p14="http://schemas.microsoft.com/office/powerpoint/2010/main" val="1706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Charging by </a:t>
            </a:r>
            <a:r>
              <a:rPr lang="en-CA" dirty="0" smtClean="0"/>
              <a:t>Induction example.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Example: build up of dust on the computer screen:</a:t>
            </a:r>
          </a:p>
          <a:p>
            <a:pPr lvl="1"/>
            <a:r>
              <a:rPr lang="en-CA" i="1" dirty="0"/>
              <a:t>When a computer is turned on, it begins to build up a charge</a:t>
            </a:r>
          </a:p>
          <a:p>
            <a:pPr lvl="1"/>
            <a:r>
              <a:rPr lang="en-CA" i="1" dirty="0"/>
              <a:t>When a neutral dust particle come near the </a:t>
            </a:r>
            <a:r>
              <a:rPr lang="en-CA" i="1" dirty="0" smtClean="0"/>
              <a:t>screen, </a:t>
            </a:r>
            <a:r>
              <a:rPr lang="en-CA" i="1" dirty="0"/>
              <a:t>the screen induces a opposite charge on the near side of the dust particle and a similar charge on the far side.</a:t>
            </a:r>
          </a:p>
          <a:p>
            <a:pPr lvl="1"/>
            <a:r>
              <a:rPr lang="en-CA" i="1" dirty="0"/>
              <a:t>The dust is attracted to the screen</a:t>
            </a:r>
          </a:p>
        </p:txBody>
      </p:sp>
    </p:spTree>
    <p:extLst>
      <p:ext uri="{BB962C8B-B14F-4D97-AF65-F5344CB8AC3E}">
        <p14:creationId xmlns="" xmlns:p14="http://schemas.microsoft.com/office/powerpoint/2010/main" val="3069249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DB0CF6-3689-4662-8433-27FA418B5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CA" dirty="0"/>
              <a:t>Electroscope - first electrical measuring instrument.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B528C0-472B-4B16-B9B0-A9CF04CCE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87496" cy="435133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An </a:t>
            </a:r>
            <a:r>
              <a:rPr lang="en-CA" b="1" dirty="0"/>
              <a:t>electroscope</a:t>
            </a:r>
            <a:r>
              <a:rPr lang="en-CA" dirty="0"/>
              <a:t> </a:t>
            </a:r>
            <a:r>
              <a:rPr lang="en-CA" dirty="0" smtClean="0"/>
              <a:t>is an instrument that detects </a:t>
            </a:r>
            <a:r>
              <a:rPr lang="en-CA" dirty="0"/>
              <a:t>static electricity by using thin metal or plastic leaves, which separate when charged. 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1028" name="Picture 4" descr="Image result for what is the use of gold leaf electroscope">
            <a:extLst>
              <a:ext uri="{FF2B5EF4-FFF2-40B4-BE49-F238E27FC236}">
                <a16:creationId xmlns="" xmlns:a16="http://schemas.microsoft.com/office/drawing/2014/main" id="{323FB6CE-16EA-4041-B3E8-4ACB7CE5A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76" y="1860872"/>
            <a:ext cx="7583424" cy="46496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84783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it works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13600" cy="4351338"/>
          </a:xfrm>
        </p:spPr>
        <p:txBody>
          <a:bodyPr>
            <a:normAutofit fontScale="77500" lnSpcReduction="20000"/>
          </a:bodyPr>
          <a:lstStyle/>
          <a:p>
            <a:r>
              <a:rPr lang="en-CA" b="1" dirty="0"/>
              <a:t>Electrical</a:t>
            </a:r>
            <a:r>
              <a:rPr lang="en-CA" dirty="0"/>
              <a:t> charges move to the metal ball/disk and down to the foil leaves, which then repel each other. </a:t>
            </a:r>
          </a:p>
          <a:p>
            <a:r>
              <a:rPr lang="en-CA" dirty="0"/>
              <a:t>Since each leaf has the same charge (positive or negative), they repel each other</a:t>
            </a:r>
            <a:r>
              <a:rPr lang="en-CA" dirty="0" smtClean="0"/>
              <a:t>.</a:t>
            </a:r>
          </a:p>
          <a:p>
            <a:r>
              <a:rPr lang="en-CA" dirty="0" smtClean="0"/>
              <a:t>Try this simulator:</a:t>
            </a:r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simpop.org/electroscope/electroscope.htm</a:t>
            </a:r>
            <a:endParaRPr lang="en-US" dirty="0" smtClean="0"/>
          </a:p>
          <a:p>
            <a:r>
              <a:rPr lang="en-US" dirty="0" smtClean="0"/>
              <a:t>Explanation: </a:t>
            </a:r>
            <a:r>
              <a:rPr lang="en-US" dirty="0" smtClean="0">
                <a:hlinkClick r:id="rId4"/>
              </a:rPr>
              <a:t>https://www.youtube.com/watch?v=ectl3po7MuI</a:t>
            </a:r>
            <a:endParaRPr lang="en-CA" dirty="0"/>
          </a:p>
          <a:p>
            <a:endParaRPr lang="en-CA" dirty="0"/>
          </a:p>
        </p:txBody>
      </p:sp>
      <p:pic>
        <p:nvPicPr>
          <p:cNvPr id="17410" name="Picture 2" descr="Image result for electroscop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800"/>
          <a:stretch/>
        </p:blipFill>
        <p:spPr bwMode="auto">
          <a:xfrm>
            <a:off x="8051800" y="1270794"/>
            <a:ext cx="5664200" cy="5461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47805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20E15F-55CF-48BE-AE93-E73D0358A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Electroscope</a:t>
            </a:r>
            <a:endParaRPr lang="en-CA" dirty="0"/>
          </a:p>
        </p:txBody>
      </p:sp>
      <p:pic>
        <p:nvPicPr>
          <p:cNvPr id="4" name="Picture 4" descr="Image result for charging neutral electroscope induced separation of charge">
            <a:extLst>
              <a:ext uri="{FF2B5EF4-FFF2-40B4-BE49-F238E27FC236}">
                <a16:creationId xmlns="" xmlns:a16="http://schemas.microsoft.com/office/drawing/2014/main" id="{3BDC352A-F308-46F0-B8AD-25B34F3AF8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28" y="0"/>
            <a:ext cx="11690572" cy="66019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56742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5125"/>
            <a:ext cx="10896599" cy="1325563"/>
          </a:xfrm>
        </p:spPr>
        <p:txBody>
          <a:bodyPr/>
          <a:lstStyle/>
          <a:p>
            <a:r>
              <a:rPr lang="en-CA" dirty="0" smtClean="0"/>
              <a:t>In class demo: Charging </a:t>
            </a:r>
            <a:r>
              <a:rPr lang="en-CA" dirty="0"/>
              <a:t>by </a:t>
            </a:r>
            <a:r>
              <a:rPr lang="en-CA" dirty="0" smtClean="0"/>
              <a:t>Induction.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517073"/>
            <a:ext cx="8668511" cy="4659890"/>
          </a:xfrm>
        </p:spPr>
        <p:txBody>
          <a:bodyPr>
            <a:noAutofit/>
          </a:bodyPr>
          <a:lstStyle/>
          <a:p>
            <a:r>
              <a:rPr lang="en-CA" i="1" dirty="0" smtClean="0"/>
              <a:t>Bring </a:t>
            </a:r>
            <a:r>
              <a:rPr lang="en-CA" i="1" dirty="0"/>
              <a:t>a negatively charged rod near – </a:t>
            </a:r>
            <a:r>
              <a:rPr lang="en-CA" b="1" i="1" dirty="0"/>
              <a:t>but not touching </a:t>
            </a:r>
            <a:r>
              <a:rPr lang="en-CA" i="1" dirty="0"/>
              <a:t>the sphere , the rod will repel the electrons in the sphere. The negative charges will move down the leaves and the leaves will repel each other.</a:t>
            </a:r>
          </a:p>
          <a:p>
            <a:r>
              <a:rPr lang="en-CA" i="1" dirty="0"/>
              <a:t>The sphere is left with a temporary positive </a:t>
            </a:r>
            <a:r>
              <a:rPr lang="en-CA" i="1" dirty="0" smtClean="0"/>
              <a:t>charge.</a:t>
            </a:r>
            <a:endParaRPr lang="en-CA" i="1" dirty="0"/>
          </a:p>
          <a:p>
            <a:r>
              <a:rPr lang="en-CA" i="1" dirty="0"/>
              <a:t>If the negative rod is removed, the electrons will move back to the sphere and the sphere will become neutral again. </a:t>
            </a:r>
          </a:p>
        </p:txBody>
      </p:sp>
      <p:pic>
        <p:nvPicPr>
          <p:cNvPr id="4" name="Picture 4" descr="Image result for charge by induction">
            <a:extLst>
              <a:ext uri="{FF2B5EF4-FFF2-40B4-BE49-F238E27FC236}">
                <a16:creationId xmlns="" xmlns:a16="http://schemas.microsoft.com/office/drawing/2014/main" id="{2FF894A2-14B2-4F8A-B8F1-E18ABFF83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863" y="1365285"/>
            <a:ext cx="2580542" cy="25805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8786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Bozeman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 but good. This guy give good explanation with diagram.</a:t>
            </a:r>
          </a:p>
          <a:p>
            <a:r>
              <a:rPr lang="en-US" dirty="0" smtClean="0">
                <a:hlinkClick r:id="rId2"/>
              </a:rPr>
              <a:t>https://www.youtube.com/watch?v=dwJ-MM7yu4E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9D70FE-E65F-455C-9A9D-64791EC90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E8F266-876F-47D1-BEE8-940373101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Grounding: Removing all excess charges from electroscope by </a:t>
            </a:r>
            <a:r>
              <a:rPr lang="en-CA" b="1" dirty="0"/>
              <a:t>touching it (discharging) </a:t>
            </a:r>
            <a:r>
              <a:rPr lang="en-CA" dirty="0"/>
              <a:t>, making it neutral.</a:t>
            </a:r>
          </a:p>
          <a:p>
            <a:r>
              <a:rPr lang="en-CA" dirty="0"/>
              <a:t>A grounded object is connected directly to Earth by a </a:t>
            </a:r>
            <a:r>
              <a:rPr lang="en-CA" b="1" dirty="0"/>
              <a:t>conductor.</a:t>
            </a:r>
          </a:p>
          <a:p>
            <a:r>
              <a:rPr lang="en-CA" i="1" dirty="0"/>
              <a:t>An electroscope containing conducting metal but holds a static charge. Why?</a:t>
            </a:r>
          </a:p>
          <a:p>
            <a:endParaRPr lang="en-CA" sz="3200" b="1" dirty="0"/>
          </a:p>
        </p:txBody>
      </p:sp>
    </p:spTree>
    <p:extLst>
      <p:ext uri="{BB962C8B-B14F-4D97-AF65-F5344CB8AC3E}">
        <p14:creationId xmlns="" xmlns:p14="http://schemas.microsoft.com/office/powerpoint/2010/main" val="1156792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FB69F0-20F2-404A-91F6-C988A88D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Isolating Charges: Faraday Cage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A49474-ECAF-4CD8-80AE-5F0B6A918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96" y="1825625"/>
            <a:ext cx="4498704" cy="4351338"/>
          </a:xfrm>
        </p:spPr>
        <p:txBody>
          <a:bodyPr>
            <a:normAutofit/>
          </a:bodyPr>
          <a:lstStyle/>
          <a:p>
            <a:r>
              <a:rPr lang="en-CA" dirty="0"/>
              <a:t>A </a:t>
            </a:r>
            <a:r>
              <a:rPr lang="en-CA" b="1" dirty="0"/>
              <a:t>Far</a:t>
            </a:r>
            <a:r>
              <a:rPr lang="en-CA" b="1" u="sng" dirty="0"/>
              <a:t>aday Cage </a:t>
            </a:r>
            <a:r>
              <a:rPr lang="en-CA" dirty="0"/>
              <a:t>is a grounded metal screen surrounding a piece of equipment to </a:t>
            </a:r>
            <a:r>
              <a:rPr lang="en-CA" b="1" u="sng" dirty="0"/>
              <a:t>exclude</a:t>
            </a:r>
            <a:r>
              <a:rPr lang="en-CA" dirty="0"/>
              <a:t> electrostatic  influences.</a:t>
            </a:r>
          </a:p>
        </p:txBody>
      </p:sp>
      <p:pic>
        <p:nvPicPr>
          <p:cNvPr id="3076" name="Picture 4" descr="Image result for faraday cage">
            <a:extLst>
              <a:ext uri="{FF2B5EF4-FFF2-40B4-BE49-F238E27FC236}">
                <a16:creationId xmlns="" xmlns:a16="http://schemas.microsoft.com/office/drawing/2014/main" id="{014CD96B-C2B9-4EAF-B350-481EBC11D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104" y="1690688"/>
            <a:ext cx="6858000" cy="4191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5986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3E8A94-AA7A-4795-8196-7173FF6D0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8" name="Picture 4" descr="Image result for faraday cage">
            <a:extLst>
              <a:ext uri="{FF2B5EF4-FFF2-40B4-BE49-F238E27FC236}">
                <a16:creationId xmlns="" xmlns:a16="http://schemas.microsoft.com/office/drawing/2014/main" id="{0E4D2F7D-F3E3-45B8-B52B-8E584C7C1A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50284"/>
            <a:ext cx="10799982" cy="67999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9120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A25035-B3BB-4D8E-9DEF-1C518369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Attracting Charges: </a:t>
            </a:r>
            <a:r>
              <a:rPr lang="en-CA" b="1" dirty="0"/>
              <a:t>Lightning Rod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E842FD-76D1-4148-8BDE-28F53CF37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2" y="1825625"/>
            <a:ext cx="5710988" cy="48042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CA" b="1" dirty="0"/>
              <a:t>A </a:t>
            </a:r>
            <a:r>
              <a:rPr lang="en-CA" b="1" u="sng" dirty="0"/>
              <a:t>Lightning Rod </a:t>
            </a:r>
            <a:r>
              <a:rPr lang="en-CA" b="1" dirty="0"/>
              <a:t>- </a:t>
            </a:r>
            <a:r>
              <a:rPr lang="en-CA" dirty="0"/>
              <a:t>Receives concentrated charges and conducts them safely to the </a:t>
            </a:r>
            <a:r>
              <a:rPr lang="en-CA" dirty="0" smtClean="0"/>
              <a:t>ground (not through your building so your electronics don’t get fried).</a:t>
            </a:r>
            <a:endParaRPr lang="en-CA" dirty="0"/>
          </a:p>
          <a:p>
            <a:r>
              <a:rPr lang="en-CA" dirty="0"/>
              <a:t>Must be a </a:t>
            </a:r>
            <a:r>
              <a:rPr lang="en-CA" b="1" u="sng" dirty="0"/>
              <a:t>conductor</a:t>
            </a:r>
            <a:r>
              <a:rPr lang="en-CA" b="1" dirty="0"/>
              <a:t> </a:t>
            </a:r>
            <a:r>
              <a:rPr lang="en-CA" dirty="0"/>
              <a:t>and usually </a:t>
            </a:r>
            <a:r>
              <a:rPr lang="en-CA" b="1" u="sng" dirty="0"/>
              <a:t>pointed</a:t>
            </a:r>
            <a:r>
              <a:rPr lang="en-CA" b="1" dirty="0"/>
              <a:t> </a:t>
            </a:r>
            <a:r>
              <a:rPr lang="en-CA" dirty="0"/>
              <a:t>to receive a greater concentration of charge.</a:t>
            </a:r>
          </a:p>
        </p:txBody>
      </p:sp>
      <p:pic>
        <p:nvPicPr>
          <p:cNvPr id="4098" name="Picture 2" descr="Image result for lightning rod">
            <a:extLst>
              <a:ext uri="{FF2B5EF4-FFF2-40B4-BE49-F238E27FC236}">
                <a16:creationId xmlns="" xmlns:a16="http://schemas.microsoft.com/office/drawing/2014/main" id="{01176BD6-1E44-4060-822D-6D00F5FD5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75" r="26021"/>
          <a:stretch/>
        </p:blipFill>
        <p:spPr bwMode="auto">
          <a:xfrm>
            <a:off x="8745390" y="1690688"/>
            <a:ext cx="4100513" cy="51673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lightning rod">
            <a:extLst>
              <a:ext uri="{FF2B5EF4-FFF2-40B4-BE49-F238E27FC236}">
                <a16:creationId xmlns="" xmlns:a16="http://schemas.microsoft.com/office/drawing/2014/main" id="{A442580C-BCFB-4BEC-B05E-0F90121D80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195" r="48543"/>
          <a:stretch/>
        </p:blipFill>
        <p:spPr bwMode="auto">
          <a:xfrm>
            <a:off x="6240648" y="1690688"/>
            <a:ext cx="2163168" cy="48042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8492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Charging by Friction: </a:t>
            </a:r>
            <a:br>
              <a:rPr lang="en-CA" dirty="0"/>
            </a:br>
            <a:r>
              <a:rPr lang="en-CA" b="1" dirty="0"/>
              <a:t>Rubbing two objects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3655"/>
            <a:ext cx="6426200" cy="3953308"/>
          </a:xfrm>
        </p:spPr>
        <p:txBody>
          <a:bodyPr/>
          <a:lstStyle/>
          <a:p>
            <a:r>
              <a:rPr lang="en-CA" i="1" dirty="0"/>
              <a:t>Remember: Charging an object can only occur by the </a:t>
            </a:r>
            <a:r>
              <a:rPr lang="en-CA" b="1" i="1" dirty="0"/>
              <a:t>transfer of electrons </a:t>
            </a:r>
            <a:r>
              <a:rPr lang="en-CA" i="1" dirty="0"/>
              <a:t>from one object to another. </a:t>
            </a:r>
          </a:p>
          <a:p>
            <a:endParaRPr lang="en-CA" b="1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5" name="Picture 39" descr="static1">
            <a:extLst>
              <a:ext uri="{FF2B5EF4-FFF2-40B4-BE49-F238E27FC236}">
                <a16:creationId xmlns="" xmlns:a16="http://schemas.microsoft.com/office/drawing/2014/main" id="{02C52810-D946-48F1-8CAE-9E0BEA19E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436" y="2606501"/>
            <a:ext cx="4452811" cy="32170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55853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5625C6-AF8B-48EB-A67F-B9C31635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Activity 9B Electroscope p 294-295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E778E1-7C2C-438A-B4A5-65CB0A804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an electroscope to investigate how different materials are charged by induction and conduction.</a:t>
            </a:r>
          </a:p>
          <a:p>
            <a:r>
              <a:rPr lang="en-CA" dirty="0"/>
              <a:t>Follow instructions in you text.</a:t>
            </a:r>
          </a:p>
          <a:p>
            <a:r>
              <a:rPr lang="en-CA" dirty="0"/>
              <a:t>Answer Questions a-j</a:t>
            </a:r>
          </a:p>
        </p:txBody>
      </p:sp>
    </p:spTree>
    <p:extLst>
      <p:ext uri="{BB962C8B-B14F-4D97-AF65-F5344CB8AC3E}">
        <p14:creationId xmlns="" xmlns:p14="http://schemas.microsoft.com/office/powerpoint/2010/main" val="4027633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64AD3-2B2B-459E-9A0E-D9986947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505429-5F24-4363-A730-89FAC62E6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Answer questions a-j of Activity 9B In COMPLETE SENTENCES.</a:t>
            </a:r>
          </a:p>
          <a:p>
            <a:endParaRPr lang="en-CA" dirty="0"/>
          </a:p>
          <a:p>
            <a:r>
              <a:rPr lang="en-CA" dirty="0"/>
              <a:t>Read pages 281-283</a:t>
            </a:r>
          </a:p>
          <a:p>
            <a:r>
              <a:rPr lang="en-CA" dirty="0"/>
              <a:t>Answer CYU p284 #2, 4, 5, 7, 8</a:t>
            </a:r>
            <a:r>
              <a:rPr lang="en-CA"/>
              <a:t>, </a:t>
            </a:r>
            <a:r>
              <a:rPr lang="en-CA" smtClean="0"/>
              <a:t>9</a:t>
            </a:r>
            <a:endParaRPr lang="en-CA" dirty="0"/>
          </a:p>
          <a:p>
            <a:r>
              <a:rPr lang="en-CA" dirty="0">
                <a:cs typeface="Calibri" panose="020F0502020204030204"/>
              </a:rPr>
              <a:t>WB p</a:t>
            </a:r>
          </a:p>
        </p:txBody>
      </p:sp>
    </p:spTree>
    <p:extLst>
      <p:ext uri="{BB962C8B-B14F-4D97-AF65-F5344CB8AC3E}">
        <p14:creationId xmlns="" xmlns:p14="http://schemas.microsoft.com/office/powerpoint/2010/main" val="108895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of Friction causing transfer of electrons between a balloon and sweater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97750" cy="4351338"/>
          </a:xfrm>
        </p:spPr>
        <p:txBody>
          <a:bodyPr>
            <a:normAutofit lnSpcReduction="10000"/>
          </a:bodyPr>
          <a:lstStyle/>
          <a:p>
            <a:r>
              <a:rPr lang="en-CA" i="1" dirty="0"/>
              <a:t>Both items start relatively neutral</a:t>
            </a:r>
          </a:p>
          <a:p>
            <a:r>
              <a:rPr lang="en-CA" i="1" dirty="0"/>
              <a:t>Latex has a higher affinity for electrons than the sweater</a:t>
            </a:r>
          </a:p>
          <a:p>
            <a:r>
              <a:rPr lang="en-CA" i="1" dirty="0"/>
              <a:t>Rubbing allows electrons to be pulled off sweater to balloon,</a:t>
            </a:r>
          </a:p>
          <a:p>
            <a:r>
              <a:rPr lang="en-CA" i="1" dirty="0"/>
              <a:t>Leaving both objects with an imbalance of charge: </a:t>
            </a:r>
          </a:p>
          <a:p>
            <a:r>
              <a:rPr lang="en-CA" i="1" dirty="0"/>
              <a:t>Sweater “+”         balloon “-”</a:t>
            </a:r>
          </a:p>
        </p:txBody>
      </p:sp>
      <p:pic>
        <p:nvPicPr>
          <p:cNvPr id="2052" name="Picture 4" descr="Image result for Friction causes transfer of electr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0" y="2830051"/>
            <a:ext cx="3956050" cy="3346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8627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Electrostatic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825625"/>
            <a:ext cx="7518400" cy="4351338"/>
          </a:xfrm>
        </p:spPr>
        <p:txBody>
          <a:bodyPr/>
          <a:lstStyle/>
          <a:p>
            <a:r>
              <a:rPr lang="en-CA" i="1" dirty="0"/>
              <a:t>Some materials are more likely than others to gain or lose electrons.</a:t>
            </a:r>
          </a:p>
          <a:p>
            <a:r>
              <a:rPr lang="en-CA" i="1" dirty="0"/>
              <a:t>The </a:t>
            </a:r>
            <a:r>
              <a:rPr lang="en-CA" b="1" i="1" dirty="0"/>
              <a:t>Electrostatic Series </a:t>
            </a:r>
            <a:r>
              <a:rPr lang="en-CA" i="1" dirty="0"/>
              <a:t>is a list of materials in order of how easily they are to gain/lose electrons. </a:t>
            </a:r>
          </a:p>
          <a:p>
            <a:r>
              <a:rPr lang="en-CA" i="1" dirty="0"/>
              <a:t>See p276 of text book</a:t>
            </a:r>
          </a:p>
          <a:p>
            <a:endParaRPr lang="en-CA" dirty="0"/>
          </a:p>
        </p:txBody>
      </p:sp>
      <p:pic>
        <p:nvPicPr>
          <p:cNvPr id="4" name="Picture 3" descr="http://etx.edigitalhub.com/wp-content/uploads/ef-table.png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008" r="5048"/>
          <a:stretch/>
        </p:blipFill>
        <p:spPr bwMode="auto">
          <a:xfrm>
            <a:off x="7848600" y="365125"/>
            <a:ext cx="4343400" cy="6492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124287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Electrostatic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825625"/>
            <a:ext cx="75184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What type of charge does rubber acquire when rubbed with a nylon cloth?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type of charge does the nylon cloth acquire?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How does the size of the charge on the rubber compare to the size of the charge on the cloth?</a:t>
            </a:r>
          </a:p>
          <a:p>
            <a:endParaRPr lang="en-CA" dirty="0"/>
          </a:p>
        </p:txBody>
      </p:sp>
      <p:pic>
        <p:nvPicPr>
          <p:cNvPr id="4" name="Picture 3" descr="http://etx.edigitalhub.com/wp-content/uploads/ef-table.png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008" r="5048"/>
          <a:stretch/>
        </p:blipFill>
        <p:spPr bwMode="auto">
          <a:xfrm>
            <a:off x="7848600" y="365125"/>
            <a:ext cx="4343400" cy="6492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374903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093ECE-57C3-4611-9658-1341B451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Insulators and Conductors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8AACF6-43EE-4285-B637-009242942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Material that do not let electrons move through them easily are called </a:t>
            </a:r>
            <a:r>
              <a:rPr lang="en-CA" b="1" dirty="0"/>
              <a:t>insulators</a:t>
            </a:r>
            <a:r>
              <a:rPr lang="en-CA" dirty="0"/>
              <a:t>. (glass, air, plastic, rubber, and wood.)</a:t>
            </a:r>
          </a:p>
          <a:p>
            <a:r>
              <a:rPr lang="en-CA" dirty="0"/>
              <a:t>Material that do let electrons move through them easily are called </a:t>
            </a:r>
            <a:r>
              <a:rPr lang="en-CA" b="1" dirty="0"/>
              <a:t>conductors</a:t>
            </a:r>
            <a:r>
              <a:rPr lang="en-CA" dirty="0"/>
              <a:t> (copper, aluminum, gold, and silver).</a:t>
            </a:r>
          </a:p>
        </p:txBody>
      </p:sp>
    </p:spTree>
    <p:extLst>
      <p:ext uri="{BB962C8B-B14F-4D97-AF65-F5344CB8AC3E}">
        <p14:creationId xmlns="" xmlns:p14="http://schemas.microsoft.com/office/powerpoint/2010/main" val="23504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Electrostatic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825625"/>
            <a:ext cx="7518400" cy="43513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i="1" dirty="0"/>
              <a:t>A list of materials that are </a:t>
            </a:r>
            <a:r>
              <a:rPr lang="en-CA" b="1" i="1" dirty="0"/>
              <a:t>more likely to attract a negative charge </a:t>
            </a:r>
            <a:r>
              <a:rPr lang="en-CA" i="1" dirty="0"/>
              <a:t>when friction is applied to them. </a:t>
            </a:r>
          </a:p>
          <a:p>
            <a:pPr marL="514350" indent="-514350">
              <a:buFont typeface="+mj-lt"/>
              <a:buAutoNum type="arabicPeriod"/>
            </a:pPr>
            <a:r>
              <a:rPr lang="en-CA" i="1" dirty="0"/>
              <a:t>What type of charge does rubber acquire when rubbed with a nylon cloth?</a:t>
            </a:r>
          </a:p>
          <a:p>
            <a:pPr marL="514350" indent="-514350">
              <a:buFont typeface="+mj-lt"/>
              <a:buAutoNum type="arabicPeriod"/>
            </a:pPr>
            <a:r>
              <a:rPr lang="en-CA" i="1" dirty="0"/>
              <a:t>What type of charge does the nylon cloth acquire?</a:t>
            </a:r>
          </a:p>
          <a:p>
            <a:pPr marL="514350" indent="-514350">
              <a:buFont typeface="+mj-lt"/>
              <a:buAutoNum type="arabicPeriod"/>
            </a:pPr>
            <a:r>
              <a:rPr lang="en-CA" i="1" dirty="0"/>
              <a:t>How does the size of the charge on the rubber compare to the size of the charge on the cloth?</a:t>
            </a:r>
          </a:p>
          <a:p>
            <a:endParaRPr lang="en-CA" dirty="0"/>
          </a:p>
        </p:txBody>
      </p:sp>
      <p:pic>
        <p:nvPicPr>
          <p:cNvPr id="4" name="Picture 3" descr="http://etx.edigitalhub.com/wp-content/uploads/ef-table.png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008" r="5048"/>
          <a:stretch/>
        </p:blipFill>
        <p:spPr bwMode="auto">
          <a:xfrm>
            <a:off x="7848600" y="365125"/>
            <a:ext cx="4343400" cy="6492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144721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Charging By Conduction (Contact)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569593"/>
            <a:ext cx="11353801" cy="4351338"/>
          </a:xfrm>
        </p:spPr>
        <p:txBody>
          <a:bodyPr/>
          <a:lstStyle/>
          <a:p>
            <a:r>
              <a:rPr lang="en-CA" dirty="0"/>
              <a:t>Charging by Conduction occurs when objects </a:t>
            </a:r>
            <a:r>
              <a:rPr lang="en-CA" u="sng" dirty="0"/>
              <a:t>t</a:t>
            </a:r>
            <a:r>
              <a:rPr lang="en-CA" b="1" u="sng" dirty="0"/>
              <a:t>ouch</a:t>
            </a:r>
            <a:r>
              <a:rPr lang="en-CA" u="sng" dirty="0"/>
              <a:t> </a:t>
            </a:r>
            <a:r>
              <a:rPr lang="en-CA" dirty="0"/>
              <a:t>and an electric charge is t</a:t>
            </a:r>
            <a:r>
              <a:rPr lang="en-CA" b="1" dirty="0"/>
              <a:t>ransferred </a:t>
            </a:r>
            <a:r>
              <a:rPr lang="en-CA" dirty="0"/>
              <a:t>from one object to the other. </a:t>
            </a:r>
          </a:p>
        </p:txBody>
      </p:sp>
      <p:pic>
        <p:nvPicPr>
          <p:cNvPr id="1026" name="Picture 2" descr="Image result for charge by conduction">
            <a:extLst>
              <a:ext uri="{FF2B5EF4-FFF2-40B4-BE49-F238E27FC236}">
                <a16:creationId xmlns="" xmlns:a16="http://schemas.microsoft.com/office/drawing/2014/main" id="{F407AEFE-34F8-4E42-B2CA-53F415037C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4469"/>
          <a:stretch/>
        </p:blipFill>
        <p:spPr bwMode="auto">
          <a:xfrm>
            <a:off x="1733080" y="2807208"/>
            <a:ext cx="8179016" cy="33264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70023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151080-5A9D-4E5B-9712-AA2B6C1F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Charging by </a:t>
            </a:r>
            <a:r>
              <a:rPr lang="en-CA" b="1" dirty="0"/>
              <a:t>Induction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1011D1-4253-4352-8960-D5CAE6157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Occurs when objects are charged </a:t>
            </a:r>
            <a:r>
              <a:rPr lang="en-CA" b="1" u="sng" dirty="0"/>
              <a:t>WITHOUT TOUCHING.</a:t>
            </a:r>
          </a:p>
          <a:p>
            <a:r>
              <a:rPr lang="en-CA" dirty="0" err="1"/>
              <a:t>Eg</a:t>
            </a:r>
            <a:r>
              <a:rPr lang="en-CA" dirty="0"/>
              <a:t>. Build up of dust on TV or computer screen. </a:t>
            </a:r>
          </a:p>
        </p:txBody>
      </p:sp>
      <p:pic>
        <p:nvPicPr>
          <p:cNvPr id="2050" name="Picture 2" descr="Image result for charge by induction">
            <a:extLst>
              <a:ext uri="{FF2B5EF4-FFF2-40B4-BE49-F238E27FC236}">
                <a16:creationId xmlns="" xmlns:a16="http://schemas.microsoft.com/office/drawing/2014/main" id="{6D27FFB7-7030-497D-9548-FC74E120F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941" y="3596421"/>
            <a:ext cx="5415501" cy="22189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55914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844</Words>
  <Application>Microsoft Office PowerPoint</Application>
  <PresentationFormat>Custom</PresentationFormat>
  <Paragraphs>97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9.2 Charging Objects</vt:lpstr>
      <vt:lpstr>Charging by Friction:  Rubbing two objects together</vt:lpstr>
      <vt:lpstr>Example of Friction causing transfer of electrons between a balloon and sweater</vt:lpstr>
      <vt:lpstr>Electrostatic Series</vt:lpstr>
      <vt:lpstr>Electrostatic Series</vt:lpstr>
      <vt:lpstr>Insulators and Conductors</vt:lpstr>
      <vt:lpstr>Electrostatic Series</vt:lpstr>
      <vt:lpstr>Charging By Conduction (Contact)</vt:lpstr>
      <vt:lpstr>Charging by Induction</vt:lpstr>
      <vt:lpstr>Charging by Induction example.</vt:lpstr>
      <vt:lpstr>Electroscope - first electrical measuring instrument.  </vt:lpstr>
      <vt:lpstr>How it works</vt:lpstr>
      <vt:lpstr>Electroscope</vt:lpstr>
      <vt:lpstr>In class demo: Charging by Induction. </vt:lpstr>
      <vt:lpstr>Bozeman Science</vt:lpstr>
      <vt:lpstr>Grounding</vt:lpstr>
      <vt:lpstr>Isolating Charges: Faraday Cage</vt:lpstr>
      <vt:lpstr>Slide 18</vt:lpstr>
      <vt:lpstr>Attracting Charges: Lightning Rod</vt:lpstr>
      <vt:lpstr>Activity 9B Electroscope p 294-295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Charging Objects</dc:title>
  <dc:creator>Tammy Wilson</dc:creator>
  <cp:lastModifiedBy>User</cp:lastModifiedBy>
  <cp:revision>44</cp:revision>
  <dcterms:created xsi:type="dcterms:W3CDTF">2018-01-08T01:42:36Z</dcterms:created>
  <dcterms:modified xsi:type="dcterms:W3CDTF">2020-03-30T19:31:46Z</dcterms:modified>
</cp:coreProperties>
</file>