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84" r:id="rId4"/>
    <p:sldId id="310" r:id="rId5"/>
    <p:sldId id="311" r:id="rId6"/>
    <p:sldId id="309" r:id="rId7"/>
    <p:sldId id="314" r:id="rId8"/>
    <p:sldId id="313" r:id="rId9"/>
    <p:sldId id="306" r:id="rId10"/>
    <p:sldId id="326" r:id="rId11"/>
    <p:sldId id="325" r:id="rId12"/>
    <p:sldId id="305" r:id="rId13"/>
    <p:sldId id="315" r:id="rId14"/>
    <p:sldId id="316" r:id="rId15"/>
    <p:sldId id="327" r:id="rId16"/>
    <p:sldId id="292" r:id="rId17"/>
    <p:sldId id="322" r:id="rId18"/>
    <p:sldId id="323" r:id="rId19"/>
    <p:sldId id="324" r:id="rId20"/>
    <p:sldId id="319" r:id="rId21"/>
    <p:sldId id="307" r:id="rId22"/>
    <p:sldId id="317" r:id="rId23"/>
    <p:sldId id="320" r:id="rId24"/>
    <p:sldId id="321"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AC52F-3CC4-480C-A2A5-E743E41ECC84}" v="104" dt="2024-04-08T23:13:31.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4" autoAdjust="0"/>
    <p:restoredTop sz="58733" autoAdjust="0"/>
  </p:normalViewPr>
  <p:slideViewPr>
    <p:cSldViewPr snapToGrid="0">
      <p:cViewPr varScale="1">
        <p:scale>
          <a:sx n="28" d="100"/>
          <a:sy n="28" d="100"/>
        </p:scale>
        <p:origin x="5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42655549-FD5E-4F26-879F-39E94B4D3D43}"/>
    <pc:docChg chg="custSel addSld modSld">
      <pc:chgData name="Tammy Wilson" userId="e3b55da62d900d7c" providerId="LiveId" clId="{42655549-FD5E-4F26-879F-39E94B4D3D43}" dt="2021-11-05T16:59:54.026" v="288" actId="20577"/>
      <pc:docMkLst>
        <pc:docMk/>
      </pc:docMkLst>
      <pc:sldChg chg="modSp">
        <pc:chgData name="Tammy Wilson" userId="e3b55da62d900d7c" providerId="LiveId" clId="{42655549-FD5E-4F26-879F-39E94B4D3D43}" dt="2021-11-05T16:59:54.026" v="288" actId="20577"/>
        <pc:sldMkLst>
          <pc:docMk/>
          <pc:sldMk cId="0" sldId="305"/>
        </pc:sldMkLst>
        <pc:spChg chg="mod">
          <ac:chgData name="Tammy Wilson" userId="e3b55da62d900d7c" providerId="LiveId" clId="{42655549-FD5E-4F26-879F-39E94B4D3D43}" dt="2021-11-05T16:59:54.026" v="288" actId="20577"/>
          <ac:spMkLst>
            <pc:docMk/>
            <pc:sldMk cId="0" sldId="305"/>
            <ac:spMk id="3" creationId="{00000000-0000-0000-0000-000000000000}"/>
          </ac:spMkLst>
        </pc:spChg>
      </pc:sldChg>
      <pc:sldChg chg="modSp add">
        <pc:chgData name="Tammy Wilson" userId="e3b55da62d900d7c" providerId="LiveId" clId="{42655549-FD5E-4F26-879F-39E94B4D3D43}" dt="2021-11-05T16:58:20.779" v="237" actId="20577"/>
        <pc:sldMkLst>
          <pc:docMk/>
          <pc:sldMk cId="1435675385" sldId="308"/>
        </pc:sldMkLst>
        <pc:spChg chg="mod">
          <ac:chgData name="Tammy Wilson" userId="e3b55da62d900d7c" providerId="LiveId" clId="{42655549-FD5E-4F26-879F-39E94B4D3D43}" dt="2021-11-05T16:55:41.094" v="35" actId="20577"/>
          <ac:spMkLst>
            <pc:docMk/>
            <pc:sldMk cId="1435675385" sldId="308"/>
            <ac:spMk id="2" creationId="{DFC0FC30-CDFA-400C-BE30-5A790E5572A1}"/>
          </ac:spMkLst>
        </pc:spChg>
        <pc:spChg chg="mod">
          <ac:chgData name="Tammy Wilson" userId="e3b55da62d900d7c" providerId="LiveId" clId="{42655549-FD5E-4F26-879F-39E94B4D3D43}" dt="2021-11-05T16:58:20.779" v="237" actId="20577"/>
          <ac:spMkLst>
            <pc:docMk/>
            <pc:sldMk cId="1435675385" sldId="308"/>
            <ac:spMk id="3" creationId="{4F708387-538E-4A99-A982-E50AB3FD0F04}"/>
          </ac:spMkLst>
        </pc:spChg>
      </pc:sldChg>
    </pc:docChg>
  </pc:docChgLst>
  <pc:docChgLst>
    <pc:chgData name="Tammy Wilson" userId="e3b55da62d900d7c" providerId="LiveId" clId="{A9134EDB-234B-4FD4-B522-10E41286A6EA}"/>
    <pc:docChg chg="addSld delSld modSld sldOrd">
      <pc:chgData name="Tammy Wilson" userId="e3b55da62d900d7c" providerId="LiveId" clId="{A9134EDB-234B-4FD4-B522-10E41286A6EA}" dt="2021-08-28T00:17:49.123" v="90" actId="14100"/>
      <pc:docMkLst>
        <pc:docMk/>
      </pc:docMkLst>
      <pc:sldChg chg="modSp">
        <pc:chgData name="Tammy Wilson" userId="e3b55da62d900d7c" providerId="LiveId" clId="{A9134EDB-234B-4FD4-B522-10E41286A6EA}" dt="2021-08-28T00:09:49.767" v="5" actId="115"/>
        <pc:sldMkLst>
          <pc:docMk/>
          <pc:sldMk cId="2648441565" sldId="282"/>
        </pc:sldMkLst>
        <pc:spChg chg="mod">
          <ac:chgData name="Tammy Wilson" userId="e3b55da62d900d7c" providerId="LiveId" clId="{A9134EDB-234B-4FD4-B522-10E41286A6EA}" dt="2021-08-28T00:09:49.767" v="5" actId="115"/>
          <ac:spMkLst>
            <pc:docMk/>
            <pc:sldMk cId="2648441565" sldId="282"/>
            <ac:spMk id="3" creationId="{7FD11285-123F-4F62-A3BA-393BE3EA00B0}"/>
          </ac:spMkLst>
        </pc:spChg>
      </pc:sldChg>
      <pc:sldChg chg="del">
        <pc:chgData name="Tammy Wilson" userId="e3b55da62d900d7c" providerId="LiveId" clId="{A9134EDB-234B-4FD4-B522-10E41286A6EA}" dt="2021-08-28T00:14:32.249" v="85" actId="2696"/>
        <pc:sldMkLst>
          <pc:docMk/>
          <pc:sldMk cId="3081992265" sldId="289"/>
        </pc:sldMkLst>
      </pc:sldChg>
      <pc:sldChg chg="modSp ord">
        <pc:chgData name="Tammy Wilson" userId="e3b55da62d900d7c" providerId="LiveId" clId="{A9134EDB-234B-4FD4-B522-10E41286A6EA}" dt="2021-08-28T00:14:30.668" v="84"/>
        <pc:sldMkLst>
          <pc:docMk/>
          <pc:sldMk cId="0" sldId="305"/>
        </pc:sldMkLst>
        <pc:spChg chg="mod">
          <ac:chgData name="Tammy Wilson" userId="e3b55da62d900d7c" providerId="LiveId" clId="{A9134EDB-234B-4FD4-B522-10E41286A6EA}" dt="2021-08-28T00:12:05.861" v="14" actId="20577"/>
          <ac:spMkLst>
            <pc:docMk/>
            <pc:sldMk cId="0" sldId="305"/>
            <ac:spMk id="2" creationId="{00000000-0000-0000-0000-000000000000}"/>
          </ac:spMkLst>
        </pc:spChg>
        <pc:spChg chg="mod">
          <ac:chgData name="Tammy Wilson" userId="e3b55da62d900d7c" providerId="LiveId" clId="{A9134EDB-234B-4FD4-B522-10E41286A6EA}" dt="2021-08-28T00:12:48.139" v="83" actId="20577"/>
          <ac:spMkLst>
            <pc:docMk/>
            <pc:sldMk cId="0" sldId="305"/>
            <ac:spMk id="3" creationId="{00000000-0000-0000-0000-000000000000}"/>
          </ac:spMkLst>
        </pc:spChg>
      </pc:sldChg>
      <pc:sldChg chg="addSp delSp modSp add">
        <pc:chgData name="Tammy Wilson" userId="e3b55da62d900d7c" providerId="LiveId" clId="{A9134EDB-234B-4FD4-B522-10E41286A6EA}" dt="2021-08-28T00:17:49.123" v="90" actId="14100"/>
        <pc:sldMkLst>
          <pc:docMk/>
          <pc:sldMk cId="649240841" sldId="307"/>
        </pc:sldMkLst>
        <pc:spChg chg="del">
          <ac:chgData name="Tammy Wilson" userId="e3b55da62d900d7c" providerId="LiveId" clId="{A9134EDB-234B-4FD4-B522-10E41286A6EA}" dt="2021-08-28T00:17:36.402" v="87"/>
          <ac:spMkLst>
            <pc:docMk/>
            <pc:sldMk cId="649240841" sldId="307"/>
            <ac:spMk id="3" creationId="{88F9D58C-CB93-400D-A91F-56848DCE8368}"/>
          </ac:spMkLst>
        </pc:spChg>
        <pc:picChg chg="add mod">
          <ac:chgData name="Tammy Wilson" userId="e3b55da62d900d7c" providerId="LiveId" clId="{A9134EDB-234B-4FD4-B522-10E41286A6EA}" dt="2021-08-28T00:17:49.123" v="90" actId="14100"/>
          <ac:picMkLst>
            <pc:docMk/>
            <pc:sldMk cId="649240841" sldId="307"/>
            <ac:picMk id="1026" creationId="{478A66C9-0C91-4D9B-8CEB-7625F8014DA5}"/>
          </ac:picMkLst>
        </pc:picChg>
      </pc:sldChg>
    </pc:docChg>
  </pc:docChgLst>
  <pc:docChgLst>
    <pc:chgData name="Tammy Wilson" userId="e3b55da62d900d7c" providerId="LiveId" clId="{A08132D3-8458-4F84-AA0B-046A033E98C3}"/>
    <pc:docChg chg="custSel addSld delSld modSld sldOrd">
      <pc:chgData name="Tammy Wilson" userId="e3b55da62d900d7c" providerId="LiveId" clId="{A08132D3-8458-4F84-AA0B-046A033E98C3}" dt="2022-11-29T17:04:23.103" v="148"/>
      <pc:docMkLst>
        <pc:docMk/>
      </pc:docMkLst>
      <pc:sldChg chg="modSp">
        <pc:chgData name="Tammy Wilson" userId="e3b55da62d900d7c" providerId="LiveId" clId="{A08132D3-8458-4F84-AA0B-046A033E98C3}" dt="2022-11-29T17:02:07.385" v="80"/>
        <pc:sldMkLst>
          <pc:docMk/>
          <pc:sldMk cId="2648441565" sldId="282"/>
        </pc:sldMkLst>
        <pc:spChg chg="mod">
          <ac:chgData name="Tammy Wilson" userId="e3b55da62d900d7c" providerId="LiveId" clId="{A08132D3-8458-4F84-AA0B-046A033E98C3}" dt="2022-11-29T17:02:07.385" v="80"/>
          <ac:spMkLst>
            <pc:docMk/>
            <pc:sldMk cId="2648441565" sldId="282"/>
            <ac:spMk id="3" creationId="{7FD11285-123F-4F62-A3BA-393BE3EA00B0}"/>
          </ac:spMkLst>
        </pc:spChg>
      </pc:sldChg>
      <pc:sldChg chg="modSp del ord modAnim">
        <pc:chgData name="Tammy Wilson" userId="e3b55da62d900d7c" providerId="LiveId" clId="{A08132D3-8458-4F84-AA0B-046A033E98C3}" dt="2022-11-29T17:03:52.124" v="143" actId="2696"/>
        <pc:sldMkLst>
          <pc:docMk/>
          <pc:sldMk cId="3522480971" sldId="292"/>
        </pc:sldMkLst>
        <pc:spChg chg="mod">
          <ac:chgData name="Tammy Wilson" userId="e3b55da62d900d7c" providerId="LiveId" clId="{A08132D3-8458-4F84-AA0B-046A033E98C3}" dt="2022-11-29T17:03:41.287" v="141" actId="114"/>
          <ac:spMkLst>
            <pc:docMk/>
            <pc:sldMk cId="3522480971" sldId="292"/>
            <ac:spMk id="37891" creationId="{C391D4B8-4C34-4ECE-9154-D46D8314B417}"/>
          </ac:spMkLst>
        </pc:spChg>
      </pc:sldChg>
      <pc:sldChg chg="modSp">
        <pc:chgData name="Tammy Wilson" userId="e3b55da62d900d7c" providerId="LiveId" clId="{A08132D3-8458-4F84-AA0B-046A033E98C3}" dt="2022-11-29T16:54:17.085" v="22" actId="113"/>
        <pc:sldMkLst>
          <pc:docMk/>
          <pc:sldMk cId="1338072699" sldId="314"/>
        </pc:sldMkLst>
        <pc:spChg chg="mod">
          <ac:chgData name="Tammy Wilson" userId="e3b55da62d900d7c" providerId="LiveId" clId="{A08132D3-8458-4F84-AA0B-046A033E98C3}" dt="2022-11-29T16:54:17.085" v="22" actId="113"/>
          <ac:spMkLst>
            <pc:docMk/>
            <pc:sldMk cId="1338072699" sldId="314"/>
            <ac:spMk id="2" creationId="{43C48F2F-C32A-48F8-997C-E2AF51C54796}"/>
          </ac:spMkLst>
        </pc:spChg>
      </pc:sldChg>
      <pc:sldChg chg="ord">
        <pc:chgData name="Tammy Wilson" userId="e3b55da62d900d7c" providerId="LiveId" clId="{A08132D3-8458-4F84-AA0B-046A033E98C3}" dt="2022-11-29T17:04:02.355" v="145"/>
        <pc:sldMkLst>
          <pc:docMk/>
          <pc:sldMk cId="4213038554" sldId="316"/>
        </pc:sldMkLst>
      </pc:sldChg>
      <pc:sldChg chg="modSp ord">
        <pc:chgData name="Tammy Wilson" userId="e3b55da62d900d7c" providerId="LiveId" clId="{A08132D3-8458-4F84-AA0B-046A033E98C3}" dt="2022-11-29T17:04:23.103" v="148"/>
        <pc:sldMkLst>
          <pc:docMk/>
          <pc:sldMk cId="1771710223" sldId="317"/>
        </pc:sldMkLst>
        <pc:spChg chg="mod">
          <ac:chgData name="Tammy Wilson" userId="e3b55da62d900d7c" providerId="LiveId" clId="{A08132D3-8458-4F84-AA0B-046A033E98C3}" dt="2022-11-29T17:04:17.694" v="147" actId="20577"/>
          <ac:spMkLst>
            <pc:docMk/>
            <pc:sldMk cId="1771710223" sldId="317"/>
            <ac:spMk id="2" creationId="{B576BA23-ED15-44AA-AE94-C98506A1D324}"/>
          </ac:spMkLst>
        </pc:spChg>
        <pc:spChg chg="mod">
          <ac:chgData name="Tammy Wilson" userId="e3b55da62d900d7c" providerId="LiveId" clId="{A08132D3-8458-4F84-AA0B-046A033E98C3}" dt="2022-11-29T17:04:07.708" v="146" actId="20577"/>
          <ac:spMkLst>
            <pc:docMk/>
            <pc:sldMk cId="1771710223" sldId="317"/>
            <ac:spMk id="3" creationId="{6A05B9A3-713B-46B1-8C3B-CE42472E8FF8}"/>
          </ac:spMkLst>
        </pc:spChg>
      </pc:sldChg>
    </pc:docChg>
  </pc:docChgLst>
  <pc:docChgLst>
    <pc:chgData name="Tammy Wilson" userId="e3b55da62d900d7c" providerId="LiveId" clId="{9D203CC1-D852-4AC7-B1C4-92E5138F43C6}"/>
    <pc:docChg chg="custSel addSld delSld modSld sldOrd">
      <pc:chgData name="Tammy Wilson" userId="e3b55da62d900d7c" providerId="LiveId" clId="{9D203CC1-D852-4AC7-B1C4-92E5138F43C6}" dt="2021-07-10T01:11:55.846" v="131" actId="14100"/>
      <pc:docMkLst>
        <pc:docMk/>
      </pc:docMkLst>
      <pc:sldChg chg="add del">
        <pc:chgData name="Tammy Wilson" userId="e3b55da62d900d7c" providerId="LiveId" clId="{9D203CC1-D852-4AC7-B1C4-92E5138F43C6}" dt="2021-07-01T01:02:21.486" v="103" actId="2696"/>
        <pc:sldMkLst>
          <pc:docMk/>
          <pc:sldMk cId="1636726977" sldId="281"/>
        </pc:sldMkLst>
      </pc:sldChg>
      <pc:sldChg chg="modSp add">
        <pc:chgData name="Tammy Wilson" userId="e3b55da62d900d7c" providerId="LiveId" clId="{9D203CC1-D852-4AC7-B1C4-92E5138F43C6}" dt="2021-07-01T00:58:13.254" v="84" actId="255"/>
        <pc:sldMkLst>
          <pc:docMk/>
          <pc:sldMk cId="2648441565" sldId="282"/>
        </pc:sldMkLst>
        <pc:spChg chg="mod">
          <ac:chgData name="Tammy Wilson" userId="e3b55da62d900d7c" providerId="LiveId" clId="{9D203CC1-D852-4AC7-B1C4-92E5138F43C6}" dt="2021-07-01T00:53:51.086" v="37" actId="20577"/>
          <ac:spMkLst>
            <pc:docMk/>
            <pc:sldMk cId="2648441565" sldId="282"/>
            <ac:spMk id="2" creationId="{B1DFFC8A-5A2A-48BA-B585-0EF80C0F7A35}"/>
          </ac:spMkLst>
        </pc:spChg>
        <pc:spChg chg="mod">
          <ac:chgData name="Tammy Wilson" userId="e3b55da62d900d7c" providerId="LiveId" clId="{9D203CC1-D852-4AC7-B1C4-92E5138F43C6}" dt="2021-07-01T00:58:13.254" v="84" actId="255"/>
          <ac:spMkLst>
            <pc:docMk/>
            <pc:sldMk cId="2648441565" sldId="282"/>
            <ac:spMk id="3" creationId="{7FD11285-123F-4F62-A3BA-393BE3EA00B0}"/>
          </ac:spMkLst>
        </pc:spChg>
      </pc:sldChg>
      <pc:sldChg chg="modSp add">
        <pc:chgData name="Tammy Wilson" userId="e3b55da62d900d7c" providerId="LiveId" clId="{9D203CC1-D852-4AC7-B1C4-92E5138F43C6}" dt="2021-07-01T00:57:09.401" v="80" actId="20577"/>
        <pc:sldMkLst>
          <pc:docMk/>
          <pc:sldMk cId="1972648903" sldId="283"/>
        </pc:sldMkLst>
        <pc:spChg chg="mod">
          <ac:chgData name="Tammy Wilson" userId="e3b55da62d900d7c" providerId="LiveId" clId="{9D203CC1-D852-4AC7-B1C4-92E5138F43C6}" dt="2021-07-01T00:57:09.401" v="80" actId="20577"/>
          <ac:spMkLst>
            <pc:docMk/>
            <pc:sldMk cId="1972648903" sldId="283"/>
            <ac:spMk id="3" creationId="{7FD11285-123F-4F62-A3BA-393BE3EA00B0}"/>
          </ac:spMkLst>
        </pc:spChg>
        <pc:picChg chg="mod">
          <ac:chgData name="Tammy Wilson" userId="e3b55da62d900d7c" providerId="LiveId" clId="{9D203CC1-D852-4AC7-B1C4-92E5138F43C6}" dt="2021-07-01T00:57:00.451" v="63" actId="1076"/>
          <ac:picMkLst>
            <pc:docMk/>
            <pc:sldMk cId="1972648903" sldId="283"/>
            <ac:picMk id="9218" creationId="{43095448-1DA7-495B-91A4-B2897865895A}"/>
          </ac:picMkLst>
        </pc:picChg>
      </pc:sldChg>
      <pc:sldChg chg="delSp modSp add">
        <pc:chgData name="Tammy Wilson" userId="e3b55da62d900d7c" providerId="LiveId" clId="{9D203CC1-D852-4AC7-B1C4-92E5138F43C6}" dt="2021-07-10T01:11:55.846" v="131" actId="14100"/>
        <pc:sldMkLst>
          <pc:docMk/>
          <pc:sldMk cId="663499623" sldId="284"/>
        </pc:sldMkLst>
        <pc:spChg chg="mod">
          <ac:chgData name="Tammy Wilson" userId="e3b55da62d900d7c" providerId="LiveId" clId="{9D203CC1-D852-4AC7-B1C4-92E5138F43C6}" dt="2021-07-10T01:11:51.638" v="129" actId="1076"/>
          <ac:spMkLst>
            <pc:docMk/>
            <pc:sldMk cId="663499623" sldId="284"/>
            <ac:spMk id="2" creationId="{B1DFFC8A-5A2A-48BA-B585-0EF80C0F7A35}"/>
          </ac:spMkLst>
        </pc:spChg>
        <pc:spChg chg="del">
          <ac:chgData name="Tammy Wilson" userId="e3b55da62d900d7c" providerId="LiveId" clId="{9D203CC1-D852-4AC7-B1C4-92E5138F43C6}" dt="2021-07-01T00:58:42.533" v="86" actId="478"/>
          <ac:spMkLst>
            <pc:docMk/>
            <pc:sldMk cId="663499623" sldId="284"/>
            <ac:spMk id="3" creationId="{7FD11285-123F-4F62-A3BA-393BE3EA00B0}"/>
          </ac:spMkLst>
        </pc:spChg>
        <pc:picChg chg="mod">
          <ac:chgData name="Tammy Wilson" userId="e3b55da62d900d7c" providerId="LiveId" clId="{9D203CC1-D852-4AC7-B1C4-92E5138F43C6}" dt="2021-07-10T01:11:55.846" v="131" actId="14100"/>
          <ac:picMkLst>
            <pc:docMk/>
            <pc:sldMk cId="663499623" sldId="284"/>
            <ac:picMk id="10242" creationId="{45164037-48AE-4AEF-844E-A3D2F53E72C0}"/>
          </ac:picMkLst>
        </pc:picChg>
      </pc:sldChg>
      <pc:sldChg chg="modSp add del">
        <pc:chgData name="Tammy Wilson" userId="e3b55da62d900d7c" providerId="LiveId" clId="{9D203CC1-D852-4AC7-B1C4-92E5138F43C6}" dt="2021-07-01T01:02:23.069" v="104" actId="2696"/>
        <pc:sldMkLst>
          <pc:docMk/>
          <pc:sldMk cId="4168544720" sldId="285"/>
        </pc:sldMkLst>
        <pc:spChg chg="mod">
          <ac:chgData name="Tammy Wilson" userId="e3b55da62d900d7c" providerId="LiveId" clId="{9D203CC1-D852-4AC7-B1C4-92E5138F43C6}" dt="2021-07-01T00:59:15.713" v="93" actId="20577"/>
          <ac:spMkLst>
            <pc:docMk/>
            <pc:sldMk cId="4168544720" sldId="285"/>
            <ac:spMk id="3" creationId="{7FD11285-123F-4F62-A3BA-393BE3EA00B0}"/>
          </ac:spMkLst>
        </pc:spChg>
        <pc:picChg chg="mod">
          <ac:chgData name="Tammy Wilson" userId="e3b55da62d900d7c" providerId="LiveId" clId="{9D203CC1-D852-4AC7-B1C4-92E5138F43C6}" dt="2021-07-01T00:59:22.768" v="95" actId="1076"/>
          <ac:picMkLst>
            <pc:docMk/>
            <pc:sldMk cId="4168544720" sldId="285"/>
            <ac:picMk id="11266" creationId="{9FBC9C84-4036-4D76-9FC1-A4C77A6C5C1E}"/>
          </ac:picMkLst>
        </pc:picChg>
      </pc:sldChg>
      <pc:sldChg chg="modSp add del">
        <pc:chgData name="Tammy Wilson" userId="e3b55da62d900d7c" providerId="LiveId" clId="{9D203CC1-D852-4AC7-B1C4-92E5138F43C6}" dt="2021-07-01T01:02:18.278" v="102" actId="2696"/>
        <pc:sldMkLst>
          <pc:docMk/>
          <pc:sldMk cId="2067860001" sldId="286"/>
        </pc:sldMkLst>
        <pc:picChg chg="mod">
          <ac:chgData name="Tammy Wilson" userId="e3b55da62d900d7c" providerId="LiveId" clId="{9D203CC1-D852-4AC7-B1C4-92E5138F43C6}" dt="2021-07-01T00:59:47.345" v="97" actId="14100"/>
          <ac:picMkLst>
            <pc:docMk/>
            <pc:sldMk cId="2067860001" sldId="286"/>
            <ac:picMk id="12290" creationId="{31954818-D034-44E1-8D4C-B6B7622506E9}"/>
          </ac:picMkLst>
        </pc:picChg>
      </pc:sldChg>
      <pc:sldChg chg="modSp add del">
        <pc:chgData name="Tammy Wilson" userId="e3b55da62d900d7c" providerId="LiveId" clId="{9D203CC1-D852-4AC7-B1C4-92E5138F43C6}" dt="2021-07-01T01:02:16.755" v="101" actId="2696"/>
        <pc:sldMkLst>
          <pc:docMk/>
          <pc:sldMk cId="1286001283" sldId="287"/>
        </pc:sldMkLst>
        <pc:spChg chg="mod">
          <ac:chgData name="Tammy Wilson" userId="e3b55da62d900d7c" providerId="LiveId" clId="{9D203CC1-D852-4AC7-B1C4-92E5138F43C6}" dt="2021-07-01T00:59:55.157" v="99" actId="5793"/>
          <ac:spMkLst>
            <pc:docMk/>
            <pc:sldMk cId="1286001283" sldId="287"/>
            <ac:spMk id="3" creationId="{795D2BFE-F8BF-456E-B546-9C76898276C7}"/>
          </ac:spMkLst>
        </pc:spChg>
      </pc:sldChg>
      <pc:sldChg chg="add del">
        <pc:chgData name="Tammy Wilson" userId="e3b55da62d900d7c" providerId="LiveId" clId="{9D203CC1-D852-4AC7-B1C4-92E5138F43C6}" dt="2021-07-01T01:02:14.990" v="100" actId="2696"/>
        <pc:sldMkLst>
          <pc:docMk/>
          <pc:sldMk cId="3536510763" sldId="288"/>
        </pc:sldMkLst>
      </pc:sldChg>
      <pc:sldChg chg="modSp add">
        <pc:chgData name="Tammy Wilson" userId="e3b55da62d900d7c" providerId="LiveId" clId="{9D203CC1-D852-4AC7-B1C4-92E5138F43C6}" dt="2021-07-01T01:02:28.758" v="112" actId="20577"/>
        <pc:sldMkLst>
          <pc:docMk/>
          <pc:sldMk cId="3081992265" sldId="289"/>
        </pc:sldMkLst>
        <pc:spChg chg="mod">
          <ac:chgData name="Tammy Wilson" userId="e3b55da62d900d7c" providerId="LiveId" clId="{9D203CC1-D852-4AC7-B1C4-92E5138F43C6}" dt="2021-07-01T01:02:28.758" v="112" actId="20577"/>
          <ac:spMkLst>
            <pc:docMk/>
            <pc:sldMk cId="3081992265" sldId="289"/>
            <ac:spMk id="2" creationId="{71A40AEB-BE48-43C0-933E-ED94E14AEF72}"/>
          </ac:spMkLst>
        </pc:spChg>
      </pc:sldChg>
      <pc:sldChg chg="modSp add modAnim">
        <pc:chgData name="Tammy Wilson" userId="e3b55da62d900d7c" providerId="LiveId" clId="{9D203CC1-D852-4AC7-B1C4-92E5138F43C6}" dt="2021-07-01T01:04:47.538" v="127" actId="27636"/>
        <pc:sldMkLst>
          <pc:docMk/>
          <pc:sldMk cId="3522480971" sldId="292"/>
        </pc:sldMkLst>
        <pc:spChg chg="mod">
          <ac:chgData name="Tammy Wilson" userId="e3b55da62d900d7c" providerId="LiveId" clId="{9D203CC1-D852-4AC7-B1C4-92E5138F43C6}" dt="2021-07-01T01:04:47.538" v="127" actId="27636"/>
          <ac:spMkLst>
            <pc:docMk/>
            <pc:sldMk cId="3522480971" sldId="292"/>
            <ac:spMk id="37891" creationId="{C391D4B8-4C34-4ECE-9154-D46D8314B417}"/>
          </ac:spMkLst>
        </pc:spChg>
      </pc:sldChg>
      <pc:sldChg chg="delSp modSp add ord delAnim modAnim">
        <pc:chgData name="Tammy Wilson" userId="e3b55da62d900d7c" providerId="LiveId" clId="{9D203CC1-D852-4AC7-B1C4-92E5138F43C6}" dt="2021-07-01T00:58:37.142" v="85"/>
        <pc:sldMkLst>
          <pc:docMk/>
          <pc:sldMk cId="0" sldId="297"/>
        </pc:sldMkLst>
        <pc:spChg chg="del mod">
          <ac:chgData name="Tammy Wilson" userId="e3b55da62d900d7c" providerId="LiveId" clId="{9D203CC1-D852-4AC7-B1C4-92E5138F43C6}" dt="2021-07-01T00:56:29.403" v="53" actId="478"/>
          <ac:spMkLst>
            <pc:docMk/>
            <pc:sldMk cId="0" sldId="297"/>
            <ac:spMk id="37891" creationId="{8CF48293-0099-4FC6-9E7B-EB4F1AF275A6}"/>
          </ac:spMkLst>
        </pc:spChg>
        <pc:picChg chg="mod">
          <ac:chgData name="Tammy Wilson" userId="e3b55da62d900d7c" providerId="LiveId" clId="{9D203CC1-D852-4AC7-B1C4-92E5138F43C6}" dt="2021-07-01T00:56:37.855" v="57" actId="14100"/>
          <ac:picMkLst>
            <pc:docMk/>
            <pc:sldMk cId="0" sldId="297"/>
            <ac:picMk id="10244" creationId="{EA7BD5DE-A741-4D16-BDA1-8E6D0508ACDA}"/>
          </ac:picMkLst>
        </pc:picChg>
      </pc:sldChg>
      <pc:sldChg chg="add">
        <pc:chgData name="Tammy Wilson" userId="e3b55da62d900d7c" providerId="LiveId" clId="{9D203CC1-D852-4AC7-B1C4-92E5138F43C6}" dt="2021-06-30T22:36:42.466" v="0"/>
        <pc:sldMkLst>
          <pc:docMk/>
          <pc:sldMk cId="0" sldId="298"/>
        </pc:sldMkLst>
      </pc:sldChg>
      <pc:sldChg chg="addSp delSp modSp add del">
        <pc:chgData name="Tammy Wilson" userId="e3b55da62d900d7c" providerId="LiveId" clId="{9D203CC1-D852-4AC7-B1C4-92E5138F43C6}" dt="2021-07-01T01:04:28.546" v="122" actId="2696"/>
        <pc:sldMkLst>
          <pc:docMk/>
          <pc:sldMk cId="0" sldId="302"/>
        </pc:sldMkLst>
        <pc:spChg chg="add mod">
          <ac:chgData name="Tammy Wilson" userId="e3b55da62d900d7c" providerId="LiveId" clId="{9D203CC1-D852-4AC7-B1C4-92E5138F43C6}" dt="2021-07-01T01:03:53.483" v="115"/>
          <ac:spMkLst>
            <pc:docMk/>
            <pc:sldMk cId="0" sldId="302"/>
            <ac:spMk id="3" creationId="{B9F1EB4B-1C2F-4C15-BEC4-70BA2567F4AB}"/>
          </ac:spMkLst>
        </pc:spChg>
        <pc:picChg chg="del">
          <ac:chgData name="Tammy Wilson" userId="e3b55da62d900d7c" providerId="LiveId" clId="{9D203CC1-D852-4AC7-B1C4-92E5138F43C6}" dt="2021-07-01T01:03:53.483" v="115"/>
          <ac:picMkLst>
            <pc:docMk/>
            <pc:sldMk cId="0" sldId="302"/>
            <ac:picMk id="4098" creationId="{00000000-0000-0000-0000-000000000000}"/>
          </ac:picMkLst>
        </pc:picChg>
      </pc:sldChg>
      <pc:sldChg chg="addSp delSp modSp add del">
        <pc:chgData name="Tammy Wilson" userId="e3b55da62d900d7c" providerId="LiveId" clId="{9D203CC1-D852-4AC7-B1C4-92E5138F43C6}" dt="2021-07-01T01:04:27.580" v="121" actId="2696"/>
        <pc:sldMkLst>
          <pc:docMk/>
          <pc:sldMk cId="0" sldId="303"/>
        </pc:sldMkLst>
        <pc:spChg chg="add mod">
          <ac:chgData name="Tammy Wilson" userId="e3b55da62d900d7c" providerId="LiveId" clId="{9D203CC1-D852-4AC7-B1C4-92E5138F43C6}" dt="2021-07-01T01:04:01.114" v="116"/>
          <ac:spMkLst>
            <pc:docMk/>
            <pc:sldMk cId="0" sldId="303"/>
            <ac:spMk id="3" creationId="{7001317E-75CB-4085-B217-DBC399C9A487}"/>
          </ac:spMkLst>
        </pc:spChg>
        <pc:picChg chg="del">
          <ac:chgData name="Tammy Wilson" userId="e3b55da62d900d7c" providerId="LiveId" clId="{9D203CC1-D852-4AC7-B1C4-92E5138F43C6}" dt="2021-07-01T01:04:01.114" v="116"/>
          <ac:picMkLst>
            <pc:docMk/>
            <pc:sldMk cId="0" sldId="303"/>
            <ac:picMk id="5122" creationId="{00000000-0000-0000-0000-000000000000}"/>
          </ac:picMkLst>
        </pc:picChg>
      </pc:sldChg>
      <pc:sldChg chg="addSp delSp modSp add del">
        <pc:chgData name="Tammy Wilson" userId="e3b55da62d900d7c" providerId="LiveId" clId="{9D203CC1-D852-4AC7-B1C4-92E5138F43C6}" dt="2021-07-01T01:04:26.713" v="120" actId="2696"/>
        <pc:sldMkLst>
          <pc:docMk/>
          <pc:sldMk cId="0" sldId="304"/>
        </pc:sldMkLst>
        <pc:spChg chg="add mod">
          <ac:chgData name="Tammy Wilson" userId="e3b55da62d900d7c" providerId="LiveId" clId="{9D203CC1-D852-4AC7-B1C4-92E5138F43C6}" dt="2021-07-01T01:04:10.846" v="117"/>
          <ac:spMkLst>
            <pc:docMk/>
            <pc:sldMk cId="0" sldId="304"/>
            <ac:spMk id="3" creationId="{C4C0F547-D08C-4F79-A7A5-AA1A4DA1103C}"/>
          </ac:spMkLst>
        </pc:spChg>
        <pc:picChg chg="add del">
          <ac:chgData name="Tammy Wilson" userId="e3b55da62d900d7c" providerId="LiveId" clId="{9D203CC1-D852-4AC7-B1C4-92E5138F43C6}" dt="2021-07-01T01:04:17.235" v="119"/>
          <ac:picMkLst>
            <pc:docMk/>
            <pc:sldMk cId="0" sldId="304"/>
            <ac:picMk id="5" creationId="{3E2772B6-E7B8-4600-B0C1-E959BF6158ED}"/>
          </ac:picMkLst>
        </pc:picChg>
        <pc:picChg chg="del">
          <ac:chgData name="Tammy Wilson" userId="e3b55da62d900d7c" providerId="LiveId" clId="{9D203CC1-D852-4AC7-B1C4-92E5138F43C6}" dt="2021-07-01T01:04:10.846" v="117"/>
          <ac:picMkLst>
            <pc:docMk/>
            <pc:sldMk cId="0" sldId="304"/>
            <ac:picMk id="6146" creationId="{00000000-0000-0000-0000-000000000000}"/>
          </ac:picMkLst>
        </pc:picChg>
      </pc:sldChg>
      <pc:sldChg chg="add">
        <pc:chgData name="Tammy Wilson" userId="e3b55da62d900d7c" providerId="LiveId" clId="{9D203CC1-D852-4AC7-B1C4-92E5138F43C6}" dt="2021-06-30T22:36:42.466" v="0"/>
        <pc:sldMkLst>
          <pc:docMk/>
          <pc:sldMk cId="0" sldId="305"/>
        </pc:sldMkLst>
      </pc:sldChg>
      <pc:sldChg chg="addSp delSp modSp add">
        <pc:chgData name="Tammy Wilson" userId="e3b55da62d900d7c" providerId="LiveId" clId="{9D203CC1-D852-4AC7-B1C4-92E5138F43C6}" dt="2021-07-01T00:55:43.689" v="51" actId="1076"/>
        <pc:sldMkLst>
          <pc:docMk/>
          <pc:sldMk cId="3640669800" sldId="306"/>
        </pc:sldMkLst>
        <pc:spChg chg="del">
          <ac:chgData name="Tammy Wilson" userId="e3b55da62d900d7c" providerId="LiveId" clId="{9D203CC1-D852-4AC7-B1C4-92E5138F43C6}" dt="2021-07-01T00:52:52.164" v="12" actId="478"/>
          <ac:spMkLst>
            <pc:docMk/>
            <pc:sldMk cId="3640669800" sldId="306"/>
            <ac:spMk id="2" creationId="{958B71D4-1B3F-4102-B65D-928006AD8005}"/>
          </ac:spMkLst>
        </pc:spChg>
        <pc:spChg chg="del">
          <ac:chgData name="Tammy Wilson" userId="e3b55da62d900d7c" providerId="LiveId" clId="{9D203CC1-D852-4AC7-B1C4-92E5138F43C6}" dt="2021-07-01T00:47:54.038" v="6"/>
          <ac:spMkLst>
            <pc:docMk/>
            <pc:sldMk cId="3640669800" sldId="306"/>
            <ac:spMk id="3" creationId="{9EE3FBDE-32CF-4538-826A-E4000FBF45CC}"/>
          </ac:spMkLst>
        </pc:spChg>
        <pc:picChg chg="add mod">
          <ac:chgData name="Tammy Wilson" userId="e3b55da62d900d7c" providerId="LiveId" clId="{9D203CC1-D852-4AC7-B1C4-92E5138F43C6}" dt="2021-07-01T00:55:43.689" v="51" actId="1076"/>
          <ac:picMkLst>
            <pc:docMk/>
            <pc:sldMk cId="3640669800" sldId="306"/>
            <ac:picMk id="5" creationId="{1D833A03-3B39-4A15-B9C6-5CD2A90FC55F}"/>
          </ac:picMkLst>
        </pc:picChg>
        <pc:picChg chg="add mod">
          <ac:chgData name="Tammy Wilson" userId="e3b55da62d900d7c" providerId="LiveId" clId="{9D203CC1-D852-4AC7-B1C4-92E5138F43C6}" dt="2021-07-01T00:55:41.441" v="50" actId="1076"/>
          <ac:picMkLst>
            <pc:docMk/>
            <pc:sldMk cId="3640669800" sldId="306"/>
            <ac:picMk id="1026" creationId="{B7D07233-E316-4AE6-A97C-E0931E5B54DD}"/>
          </ac:picMkLst>
        </pc:picChg>
      </pc:sldChg>
      <pc:sldChg chg="modSp add del ord">
        <pc:chgData name="Tammy Wilson" userId="e3b55da62d900d7c" providerId="LiveId" clId="{9D203CC1-D852-4AC7-B1C4-92E5138F43C6}" dt="2021-07-01T01:04:51.559" v="128" actId="2696"/>
        <pc:sldMkLst>
          <pc:docMk/>
          <pc:sldMk cId="1579833753" sldId="307"/>
        </pc:sldMkLst>
        <pc:spChg chg="mod">
          <ac:chgData name="Tammy Wilson" userId="e3b55da62d900d7c" providerId="LiveId" clId="{9D203CC1-D852-4AC7-B1C4-92E5138F43C6}" dt="2021-07-01T01:04:43.829" v="124"/>
          <ac:spMkLst>
            <pc:docMk/>
            <pc:sldMk cId="1579833753" sldId="307"/>
            <ac:spMk id="3" creationId="{D83D27C1-DA80-4645-B8AE-11F15EEDCDEB}"/>
          </ac:spMkLst>
        </pc:spChg>
      </pc:sldChg>
      <pc:sldChg chg="addSp delSp modSp add del">
        <pc:chgData name="Tammy Wilson" userId="e3b55da62d900d7c" providerId="LiveId" clId="{9D203CC1-D852-4AC7-B1C4-92E5138F43C6}" dt="2021-07-01T00:53:33.690" v="25" actId="2696"/>
        <pc:sldMkLst>
          <pc:docMk/>
          <pc:sldMk cId="2108247716" sldId="307"/>
        </pc:sldMkLst>
        <pc:spChg chg="del">
          <ac:chgData name="Tammy Wilson" userId="e3b55da62d900d7c" providerId="LiveId" clId="{9D203CC1-D852-4AC7-B1C4-92E5138F43C6}" dt="2021-07-01T00:48:14.667" v="8"/>
          <ac:spMkLst>
            <pc:docMk/>
            <pc:sldMk cId="2108247716" sldId="307"/>
            <ac:spMk id="3" creationId="{62B9C35C-AA23-4493-BF3D-9587ACA60306}"/>
          </ac:spMkLst>
        </pc:spChg>
        <pc:spChg chg="add mod">
          <ac:chgData name="Tammy Wilson" userId="e3b55da62d900d7c" providerId="LiveId" clId="{9D203CC1-D852-4AC7-B1C4-92E5138F43C6}" dt="2021-07-01T00:53:09.189" v="16"/>
          <ac:spMkLst>
            <pc:docMk/>
            <pc:sldMk cId="2108247716" sldId="307"/>
            <ac:spMk id="5" creationId="{7FAC6504-A0D9-4043-A7C5-051DC2E12E04}"/>
          </ac:spMkLst>
        </pc:spChg>
        <pc:picChg chg="add del mod">
          <ac:chgData name="Tammy Wilson" userId="e3b55da62d900d7c" providerId="LiveId" clId="{9D203CC1-D852-4AC7-B1C4-92E5138F43C6}" dt="2021-07-01T00:53:09.189" v="16"/>
          <ac:picMkLst>
            <pc:docMk/>
            <pc:sldMk cId="2108247716" sldId="307"/>
            <ac:picMk id="4" creationId="{0BE79D50-859A-46E1-A271-CC65A9E899AA}"/>
          </ac:picMkLst>
        </pc:picChg>
      </pc:sldChg>
    </pc:docChg>
  </pc:docChgLst>
  <pc:docChgLst>
    <pc:chgData name="Tammy Wilson" userId="0392548a-554d-41ce-90db-a9cc305eb12d" providerId="ADAL" clId="{53DAC52F-3CC4-480C-A2A5-E743E41ECC84}"/>
    <pc:docChg chg="custSel addSld delSld modSld sldOrd">
      <pc:chgData name="Tammy Wilson" userId="0392548a-554d-41ce-90db-a9cc305eb12d" providerId="ADAL" clId="{53DAC52F-3CC4-480C-A2A5-E743E41ECC84}" dt="2024-04-08T23:16:15.148" v="289" actId="12"/>
      <pc:docMkLst>
        <pc:docMk/>
      </pc:docMkLst>
      <pc:sldChg chg="modSp mod">
        <pc:chgData name="Tammy Wilson" userId="0392548a-554d-41ce-90db-a9cc305eb12d" providerId="ADAL" clId="{53DAC52F-3CC4-480C-A2A5-E743E41ECC84}" dt="2024-04-08T23:02:57.452" v="30" actId="207"/>
        <pc:sldMkLst>
          <pc:docMk/>
          <pc:sldMk cId="2648441565" sldId="282"/>
        </pc:sldMkLst>
        <pc:spChg chg="mod">
          <ac:chgData name="Tammy Wilson" userId="0392548a-554d-41ce-90db-a9cc305eb12d" providerId="ADAL" clId="{53DAC52F-3CC4-480C-A2A5-E743E41ECC84}" dt="2024-04-08T23:02:57.452" v="30" actId="207"/>
          <ac:spMkLst>
            <pc:docMk/>
            <pc:sldMk cId="2648441565" sldId="282"/>
            <ac:spMk id="3" creationId="{7FD11285-123F-4F62-A3BA-393BE3EA00B0}"/>
          </ac:spMkLst>
        </pc:spChg>
      </pc:sldChg>
      <pc:sldChg chg="modSp mod modAnim">
        <pc:chgData name="Tammy Wilson" userId="0392548a-554d-41ce-90db-a9cc305eb12d" providerId="ADAL" clId="{53DAC52F-3CC4-480C-A2A5-E743E41ECC84}" dt="2024-04-08T23:12:27.915" v="280" actId="115"/>
        <pc:sldMkLst>
          <pc:docMk/>
          <pc:sldMk cId="3522480971" sldId="292"/>
        </pc:sldMkLst>
        <pc:spChg chg="mod">
          <ac:chgData name="Tammy Wilson" userId="0392548a-554d-41ce-90db-a9cc305eb12d" providerId="ADAL" clId="{53DAC52F-3CC4-480C-A2A5-E743E41ECC84}" dt="2024-04-08T23:12:27.915" v="280" actId="115"/>
          <ac:spMkLst>
            <pc:docMk/>
            <pc:sldMk cId="3522480971" sldId="292"/>
            <ac:spMk id="37891" creationId="{C391D4B8-4C34-4ECE-9154-D46D8314B417}"/>
          </ac:spMkLst>
        </pc:spChg>
      </pc:sldChg>
      <pc:sldChg chg="addSp delSp modSp mod">
        <pc:chgData name="Tammy Wilson" userId="0392548a-554d-41ce-90db-a9cc305eb12d" providerId="ADAL" clId="{53DAC52F-3CC4-480C-A2A5-E743E41ECC84}" dt="2024-04-08T23:06:00.735" v="147" actId="14100"/>
        <pc:sldMkLst>
          <pc:docMk/>
          <pc:sldMk cId="3640669800" sldId="306"/>
        </pc:sldMkLst>
        <pc:spChg chg="add del mod">
          <ac:chgData name="Tammy Wilson" userId="0392548a-554d-41ce-90db-a9cc305eb12d" providerId="ADAL" clId="{53DAC52F-3CC4-480C-A2A5-E743E41ECC84}" dt="2024-04-08T23:04:41.854" v="36" actId="767"/>
          <ac:spMkLst>
            <pc:docMk/>
            <pc:sldMk cId="3640669800" sldId="306"/>
            <ac:spMk id="2" creationId="{4F95E4A9-A66A-4718-D684-F27A3B2D019A}"/>
          </ac:spMkLst>
        </pc:spChg>
        <pc:spChg chg="add mod">
          <ac:chgData name="Tammy Wilson" userId="0392548a-554d-41ce-90db-a9cc305eb12d" providerId="ADAL" clId="{53DAC52F-3CC4-480C-A2A5-E743E41ECC84}" dt="2024-04-08T23:06:00.735" v="147" actId="14100"/>
          <ac:spMkLst>
            <pc:docMk/>
            <pc:sldMk cId="3640669800" sldId="306"/>
            <ac:spMk id="3" creationId="{0EF70050-565C-D788-F7C2-EE33D2BFDA2E}"/>
          </ac:spMkLst>
        </pc:spChg>
        <pc:picChg chg="del">
          <ac:chgData name="Tammy Wilson" userId="0392548a-554d-41ce-90db-a9cc305eb12d" providerId="ADAL" clId="{53DAC52F-3CC4-480C-A2A5-E743E41ECC84}" dt="2024-04-08T23:04:19.999" v="34" actId="478"/>
          <ac:picMkLst>
            <pc:docMk/>
            <pc:sldMk cId="3640669800" sldId="306"/>
            <ac:picMk id="5" creationId="{1D833A03-3B39-4A15-B9C6-5CD2A90FC55F}"/>
          </ac:picMkLst>
        </pc:picChg>
        <pc:picChg chg="mod">
          <ac:chgData name="Tammy Wilson" userId="0392548a-554d-41ce-90db-a9cc305eb12d" providerId="ADAL" clId="{53DAC52F-3CC4-480C-A2A5-E743E41ECC84}" dt="2024-04-08T23:05:58.530" v="146" actId="14100"/>
          <ac:picMkLst>
            <pc:docMk/>
            <pc:sldMk cId="3640669800" sldId="306"/>
            <ac:picMk id="1026" creationId="{B7D07233-E316-4AE6-A97C-E0931E5B54DD}"/>
          </ac:picMkLst>
        </pc:picChg>
      </pc:sldChg>
      <pc:sldChg chg="del">
        <pc:chgData name="Tammy Wilson" userId="0392548a-554d-41ce-90db-a9cc305eb12d" providerId="ADAL" clId="{53DAC52F-3CC4-480C-A2A5-E743E41ECC84}" dt="2024-04-08T23:04:03.946" v="31" actId="47"/>
        <pc:sldMkLst>
          <pc:docMk/>
          <pc:sldMk cId="1435675385" sldId="308"/>
        </pc:sldMkLst>
      </pc:sldChg>
      <pc:sldChg chg="del">
        <pc:chgData name="Tammy Wilson" userId="0392548a-554d-41ce-90db-a9cc305eb12d" providerId="ADAL" clId="{53DAC52F-3CC4-480C-A2A5-E743E41ECC84}" dt="2024-04-08T23:04:05.867" v="32" actId="47"/>
        <pc:sldMkLst>
          <pc:docMk/>
          <pc:sldMk cId="714573210" sldId="312"/>
        </pc:sldMkLst>
      </pc:sldChg>
      <pc:sldChg chg="modSp mod">
        <pc:chgData name="Tammy Wilson" userId="0392548a-554d-41ce-90db-a9cc305eb12d" providerId="ADAL" clId="{53DAC52F-3CC4-480C-A2A5-E743E41ECC84}" dt="2024-04-08T23:08:21.550" v="173" actId="21"/>
        <pc:sldMkLst>
          <pc:docMk/>
          <pc:sldMk cId="4213038554" sldId="316"/>
        </pc:sldMkLst>
        <pc:spChg chg="mod">
          <ac:chgData name="Tammy Wilson" userId="0392548a-554d-41ce-90db-a9cc305eb12d" providerId="ADAL" clId="{53DAC52F-3CC4-480C-A2A5-E743E41ECC84}" dt="2024-04-08T23:08:21.550" v="173" actId="21"/>
          <ac:spMkLst>
            <pc:docMk/>
            <pc:sldMk cId="4213038554" sldId="316"/>
            <ac:spMk id="37891" creationId="{C391D4B8-4C34-4ECE-9154-D46D8314B417}"/>
          </ac:spMkLst>
        </pc:spChg>
      </pc:sldChg>
      <pc:sldChg chg="modSp mod">
        <pc:chgData name="Tammy Wilson" userId="0392548a-554d-41ce-90db-a9cc305eb12d" providerId="ADAL" clId="{53DAC52F-3CC4-480C-A2A5-E743E41ECC84}" dt="2024-04-08T23:16:15.148" v="289" actId="12"/>
        <pc:sldMkLst>
          <pc:docMk/>
          <pc:sldMk cId="1771710223" sldId="317"/>
        </pc:sldMkLst>
        <pc:spChg chg="mod">
          <ac:chgData name="Tammy Wilson" userId="0392548a-554d-41ce-90db-a9cc305eb12d" providerId="ADAL" clId="{53DAC52F-3CC4-480C-A2A5-E743E41ECC84}" dt="2024-04-08T23:16:15.148" v="289" actId="12"/>
          <ac:spMkLst>
            <pc:docMk/>
            <pc:sldMk cId="1771710223" sldId="317"/>
            <ac:spMk id="3" creationId="{6A05B9A3-713B-46B1-8C3B-CE42472E8FF8}"/>
          </ac:spMkLst>
        </pc:spChg>
      </pc:sldChg>
      <pc:sldChg chg="addSp modSp mod">
        <pc:chgData name="Tammy Wilson" userId="0392548a-554d-41ce-90db-a9cc305eb12d" providerId="ADAL" clId="{53DAC52F-3CC4-480C-A2A5-E743E41ECC84}" dt="2024-04-08T23:13:33.762" v="283"/>
        <pc:sldMkLst>
          <pc:docMk/>
          <pc:sldMk cId="3924646914" sldId="324"/>
        </pc:sldMkLst>
        <pc:spChg chg="add mod">
          <ac:chgData name="Tammy Wilson" userId="0392548a-554d-41ce-90db-a9cc305eb12d" providerId="ADAL" clId="{53DAC52F-3CC4-480C-A2A5-E743E41ECC84}" dt="2024-04-08T23:13:33.762" v="283"/>
          <ac:spMkLst>
            <pc:docMk/>
            <pc:sldMk cId="3924646914" sldId="324"/>
            <ac:spMk id="2" creationId="{D9F48A12-8D76-98E3-1ABA-149E956CF07D}"/>
          </ac:spMkLst>
        </pc:spChg>
        <pc:picChg chg="mod">
          <ac:chgData name="Tammy Wilson" userId="0392548a-554d-41ce-90db-a9cc305eb12d" providerId="ADAL" clId="{53DAC52F-3CC4-480C-A2A5-E743E41ECC84}" dt="2024-04-08T23:13:16.691" v="281" actId="1076"/>
          <ac:picMkLst>
            <pc:docMk/>
            <pc:sldMk cId="3924646914" sldId="324"/>
            <ac:picMk id="3" creationId="{BB8AFE9E-A62F-5D11-BBBA-36E1F5B571AA}"/>
          </ac:picMkLst>
        </pc:picChg>
      </pc:sldChg>
      <pc:sldChg chg="add">
        <pc:chgData name="Tammy Wilson" userId="0392548a-554d-41ce-90db-a9cc305eb12d" providerId="ADAL" clId="{53DAC52F-3CC4-480C-A2A5-E743E41ECC84}" dt="2024-04-08T23:04:17.102" v="33"/>
        <pc:sldMkLst>
          <pc:docMk/>
          <pc:sldMk cId="2981768134" sldId="325"/>
        </pc:sldMkLst>
      </pc:sldChg>
      <pc:sldChg chg="modSp add mod">
        <pc:chgData name="Tammy Wilson" userId="0392548a-554d-41ce-90db-a9cc305eb12d" providerId="ADAL" clId="{53DAC52F-3CC4-480C-A2A5-E743E41ECC84}" dt="2024-04-08T23:06:35.393" v="172" actId="20577"/>
        <pc:sldMkLst>
          <pc:docMk/>
          <pc:sldMk cId="2965020479" sldId="326"/>
        </pc:sldMkLst>
        <pc:spChg chg="mod">
          <ac:chgData name="Tammy Wilson" userId="0392548a-554d-41ce-90db-a9cc305eb12d" providerId="ADAL" clId="{53DAC52F-3CC4-480C-A2A5-E743E41ECC84}" dt="2024-04-08T23:06:35.393" v="172" actId="20577"/>
          <ac:spMkLst>
            <pc:docMk/>
            <pc:sldMk cId="2965020479" sldId="326"/>
            <ac:spMk id="3" creationId="{0EF70050-565C-D788-F7C2-EE33D2BFDA2E}"/>
          </ac:spMkLst>
        </pc:spChg>
      </pc:sldChg>
      <pc:sldChg chg="modSp add mod ord modAnim">
        <pc:chgData name="Tammy Wilson" userId="0392548a-554d-41ce-90db-a9cc305eb12d" providerId="ADAL" clId="{53DAC52F-3CC4-480C-A2A5-E743E41ECC84}" dt="2024-04-08T23:11:03.844" v="252"/>
        <pc:sldMkLst>
          <pc:docMk/>
          <pc:sldMk cId="914886098" sldId="327"/>
        </pc:sldMkLst>
        <pc:spChg chg="mod">
          <ac:chgData name="Tammy Wilson" userId="0392548a-554d-41ce-90db-a9cc305eb12d" providerId="ADAL" clId="{53DAC52F-3CC4-480C-A2A5-E743E41ECC84}" dt="2024-04-08T23:10:59.044" v="250" actId="20577"/>
          <ac:spMkLst>
            <pc:docMk/>
            <pc:sldMk cId="914886098" sldId="327"/>
            <ac:spMk id="37891" creationId="{C391D4B8-4C34-4ECE-9154-D46D8314B417}"/>
          </ac:spMkLst>
        </pc:spChg>
      </pc:sldChg>
    </pc:docChg>
  </pc:docChgLst>
  <pc:docChgLst>
    <pc:chgData name="Tammy Wilson" userId="e3b55da62d900d7c" providerId="LiveId" clId="{B9A83EF4-9F08-444C-98C3-0641383E50E0}"/>
    <pc:docChg chg="custSel addSld modSld sldOrd">
      <pc:chgData name="Tammy Wilson" userId="e3b55da62d900d7c" providerId="LiveId" clId="{B9A83EF4-9F08-444C-98C3-0641383E50E0}" dt="2023-05-02T23:33:29.883" v="406" actId="20577"/>
      <pc:docMkLst>
        <pc:docMk/>
      </pc:docMkLst>
      <pc:sldChg chg="addSp delSp modSp mod modAnim">
        <pc:chgData name="Tammy Wilson" userId="e3b55da62d900d7c" providerId="LiveId" clId="{B9A83EF4-9F08-444C-98C3-0641383E50E0}" dt="2023-05-02T23:09:32.259" v="187" actId="14100"/>
        <pc:sldMkLst>
          <pc:docMk/>
          <pc:sldMk cId="3522480971" sldId="292"/>
        </pc:sldMkLst>
        <pc:spChg chg="add del">
          <ac:chgData name="Tammy Wilson" userId="e3b55da62d900d7c" providerId="LiveId" clId="{B9A83EF4-9F08-444C-98C3-0641383E50E0}" dt="2023-05-02T23:09:22.551" v="182" actId="478"/>
          <ac:spMkLst>
            <pc:docMk/>
            <pc:sldMk cId="3522480971" sldId="292"/>
            <ac:spMk id="2" creationId="{FD03D699-84C6-F56D-AEEB-31E8020D2940}"/>
          </ac:spMkLst>
        </pc:spChg>
        <pc:spChg chg="mod">
          <ac:chgData name="Tammy Wilson" userId="e3b55da62d900d7c" providerId="LiveId" clId="{B9A83EF4-9F08-444C-98C3-0641383E50E0}" dt="2023-05-02T23:07:22.705" v="140" actId="20577"/>
          <ac:spMkLst>
            <pc:docMk/>
            <pc:sldMk cId="3522480971" sldId="292"/>
            <ac:spMk id="37891" creationId="{C391D4B8-4C34-4ECE-9154-D46D8314B417}"/>
          </ac:spMkLst>
        </pc:spChg>
        <pc:picChg chg="add mod">
          <ac:chgData name="Tammy Wilson" userId="e3b55da62d900d7c" providerId="LiveId" clId="{B9A83EF4-9F08-444C-98C3-0641383E50E0}" dt="2023-05-02T23:09:32.259" v="187" actId="14100"/>
          <ac:picMkLst>
            <pc:docMk/>
            <pc:sldMk cId="3522480971" sldId="292"/>
            <ac:picMk id="4" creationId="{BE86B1A3-F470-1CDE-086D-A93102DB34F4}"/>
          </ac:picMkLst>
        </pc:picChg>
        <pc:picChg chg="del">
          <ac:chgData name="Tammy Wilson" userId="e3b55da62d900d7c" providerId="LiveId" clId="{B9A83EF4-9F08-444C-98C3-0641383E50E0}" dt="2023-05-02T23:08:42.495" v="180" actId="478"/>
          <ac:picMkLst>
            <pc:docMk/>
            <pc:sldMk cId="3522480971" sldId="292"/>
            <ac:picMk id="9220" creationId="{53292731-843E-4B04-B22D-0EAC3799C2C9}"/>
          </ac:picMkLst>
        </pc:picChg>
      </pc:sldChg>
      <pc:sldChg chg="ord">
        <pc:chgData name="Tammy Wilson" userId="e3b55da62d900d7c" providerId="LiveId" clId="{B9A83EF4-9F08-444C-98C3-0641383E50E0}" dt="2023-05-01T18:18:25.709" v="7"/>
        <pc:sldMkLst>
          <pc:docMk/>
          <pc:sldMk cId="1435675385" sldId="308"/>
        </pc:sldMkLst>
      </pc:sldChg>
      <pc:sldChg chg="ord">
        <pc:chgData name="Tammy Wilson" userId="e3b55da62d900d7c" providerId="LiveId" clId="{B9A83EF4-9F08-444C-98C3-0641383E50E0}" dt="2023-05-01T18:18:14.612" v="3"/>
        <pc:sldMkLst>
          <pc:docMk/>
          <pc:sldMk cId="714573210" sldId="312"/>
        </pc:sldMkLst>
      </pc:sldChg>
      <pc:sldChg chg="addSp modSp mod">
        <pc:chgData name="Tammy Wilson" userId="e3b55da62d900d7c" providerId="LiveId" clId="{B9A83EF4-9F08-444C-98C3-0641383E50E0}" dt="2023-05-02T23:33:29.883" v="406" actId="20577"/>
        <pc:sldMkLst>
          <pc:docMk/>
          <pc:sldMk cId="1771710223" sldId="317"/>
        </pc:sldMkLst>
        <pc:spChg chg="mod">
          <ac:chgData name="Tammy Wilson" userId="e3b55da62d900d7c" providerId="LiveId" clId="{B9A83EF4-9F08-444C-98C3-0641383E50E0}" dt="2023-05-02T23:33:29.883" v="406" actId="20577"/>
          <ac:spMkLst>
            <pc:docMk/>
            <pc:sldMk cId="1771710223" sldId="317"/>
            <ac:spMk id="3" creationId="{6A05B9A3-713B-46B1-8C3B-CE42472E8FF8}"/>
          </ac:spMkLst>
        </pc:spChg>
        <pc:picChg chg="add mod modCrop">
          <ac:chgData name="Tammy Wilson" userId="e3b55da62d900d7c" providerId="LiveId" clId="{B9A83EF4-9F08-444C-98C3-0641383E50E0}" dt="2023-05-02T23:32:24.277" v="383" actId="1076"/>
          <ac:picMkLst>
            <pc:docMk/>
            <pc:sldMk cId="1771710223" sldId="317"/>
            <ac:picMk id="4" creationId="{E30A442C-774C-B150-37CA-0FAB0A11AFB9}"/>
          </ac:picMkLst>
        </pc:picChg>
      </pc:sldChg>
      <pc:sldChg chg="modSp new mod">
        <pc:chgData name="Tammy Wilson" userId="e3b55da62d900d7c" providerId="LiveId" clId="{B9A83EF4-9F08-444C-98C3-0641383E50E0}" dt="2023-05-02T23:24:46.115" v="301" actId="20577"/>
        <pc:sldMkLst>
          <pc:docMk/>
          <pc:sldMk cId="2558858766" sldId="319"/>
        </pc:sldMkLst>
        <pc:spChg chg="mod">
          <ac:chgData name="Tammy Wilson" userId="e3b55da62d900d7c" providerId="LiveId" clId="{B9A83EF4-9F08-444C-98C3-0641383E50E0}" dt="2023-05-02T23:24:46.115" v="301" actId="20577"/>
          <ac:spMkLst>
            <pc:docMk/>
            <pc:sldMk cId="2558858766" sldId="319"/>
            <ac:spMk id="2" creationId="{A9ADE825-647B-6DA8-635C-926CCB537BD6}"/>
          </ac:spMkLst>
        </pc:spChg>
        <pc:spChg chg="mod">
          <ac:chgData name="Tammy Wilson" userId="e3b55da62d900d7c" providerId="LiveId" clId="{B9A83EF4-9F08-444C-98C3-0641383E50E0}" dt="2023-05-02T23:10:23.701" v="202" actId="207"/>
          <ac:spMkLst>
            <pc:docMk/>
            <pc:sldMk cId="2558858766" sldId="319"/>
            <ac:spMk id="3" creationId="{207242ED-47CF-098D-4CC3-C6576031C258}"/>
          </ac:spMkLst>
        </pc:spChg>
      </pc:sldChg>
      <pc:sldChg chg="addSp modSp new mod setBg">
        <pc:chgData name="Tammy Wilson" userId="e3b55da62d900d7c" providerId="LiveId" clId="{B9A83EF4-9F08-444C-98C3-0641383E50E0}" dt="2023-05-02T23:11:39.158" v="205" actId="26606"/>
        <pc:sldMkLst>
          <pc:docMk/>
          <pc:sldMk cId="1906997616" sldId="320"/>
        </pc:sldMkLst>
        <pc:spChg chg="add">
          <ac:chgData name="Tammy Wilson" userId="e3b55da62d900d7c" providerId="LiveId" clId="{B9A83EF4-9F08-444C-98C3-0641383E50E0}" dt="2023-05-02T23:11:39.158" v="205" actId="26606"/>
          <ac:spMkLst>
            <pc:docMk/>
            <pc:sldMk cId="1906997616" sldId="320"/>
            <ac:spMk id="8" creationId="{32BC26D8-82FB-445E-AA49-62A77D7C1EE0}"/>
          </ac:spMkLst>
        </pc:spChg>
        <pc:spChg chg="add">
          <ac:chgData name="Tammy Wilson" userId="e3b55da62d900d7c" providerId="LiveId" clId="{B9A83EF4-9F08-444C-98C3-0641383E50E0}" dt="2023-05-02T23:11:39.158" v="205" actId="26606"/>
          <ac:spMkLst>
            <pc:docMk/>
            <pc:sldMk cId="1906997616" sldId="320"/>
            <ac:spMk id="10" creationId="{CB44330D-EA18-4254-AA95-EB49948539B8}"/>
          </ac:spMkLst>
        </pc:spChg>
        <pc:picChg chg="add mod">
          <ac:chgData name="Tammy Wilson" userId="e3b55da62d900d7c" providerId="LiveId" clId="{B9A83EF4-9F08-444C-98C3-0641383E50E0}" dt="2023-05-02T23:11:39.158" v="205" actId="26606"/>
          <ac:picMkLst>
            <pc:docMk/>
            <pc:sldMk cId="1906997616" sldId="320"/>
            <ac:picMk id="3" creationId="{79F27296-249A-24EC-8F79-3FF5FA476AB4}"/>
          </ac:picMkLst>
        </pc:picChg>
      </pc:sldChg>
      <pc:sldChg chg="addSp modSp new mod modNotesTx">
        <pc:chgData name="Tammy Wilson" userId="e3b55da62d900d7c" providerId="LiveId" clId="{B9A83EF4-9F08-444C-98C3-0641383E50E0}" dt="2023-05-02T23:23:29.702" v="210"/>
        <pc:sldMkLst>
          <pc:docMk/>
          <pc:sldMk cId="3928981378" sldId="321"/>
        </pc:sldMkLst>
        <pc:picChg chg="add mod">
          <ac:chgData name="Tammy Wilson" userId="e3b55da62d900d7c" providerId="LiveId" clId="{B9A83EF4-9F08-444C-98C3-0641383E50E0}" dt="2023-05-02T23:23:03.822" v="209" actId="1076"/>
          <ac:picMkLst>
            <pc:docMk/>
            <pc:sldMk cId="3928981378" sldId="321"/>
            <ac:picMk id="3" creationId="{FEFFC6B6-55AB-C682-F0D5-A1EE325C32F0}"/>
          </ac:picMkLst>
        </pc:picChg>
      </pc:sldChg>
      <pc:sldChg chg="addSp modSp new mod">
        <pc:chgData name="Tammy Wilson" userId="e3b55da62d900d7c" providerId="LiveId" clId="{B9A83EF4-9F08-444C-98C3-0641383E50E0}" dt="2023-05-02T23:25:21.826" v="305" actId="1076"/>
        <pc:sldMkLst>
          <pc:docMk/>
          <pc:sldMk cId="3993879865" sldId="322"/>
        </pc:sldMkLst>
        <pc:picChg chg="add mod">
          <ac:chgData name="Tammy Wilson" userId="e3b55da62d900d7c" providerId="LiveId" clId="{B9A83EF4-9F08-444C-98C3-0641383E50E0}" dt="2023-05-02T23:25:21.826" v="305" actId="1076"/>
          <ac:picMkLst>
            <pc:docMk/>
            <pc:sldMk cId="3993879865" sldId="322"/>
            <ac:picMk id="3" creationId="{6E313480-DDC5-68FC-55A3-8CE5050DF191}"/>
          </ac:picMkLst>
        </pc:picChg>
      </pc:sldChg>
      <pc:sldChg chg="addSp new mod">
        <pc:chgData name="Tammy Wilson" userId="e3b55da62d900d7c" providerId="LiveId" clId="{B9A83EF4-9F08-444C-98C3-0641383E50E0}" dt="2023-05-02T23:26:03.397" v="307" actId="22"/>
        <pc:sldMkLst>
          <pc:docMk/>
          <pc:sldMk cId="1180199004" sldId="323"/>
        </pc:sldMkLst>
        <pc:picChg chg="add">
          <ac:chgData name="Tammy Wilson" userId="e3b55da62d900d7c" providerId="LiveId" clId="{B9A83EF4-9F08-444C-98C3-0641383E50E0}" dt="2023-05-02T23:26:03.397" v="307" actId="22"/>
          <ac:picMkLst>
            <pc:docMk/>
            <pc:sldMk cId="1180199004" sldId="323"/>
            <ac:picMk id="3" creationId="{43E5F041-B8F2-99BF-20C3-1D552187C2AD}"/>
          </ac:picMkLst>
        </pc:picChg>
      </pc:sldChg>
      <pc:sldChg chg="addSp modSp new mod modNotesTx">
        <pc:chgData name="Tammy Wilson" userId="e3b55da62d900d7c" providerId="LiveId" clId="{B9A83EF4-9F08-444C-98C3-0641383E50E0}" dt="2023-05-02T23:28:05.810" v="379" actId="20577"/>
        <pc:sldMkLst>
          <pc:docMk/>
          <pc:sldMk cId="3924646914" sldId="324"/>
        </pc:sldMkLst>
        <pc:spChg chg="add mod">
          <ac:chgData name="Tammy Wilson" userId="e3b55da62d900d7c" providerId="LiveId" clId="{B9A83EF4-9F08-444C-98C3-0641383E50E0}" dt="2023-05-02T23:28:05.810" v="379" actId="20577"/>
          <ac:spMkLst>
            <pc:docMk/>
            <pc:sldMk cId="3924646914" sldId="324"/>
            <ac:spMk id="4" creationId="{B304A0DC-F1D0-604A-5366-306F882D118B}"/>
          </ac:spMkLst>
        </pc:spChg>
        <pc:picChg chg="add mod">
          <ac:chgData name="Tammy Wilson" userId="e3b55da62d900d7c" providerId="LiveId" clId="{B9A83EF4-9F08-444C-98C3-0641383E50E0}" dt="2023-05-02T23:26:39.849" v="311" actId="1076"/>
          <ac:picMkLst>
            <pc:docMk/>
            <pc:sldMk cId="3924646914" sldId="324"/>
            <ac:picMk id="3" creationId="{BB8AFE9E-A62F-5D11-BBBA-36E1F5B571AA}"/>
          </ac:picMkLst>
        </pc:picChg>
      </pc:sldChg>
    </pc:docChg>
  </pc:docChgLst>
  <pc:docChgLst>
    <pc:chgData name="Tammy Wilson" userId="e3b55da62d900d7c" providerId="LiveId" clId="{0172C550-C8A3-4B92-96B2-946461C46C89}"/>
    <pc:docChg chg="undo custSel addSld delSld modSld sldOrd">
      <pc:chgData name="Tammy Wilson" userId="e3b55da62d900d7c" providerId="LiveId" clId="{0172C550-C8A3-4B92-96B2-946461C46C89}" dt="2022-11-04T23:10:18.278" v="317"/>
      <pc:docMkLst>
        <pc:docMk/>
      </pc:docMkLst>
      <pc:sldChg chg="modSp">
        <pc:chgData name="Tammy Wilson" userId="e3b55da62d900d7c" providerId="LiveId" clId="{0172C550-C8A3-4B92-96B2-946461C46C89}" dt="2022-11-04T20:12:57.542" v="5" actId="113"/>
        <pc:sldMkLst>
          <pc:docMk/>
          <pc:sldMk cId="2648441565" sldId="282"/>
        </pc:sldMkLst>
        <pc:spChg chg="mod">
          <ac:chgData name="Tammy Wilson" userId="e3b55da62d900d7c" providerId="LiveId" clId="{0172C550-C8A3-4B92-96B2-946461C46C89}" dt="2022-11-04T20:12:57.542" v="5" actId="113"/>
          <ac:spMkLst>
            <pc:docMk/>
            <pc:sldMk cId="2648441565" sldId="282"/>
            <ac:spMk id="3" creationId="{7FD11285-123F-4F62-A3BA-393BE3EA00B0}"/>
          </ac:spMkLst>
        </pc:spChg>
      </pc:sldChg>
      <pc:sldChg chg="del ord">
        <pc:chgData name="Tammy Wilson" userId="e3b55da62d900d7c" providerId="LiveId" clId="{0172C550-C8A3-4B92-96B2-946461C46C89}" dt="2022-11-04T20:24:44.585" v="176" actId="2696"/>
        <pc:sldMkLst>
          <pc:docMk/>
          <pc:sldMk cId="1972648903" sldId="283"/>
        </pc:sldMkLst>
      </pc:sldChg>
      <pc:sldChg chg="addSp delSp modSp ord modNotesTx">
        <pc:chgData name="Tammy Wilson" userId="e3b55da62d900d7c" providerId="LiveId" clId="{0172C550-C8A3-4B92-96B2-946461C46C89}" dt="2022-11-04T20:24:08.889" v="175" actId="1076"/>
        <pc:sldMkLst>
          <pc:docMk/>
          <pc:sldMk cId="663499623" sldId="284"/>
        </pc:sldMkLst>
        <pc:picChg chg="add mod">
          <ac:chgData name="Tammy Wilson" userId="e3b55da62d900d7c" providerId="LiveId" clId="{0172C550-C8A3-4B92-96B2-946461C46C89}" dt="2022-11-04T20:24:08.889" v="175" actId="1076"/>
          <ac:picMkLst>
            <pc:docMk/>
            <pc:sldMk cId="663499623" sldId="284"/>
            <ac:picMk id="3" creationId="{B82A8078-0651-4113-A6C7-F3D47A1B4F39}"/>
          </ac:picMkLst>
        </pc:picChg>
        <pc:picChg chg="del">
          <ac:chgData name="Tammy Wilson" userId="e3b55da62d900d7c" providerId="LiveId" clId="{0172C550-C8A3-4B92-96B2-946461C46C89}" dt="2022-11-04T20:23:29.945" v="168" actId="478"/>
          <ac:picMkLst>
            <pc:docMk/>
            <pc:sldMk cId="663499623" sldId="284"/>
            <ac:picMk id="10242" creationId="{45164037-48AE-4AEF-844E-A3D2F53E72C0}"/>
          </ac:picMkLst>
        </pc:picChg>
      </pc:sldChg>
      <pc:sldChg chg="modSp ord modAnim">
        <pc:chgData name="Tammy Wilson" userId="e3b55da62d900d7c" providerId="LiveId" clId="{0172C550-C8A3-4B92-96B2-946461C46C89}" dt="2022-11-04T23:10:11.997" v="315"/>
        <pc:sldMkLst>
          <pc:docMk/>
          <pc:sldMk cId="3522480971" sldId="292"/>
        </pc:sldMkLst>
        <pc:spChg chg="mod">
          <ac:chgData name="Tammy Wilson" userId="e3b55da62d900d7c" providerId="LiveId" clId="{0172C550-C8A3-4B92-96B2-946461C46C89}" dt="2022-11-04T23:01:05.154" v="226" actId="27636"/>
          <ac:spMkLst>
            <pc:docMk/>
            <pc:sldMk cId="3522480971" sldId="292"/>
            <ac:spMk id="37891" creationId="{C391D4B8-4C34-4ECE-9154-D46D8314B417}"/>
          </ac:spMkLst>
        </pc:spChg>
      </pc:sldChg>
      <pc:sldChg chg="del">
        <pc:chgData name="Tammy Wilson" userId="e3b55da62d900d7c" providerId="LiveId" clId="{0172C550-C8A3-4B92-96B2-946461C46C89}" dt="2022-11-04T20:40:52.862" v="210" actId="2696"/>
        <pc:sldMkLst>
          <pc:docMk/>
          <pc:sldMk cId="0" sldId="297"/>
        </pc:sldMkLst>
      </pc:sldChg>
      <pc:sldChg chg="del">
        <pc:chgData name="Tammy Wilson" userId="e3b55da62d900d7c" providerId="LiveId" clId="{0172C550-C8A3-4B92-96B2-946461C46C89}" dt="2022-11-04T23:05:52.971" v="307" actId="2696"/>
        <pc:sldMkLst>
          <pc:docMk/>
          <pc:sldMk cId="0" sldId="298"/>
        </pc:sldMkLst>
      </pc:sldChg>
      <pc:sldChg chg="modSp ord">
        <pc:chgData name="Tammy Wilson" userId="e3b55da62d900d7c" providerId="LiveId" clId="{0172C550-C8A3-4B92-96B2-946461C46C89}" dt="2022-11-04T23:10:18.278" v="317"/>
        <pc:sldMkLst>
          <pc:docMk/>
          <pc:sldMk cId="0" sldId="305"/>
        </pc:sldMkLst>
        <pc:spChg chg="mod">
          <ac:chgData name="Tammy Wilson" userId="e3b55da62d900d7c" providerId="LiveId" clId="{0172C550-C8A3-4B92-96B2-946461C46C89}" dt="2022-11-04T20:22:51.861" v="167" actId="255"/>
          <ac:spMkLst>
            <pc:docMk/>
            <pc:sldMk cId="0" sldId="305"/>
            <ac:spMk id="3" creationId="{00000000-0000-0000-0000-000000000000}"/>
          </ac:spMkLst>
        </pc:spChg>
      </pc:sldChg>
      <pc:sldChg chg="modSp">
        <pc:chgData name="Tammy Wilson" userId="e3b55da62d900d7c" providerId="LiveId" clId="{0172C550-C8A3-4B92-96B2-946461C46C89}" dt="2022-11-04T20:21:01.710" v="141" actId="14100"/>
        <pc:sldMkLst>
          <pc:docMk/>
          <pc:sldMk cId="3640669800" sldId="306"/>
        </pc:sldMkLst>
        <pc:picChg chg="mod modCrop">
          <ac:chgData name="Tammy Wilson" userId="e3b55da62d900d7c" providerId="LiveId" clId="{0172C550-C8A3-4B92-96B2-946461C46C89}" dt="2022-11-04T20:21:01.710" v="141" actId="14100"/>
          <ac:picMkLst>
            <pc:docMk/>
            <pc:sldMk cId="3640669800" sldId="306"/>
            <ac:picMk id="5" creationId="{1D833A03-3B39-4A15-B9C6-5CD2A90FC55F}"/>
          </ac:picMkLst>
        </pc:picChg>
        <pc:picChg chg="mod">
          <ac:chgData name="Tammy Wilson" userId="e3b55da62d900d7c" providerId="LiveId" clId="{0172C550-C8A3-4B92-96B2-946461C46C89}" dt="2022-11-04T20:20:56.138" v="138" actId="14100"/>
          <ac:picMkLst>
            <pc:docMk/>
            <pc:sldMk cId="3640669800" sldId="306"/>
            <ac:picMk id="1026" creationId="{B7D07233-E316-4AE6-A97C-E0931E5B54DD}"/>
          </ac:picMkLst>
        </pc:picChg>
      </pc:sldChg>
      <pc:sldChg chg="addSp delSp modSp">
        <pc:chgData name="Tammy Wilson" userId="e3b55da62d900d7c" providerId="LiveId" clId="{0172C550-C8A3-4B92-96B2-946461C46C89}" dt="2022-11-04T20:22:42.323" v="166" actId="1076"/>
        <pc:sldMkLst>
          <pc:docMk/>
          <pc:sldMk cId="1435675385" sldId="308"/>
        </pc:sldMkLst>
        <pc:spChg chg="mod">
          <ac:chgData name="Tammy Wilson" userId="e3b55da62d900d7c" providerId="LiveId" clId="{0172C550-C8A3-4B92-96B2-946461C46C89}" dt="2022-11-04T20:22:35.417" v="162" actId="20577"/>
          <ac:spMkLst>
            <pc:docMk/>
            <pc:sldMk cId="1435675385" sldId="308"/>
            <ac:spMk id="2" creationId="{DFC0FC30-CDFA-400C-BE30-5A790E5572A1}"/>
          </ac:spMkLst>
        </pc:spChg>
        <pc:spChg chg="del mod">
          <ac:chgData name="Tammy Wilson" userId="e3b55da62d900d7c" providerId="LiveId" clId="{0172C550-C8A3-4B92-96B2-946461C46C89}" dt="2022-11-04T20:22:37.615" v="163" actId="478"/>
          <ac:spMkLst>
            <pc:docMk/>
            <pc:sldMk cId="1435675385" sldId="308"/>
            <ac:spMk id="3" creationId="{4F708387-538E-4A99-A982-E50AB3FD0F04}"/>
          </ac:spMkLst>
        </pc:spChg>
        <pc:picChg chg="add mod">
          <ac:chgData name="Tammy Wilson" userId="e3b55da62d900d7c" providerId="LiveId" clId="{0172C550-C8A3-4B92-96B2-946461C46C89}" dt="2022-11-04T20:22:42.323" v="166" actId="1076"/>
          <ac:picMkLst>
            <pc:docMk/>
            <pc:sldMk cId="1435675385" sldId="308"/>
            <ac:picMk id="4" creationId="{D7ABCBC0-A996-45D7-8978-D089D4697171}"/>
          </ac:picMkLst>
        </pc:picChg>
      </pc:sldChg>
      <pc:sldChg chg="addSp delSp modSp add modNotesTx">
        <pc:chgData name="Tammy Wilson" userId="e3b55da62d900d7c" providerId="LiveId" clId="{0172C550-C8A3-4B92-96B2-946461C46C89}" dt="2022-11-04T20:20:24.747" v="134" actId="14100"/>
        <pc:sldMkLst>
          <pc:docMk/>
          <pc:sldMk cId="1211944748" sldId="309"/>
        </pc:sldMkLst>
        <pc:spChg chg="mod">
          <ac:chgData name="Tammy Wilson" userId="e3b55da62d900d7c" providerId="LiveId" clId="{0172C550-C8A3-4B92-96B2-946461C46C89}" dt="2022-11-04T20:20:20.400" v="132" actId="20577"/>
          <ac:spMkLst>
            <pc:docMk/>
            <pc:sldMk cId="1211944748" sldId="309"/>
            <ac:spMk id="2" creationId="{083AC489-7707-420B-87F7-45629E0EF4CE}"/>
          </ac:spMkLst>
        </pc:spChg>
        <pc:spChg chg="del mod">
          <ac:chgData name="Tammy Wilson" userId="e3b55da62d900d7c" providerId="LiveId" clId="{0172C550-C8A3-4B92-96B2-946461C46C89}" dt="2022-11-04T20:15:08.088" v="51"/>
          <ac:spMkLst>
            <pc:docMk/>
            <pc:sldMk cId="1211944748" sldId="309"/>
            <ac:spMk id="3" creationId="{C2D04AFD-7AB9-4AD3-9F9F-74B61CD64032}"/>
          </ac:spMkLst>
        </pc:spChg>
        <pc:spChg chg="add del mod">
          <ac:chgData name="Tammy Wilson" userId="e3b55da62d900d7c" providerId="LiveId" clId="{0172C550-C8A3-4B92-96B2-946461C46C89}" dt="2022-11-04T20:15:51.112" v="54"/>
          <ac:spMkLst>
            <pc:docMk/>
            <pc:sldMk cId="1211944748" sldId="309"/>
            <ac:spMk id="4" creationId="{8CE61A32-1067-4ABA-B1B2-7CE8D02D8175}"/>
          </ac:spMkLst>
        </pc:spChg>
        <pc:spChg chg="add del mod">
          <ac:chgData name="Tammy Wilson" userId="e3b55da62d900d7c" providerId="LiveId" clId="{0172C550-C8A3-4B92-96B2-946461C46C89}" dt="2022-11-04T20:15:33.024" v="53"/>
          <ac:spMkLst>
            <pc:docMk/>
            <pc:sldMk cId="1211944748" sldId="309"/>
            <ac:spMk id="5" creationId="{A1686D3C-482F-4F83-A9FC-61534D80746D}"/>
          </ac:spMkLst>
        </pc:spChg>
        <pc:picChg chg="add mod">
          <ac:chgData name="Tammy Wilson" userId="e3b55da62d900d7c" providerId="LiveId" clId="{0172C550-C8A3-4B92-96B2-946461C46C89}" dt="2022-11-04T20:20:24.747" v="134" actId="14100"/>
          <ac:picMkLst>
            <pc:docMk/>
            <pc:sldMk cId="1211944748" sldId="309"/>
            <ac:picMk id="6" creationId="{4285C725-4A9F-4904-9E04-946D6B314FDE}"/>
          </ac:picMkLst>
        </pc:picChg>
        <pc:picChg chg="add mod">
          <ac:chgData name="Tammy Wilson" userId="e3b55da62d900d7c" providerId="LiveId" clId="{0172C550-C8A3-4B92-96B2-946461C46C89}" dt="2022-11-04T20:17:13.141" v="66" actId="1076"/>
          <ac:picMkLst>
            <pc:docMk/>
            <pc:sldMk cId="1211944748" sldId="309"/>
            <ac:picMk id="7" creationId="{48690568-4E6F-47A0-A66C-2BA90C099F46}"/>
          </ac:picMkLst>
        </pc:picChg>
      </pc:sldChg>
      <pc:sldChg chg="addSp delSp modSp add">
        <pc:chgData name="Tammy Wilson" userId="e3b55da62d900d7c" providerId="LiveId" clId="{0172C550-C8A3-4B92-96B2-946461C46C89}" dt="2022-11-04T20:19:19.478" v="107" actId="1076"/>
        <pc:sldMkLst>
          <pc:docMk/>
          <pc:sldMk cId="408573389" sldId="310"/>
        </pc:sldMkLst>
        <pc:spChg chg="mod">
          <ac:chgData name="Tammy Wilson" userId="e3b55da62d900d7c" providerId="LiveId" clId="{0172C550-C8A3-4B92-96B2-946461C46C89}" dt="2022-11-04T20:19:12.739" v="104" actId="20577"/>
          <ac:spMkLst>
            <pc:docMk/>
            <pc:sldMk cId="408573389" sldId="310"/>
            <ac:spMk id="2" creationId="{FD210872-23D2-4068-BBDF-E9BAC94E61F3}"/>
          </ac:spMkLst>
        </pc:spChg>
        <pc:spChg chg="del">
          <ac:chgData name="Tammy Wilson" userId="e3b55da62d900d7c" providerId="LiveId" clId="{0172C550-C8A3-4B92-96B2-946461C46C89}" dt="2022-11-04T20:19:02.528" v="89"/>
          <ac:spMkLst>
            <pc:docMk/>
            <pc:sldMk cId="408573389" sldId="310"/>
            <ac:spMk id="3" creationId="{EFD80EA0-8289-411C-8078-38F0B0CFFDE4}"/>
          </ac:spMkLst>
        </pc:spChg>
        <pc:picChg chg="add mod">
          <ac:chgData name="Tammy Wilson" userId="e3b55da62d900d7c" providerId="LiveId" clId="{0172C550-C8A3-4B92-96B2-946461C46C89}" dt="2022-11-04T20:19:19.478" v="107" actId="1076"/>
          <ac:picMkLst>
            <pc:docMk/>
            <pc:sldMk cId="408573389" sldId="310"/>
            <ac:picMk id="4" creationId="{BE8E8AB8-1C3B-45AA-9679-D17396683237}"/>
          </ac:picMkLst>
        </pc:picChg>
      </pc:sldChg>
      <pc:sldChg chg="delSp modSp add">
        <pc:chgData name="Tammy Wilson" userId="e3b55da62d900d7c" providerId="LiveId" clId="{0172C550-C8A3-4B92-96B2-946461C46C89}" dt="2022-11-04T20:20:08.893" v="123" actId="255"/>
        <pc:sldMkLst>
          <pc:docMk/>
          <pc:sldMk cId="2512684882" sldId="311"/>
        </pc:sldMkLst>
        <pc:spChg chg="del">
          <ac:chgData name="Tammy Wilson" userId="e3b55da62d900d7c" providerId="LiveId" clId="{0172C550-C8A3-4B92-96B2-946461C46C89}" dt="2022-11-04T20:19:36.592" v="111" actId="478"/>
          <ac:spMkLst>
            <pc:docMk/>
            <pc:sldMk cId="2512684882" sldId="311"/>
            <ac:spMk id="2" creationId="{9CBDAAAF-210B-49B2-9A48-D8A9B4E889DD}"/>
          </ac:spMkLst>
        </pc:spChg>
        <pc:spChg chg="mod">
          <ac:chgData name="Tammy Wilson" userId="e3b55da62d900d7c" providerId="LiveId" clId="{0172C550-C8A3-4B92-96B2-946461C46C89}" dt="2022-11-04T20:20:08.893" v="123" actId="255"/>
          <ac:spMkLst>
            <pc:docMk/>
            <pc:sldMk cId="2512684882" sldId="311"/>
            <ac:spMk id="3" creationId="{8BB553B6-EBE5-4257-9F4C-D073A3EBAD8A}"/>
          </ac:spMkLst>
        </pc:spChg>
      </pc:sldChg>
      <pc:sldChg chg="add">
        <pc:chgData name="Tammy Wilson" userId="e3b55da62d900d7c" providerId="LiveId" clId="{0172C550-C8A3-4B92-96B2-946461C46C89}" dt="2022-11-04T20:21:51.879" v="146"/>
        <pc:sldMkLst>
          <pc:docMk/>
          <pc:sldMk cId="714573210" sldId="312"/>
        </pc:sldMkLst>
      </pc:sldChg>
      <pc:sldChg chg="addSp delSp modSp add ord">
        <pc:chgData name="Tammy Wilson" userId="e3b55da62d900d7c" providerId="LiveId" clId="{0172C550-C8A3-4B92-96B2-946461C46C89}" dt="2022-11-04T20:26:27.485" v="201"/>
        <pc:sldMkLst>
          <pc:docMk/>
          <pc:sldMk cId="3391011604" sldId="313"/>
        </pc:sldMkLst>
        <pc:picChg chg="add del">
          <ac:chgData name="Tammy Wilson" userId="e3b55da62d900d7c" providerId="LiveId" clId="{0172C550-C8A3-4B92-96B2-946461C46C89}" dt="2022-11-04T20:26:21.041" v="197" actId="478"/>
          <ac:picMkLst>
            <pc:docMk/>
            <pc:sldMk cId="3391011604" sldId="313"/>
            <ac:picMk id="2" creationId="{7BEA0D6C-4BE9-4EC1-9E79-A03BC391288A}"/>
          </ac:picMkLst>
        </pc:picChg>
        <pc:picChg chg="add mod">
          <ac:chgData name="Tammy Wilson" userId="e3b55da62d900d7c" providerId="LiveId" clId="{0172C550-C8A3-4B92-96B2-946461C46C89}" dt="2022-11-04T20:26:26.085" v="200" actId="1076"/>
          <ac:picMkLst>
            <pc:docMk/>
            <pc:sldMk cId="3391011604" sldId="313"/>
            <ac:picMk id="3" creationId="{DABD8749-C4FB-4666-A93B-208C178AE05B}"/>
          </ac:picMkLst>
        </pc:picChg>
      </pc:sldChg>
      <pc:sldChg chg="addSp delSp modSp add">
        <pc:chgData name="Tammy Wilson" userId="e3b55da62d900d7c" providerId="LiveId" clId="{0172C550-C8A3-4B92-96B2-946461C46C89}" dt="2022-11-04T20:25:54.979" v="196" actId="14100"/>
        <pc:sldMkLst>
          <pc:docMk/>
          <pc:sldMk cId="1338072699" sldId="314"/>
        </pc:sldMkLst>
        <pc:spChg chg="mod">
          <ac:chgData name="Tammy Wilson" userId="e3b55da62d900d7c" providerId="LiveId" clId="{0172C550-C8A3-4B92-96B2-946461C46C89}" dt="2022-11-04T20:25:44.579" v="192" actId="14100"/>
          <ac:spMkLst>
            <pc:docMk/>
            <pc:sldMk cId="1338072699" sldId="314"/>
            <ac:spMk id="2" creationId="{43C48F2F-C32A-48F8-997C-E2AF51C54796}"/>
          </ac:spMkLst>
        </pc:spChg>
        <pc:spChg chg="del">
          <ac:chgData name="Tammy Wilson" userId="e3b55da62d900d7c" providerId="LiveId" clId="{0172C550-C8A3-4B92-96B2-946461C46C89}" dt="2022-11-04T20:25:32.411" v="188"/>
          <ac:spMkLst>
            <pc:docMk/>
            <pc:sldMk cId="1338072699" sldId="314"/>
            <ac:spMk id="3" creationId="{9E86135B-481A-4ADE-98FA-2ED21825D234}"/>
          </ac:spMkLst>
        </pc:spChg>
        <pc:picChg chg="add mod">
          <ac:chgData name="Tammy Wilson" userId="e3b55da62d900d7c" providerId="LiveId" clId="{0172C550-C8A3-4B92-96B2-946461C46C89}" dt="2022-11-04T20:25:54.979" v="196" actId="14100"/>
          <ac:picMkLst>
            <pc:docMk/>
            <pc:sldMk cId="1338072699" sldId="314"/>
            <ac:picMk id="4" creationId="{341A7710-61D2-4401-B9A8-36EB867318E1}"/>
          </ac:picMkLst>
        </pc:picChg>
      </pc:sldChg>
      <pc:sldChg chg="modSp add">
        <pc:chgData name="Tammy Wilson" userId="e3b55da62d900d7c" providerId="LiveId" clId="{0172C550-C8A3-4B92-96B2-946461C46C89}" dt="2022-11-04T20:27:58.724" v="208" actId="20577"/>
        <pc:sldMkLst>
          <pc:docMk/>
          <pc:sldMk cId="1050135553" sldId="315"/>
        </pc:sldMkLst>
        <pc:spChg chg="mod">
          <ac:chgData name="Tammy Wilson" userId="e3b55da62d900d7c" providerId="LiveId" clId="{0172C550-C8A3-4B92-96B2-946461C46C89}" dt="2022-11-04T20:27:58.724" v="208" actId="20577"/>
          <ac:spMkLst>
            <pc:docMk/>
            <pc:sldMk cId="1050135553" sldId="315"/>
            <ac:spMk id="2" creationId="{7FD38C2A-F976-4F3A-8C47-AFAEE2E23E37}"/>
          </ac:spMkLst>
        </pc:spChg>
        <pc:spChg chg="mod">
          <ac:chgData name="Tammy Wilson" userId="e3b55da62d900d7c" providerId="LiveId" clId="{0172C550-C8A3-4B92-96B2-946461C46C89}" dt="2022-11-04T20:27:56.708" v="206" actId="27636"/>
          <ac:spMkLst>
            <pc:docMk/>
            <pc:sldMk cId="1050135553" sldId="315"/>
            <ac:spMk id="3" creationId="{5F35E8FC-0716-4203-801F-ED8BCDBD7AC2}"/>
          </ac:spMkLst>
        </pc:spChg>
      </pc:sldChg>
      <pc:sldChg chg="modSp add ord modAnim">
        <pc:chgData name="Tammy Wilson" userId="e3b55da62d900d7c" providerId="LiveId" clId="{0172C550-C8A3-4B92-96B2-946461C46C89}" dt="2022-11-04T23:05:04.774" v="300" actId="115"/>
        <pc:sldMkLst>
          <pc:docMk/>
          <pc:sldMk cId="4213038554" sldId="316"/>
        </pc:sldMkLst>
        <pc:spChg chg="mod">
          <ac:chgData name="Tammy Wilson" userId="e3b55da62d900d7c" providerId="LiveId" clId="{0172C550-C8A3-4B92-96B2-946461C46C89}" dt="2022-11-04T23:05:04.774" v="300" actId="115"/>
          <ac:spMkLst>
            <pc:docMk/>
            <pc:sldMk cId="4213038554" sldId="316"/>
            <ac:spMk id="37891" creationId="{C391D4B8-4C34-4ECE-9154-D46D8314B417}"/>
          </ac:spMkLst>
        </pc:spChg>
      </pc:sldChg>
      <pc:sldChg chg="modSp add">
        <pc:chgData name="Tammy Wilson" userId="e3b55da62d900d7c" providerId="LiveId" clId="{0172C550-C8A3-4B92-96B2-946461C46C89}" dt="2022-11-04T23:06:36.125" v="314" actId="207"/>
        <pc:sldMkLst>
          <pc:docMk/>
          <pc:sldMk cId="1771710223" sldId="317"/>
        </pc:sldMkLst>
        <pc:spChg chg="mod">
          <ac:chgData name="Tammy Wilson" userId="e3b55da62d900d7c" providerId="LiveId" clId="{0172C550-C8A3-4B92-96B2-946461C46C89}" dt="2022-11-04T23:02:30.140" v="263" actId="20577"/>
          <ac:spMkLst>
            <pc:docMk/>
            <pc:sldMk cId="1771710223" sldId="317"/>
            <ac:spMk id="2" creationId="{B576BA23-ED15-44AA-AE94-C98506A1D324}"/>
          </ac:spMkLst>
        </pc:spChg>
        <pc:spChg chg="mod">
          <ac:chgData name="Tammy Wilson" userId="e3b55da62d900d7c" providerId="LiveId" clId="{0172C550-C8A3-4B92-96B2-946461C46C89}" dt="2022-11-04T23:06:36.125" v="314" actId="207"/>
          <ac:spMkLst>
            <pc:docMk/>
            <pc:sldMk cId="1771710223" sldId="317"/>
            <ac:spMk id="3" creationId="{6A05B9A3-713B-46B1-8C3B-CE42472E8FF8}"/>
          </ac:spMkLst>
        </pc:spChg>
      </pc:sldChg>
      <pc:sldChg chg="addSp delSp modSp add">
        <pc:chgData name="Tammy Wilson" userId="e3b55da62d900d7c" providerId="LiveId" clId="{0172C550-C8A3-4B92-96B2-946461C46C89}" dt="2022-11-04T23:06:17.745" v="313" actId="14100"/>
        <pc:sldMkLst>
          <pc:docMk/>
          <pc:sldMk cId="4105093128" sldId="318"/>
        </pc:sldMkLst>
        <pc:spChg chg="del">
          <ac:chgData name="Tammy Wilson" userId="e3b55da62d900d7c" providerId="LiveId" clId="{0172C550-C8A3-4B92-96B2-946461C46C89}" dt="2022-11-04T23:06:11.094" v="309"/>
          <ac:spMkLst>
            <pc:docMk/>
            <pc:sldMk cId="4105093128" sldId="318"/>
            <ac:spMk id="3" creationId="{577877BB-4AF5-42AD-8112-DAB3C90DFCDE}"/>
          </ac:spMkLst>
        </pc:spChg>
        <pc:picChg chg="add mod">
          <ac:chgData name="Tammy Wilson" userId="e3b55da62d900d7c" providerId="LiveId" clId="{0172C550-C8A3-4B92-96B2-946461C46C89}" dt="2022-11-04T23:06:17.745" v="313" actId="14100"/>
          <ac:picMkLst>
            <pc:docMk/>
            <pc:sldMk cId="4105093128" sldId="318"/>
            <ac:picMk id="2050" creationId="{E58F9AEE-0F51-4B30-A389-5111099801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9C0CA-117F-4DDB-BBCB-2A9AA6A479A3}"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C4B7D-9EF6-42D1-A3EC-606D61BA5CC9}" type="slidenum">
              <a:rPr lang="en-US" smtClean="0"/>
              <a:t>‹#›</a:t>
            </a:fld>
            <a:endParaRPr lang="en-US"/>
          </a:p>
        </p:txBody>
      </p:sp>
    </p:spTree>
    <p:extLst>
      <p:ext uri="{BB962C8B-B14F-4D97-AF65-F5344CB8AC3E}">
        <p14:creationId xmlns:p14="http://schemas.microsoft.com/office/powerpoint/2010/main" val="414526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following are the steps to use a chart-style dichotomous key to identify a specimen:</a:t>
            </a:r>
          </a:p>
          <a:p>
            <a:pPr marL="228600" indent="-228600" fontAlgn="base">
              <a:buFont typeface="+mj-lt"/>
              <a:buAutoNum type="arabicPeriod"/>
            </a:pPr>
            <a:r>
              <a:rPr lang="en-US" sz="1200" b="0" i="0" kern="1200" dirty="0">
                <a:solidFill>
                  <a:schemeClr val="tx1"/>
                </a:solidFill>
                <a:effectLst/>
                <a:latin typeface="+mn-lt"/>
                <a:ea typeface="+mn-ea"/>
                <a:cs typeface="+mn-cs"/>
              </a:rPr>
              <a:t>Observe the specimen you are going to identify.</a:t>
            </a:r>
          </a:p>
          <a:p>
            <a:pPr marL="228600" indent="-228600" fontAlgn="base">
              <a:buFont typeface="+mj-lt"/>
              <a:buAutoNum type="arabicPeriod"/>
            </a:pPr>
            <a:r>
              <a:rPr lang="en-US" sz="1200" b="0" i="0" kern="1200" dirty="0">
                <a:solidFill>
                  <a:schemeClr val="tx1"/>
                </a:solidFill>
                <a:effectLst/>
                <a:latin typeface="+mn-lt"/>
                <a:ea typeface="+mn-ea"/>
                <a:cs typeface="+mn-cs"/>
              </a:rPr>
              <a:t>Start at the top of the chart.</a:t>
            </a:r>
          </a:p>
          <a:p>
            <a:pPr marL="228600" indent="-228600" fontAlgn="base">
              <a:buFont typeface="+mj-lt"/>
              <a:buAutoNum type="arabicPeriod"/>
            </a:pPr>
            <a:r>
              <a:rPr lang="en-US" sz="1200" b="0" i="0" kern="1200" dirty="0">
                <a:solidFill>
                  <a:schemeClr val="tx1"/>
                </a:solidFill>
                <a:effectLst/>
                <a:latin typeface="+mn-lt"/>
                <a:ea typeface="+mn-ea"/>
                <a:cs typeface="+mn-cs"/>
              </a:rPr>
              <a:t>Trace downward until you reach the first junction.</a:t>
            </a:r>
          </a:p>
          <a:p>
            <a:pPr marL="228600" indent="-228600" fontAlgn="base">
              <a:buFont typeface="+mj-lt"/>
              <a:buAutoNum type="arabicPeriod"/>
            </a:pPr>
            <a:r>
              <a:rPr lang="en-US" sz="1200" b="0" i="0" kern="1200" dirty="0">
                <a:solidFill>
                  <a:schemeClr val="tx1"/>
                </a:solidFill>
                <a:effectLst/>
                <a:latin typeface="+mn-lt"/>
                <a:ea typeface="+mn-ea"/>
                <a:cs typeface="+mn-cs"/>
              </a:rPr>
              <a:t>Read the two options.</a:t>
            </a:r>
          </a:p>
          <a:p>
            <a:pPr marL="228600" indent="-228600" fontAlgn="base">
              <a:buFont typeface="+mj-lt"/>
              <a:buAutoNum type="arabicPeriod"/>
            </a:pPr>
            <a:r>
              <a:rPr lang="en-US" sz="1200" b="0" i="0" kern="1200" dirty="0">
                <a:solidFill>
                  <a:schemeClr val="tx1"/>
                </a:solidFill>
                <a:effectLst/>
                <a:latin typeface="+mn-lt"/>
                <a:ea typeface="+mn-ea"/>
                <a:cs typeface="+mn-cs"/>
              </a:rPr>
              <a:t>Decide which option best describes your specimen.</a:t>
            </a:r>
          </a:p>
          <a:p>
            <a:pPr marL="228600" indent="-228600" fontAlgn="base">
              <a:buFont typeface="+mj-lt"/>
              <a:buAutoNum type="arabicPeriod"/>
            </a:pPr>
            <a:r>
              <a:rPr lang="en-US" sz="1200" b="0" i="0" kern="1200" dirty="0">
                <a:solidFill>
                  <a:schemeClr val="tx1"/>
                </a:solidFill>
                <a:effectLst/>
                <a:latin typeface="+mn-lt"/>
                <a:ea typeface="+mn-ea"/>
                <a:cs typeface="+mn-cs"/>
              </a:rPr>
              <a:t>Follow the direction, left or right, that corresponds to step 5.</a:t>
            </a:r>
          </a:p>
          <a:p>
            <a:pPr marL="228600" indent="-228600" fontAlgn="base">
              <a:buFont typeface="+mj-lt"/>
              <a:buAutoNum type="arabicPeriod"/>
            </a:pPr>
            <a:r>
              <a:rPr lang="en-US" sz="1200" b="0" i="0" kern="1200" dirty="0">
                <a:solidFill>
                  <a:schemeClr val="tx1"/>
                </a:solidFill>
                <a:effectLst/>
                <a:latin typeface="+mn-lt"/>
                <a:ea typeface="+mn-ea"/>
                <a:cs typeface="+mn-cs"/>
              </a:rPr>
              <a:t>Repeat steps 3 to 6 until you have reached a taxon at the end of a branch.</a:t>
            </a:r>
          </a:p>
          <a:p>
            <a:pPr marL="228600" indent="-228600" fontAlgn="base">
              <a:buFont typeface="+mj-lt"/>
              <a:buAutoNum type="arabicPeriod"/>
            </a:pPr>
            <a:r>
              <a:rPr lang="en-US" sz="1200" b="0" i="0" kern="1200" dirty="0">
                <a:solidFill>
                  <a:schemeClr val="tx1"/>
                </a:solidFill>
                <a:effectLst/>
                <a:latin typeface="+mn-lt"/>
                <a:ea typeface="+mn-ea"/>
                <a:cs typeface="+mn-cs"/>
              </a:rPr>
              <a:t>Your specimen has been identified!</a:t>
            </a:r>
          </a:p>
          <a:p>
            <a:endParaRPr lang="en-US" dirty="0"/>
          </a:p>
        </p:txBody>
      </p:sp>
      <p:sp>
        <p:nvSpPr>
          <p:cNvPr id="4" name="Slide Number Placeholder 3"/>
          <p:cNvSpPr>
            <a:spLocks noGrp="1"/>
          </p:cNvSpPr>
          <p:nvPr>
            <p:ph type="sldNum" sz="quarter" idx="5"/>
          </p:nvPr>
        </p:nvSpPr>
        <p:spPr/>
        <p:txBody>
          <a:bodyPr/>
          <a:lstStyle/>
          <a:p>
            <a:fld id="{97DC4B7D-9EF6-42D1-A3EC-606D61BA5CC9}" type="slidenum">
              <a:rPr lang="en-US" smtClean="0"/>
              <a:t>3</a:t>
            </a:fld>
            <a:endParaRPr lang="en-US"/>
          </a:p>
        </p:txBody>
      </p:sp>
    </p:spTree>
    <p:extLst>
      <p:ext uri="{BB962C8B-B14F-4D97-AF65-F5344CB8AC3E}">
        <p14:creationId xmlns:p14="http://schemas.microsoft.com/office/powerpoint/2010/main" val="346707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Statement 1 says “leaves are simple and flat.” No.</a:t>
            </a:r>
          </a:p>
          <a:p>
            <a:r>
              <a:rPr lang="en-US" sz="1200" b="0" i="0" kern="1200" dirty="0">
                <a:solidFill>
                  <a:schemeClr val="tx1"/>
                </a:solidFill>
                <a:effectLst/>
                <a:latin typeface="+mn-lt"/>
                <a:ea typeface="+mn-ea"/>
                <a:cs typeface="+mn-cs"/>
              </a:rPr>
              <a:t>2 says “tree is short and bushy.” Since the tree in the picture is quite tall, we will follow the instructions at 2b to go to statement </a:t>
            </a:r>
          </a:p>
          <a:p>
            <a:r>
              <a:rPr lang="en-US" sz="1200" b="0" i="0" kern="1200" dirty="0">
                <a:solidFill>
                  <a:schemeClr val="tx1"/>
                </a:solidFill>
                <a:effectLst/>
                <a:latin typeface="+mn-lt"/>
                <a:ea typeface="+mn-ea"/>
                <a:cs typeface="+mn-cs"/>
              </a:rPr>
              <a:t>3. Statement 3 says “leaves are palmate (fan) shaped.” Yes - follow the instructions at 3a which tell us that this tree is a fan palm, which has the scientific name </a:t>
            </a:r>
            <a:r>
              <a:rPr lang="en-US" sz="1200" b="0" i="1" kern="1200" dirty="0">
                <a:solidFill>
                  <a:schemeClr val="tx1"/>
                </a:solidFill>
                <a:effectLst/>
                <a:latin typeface="+mn-lt"/>
                <a:ea typeface="+mn-ea"/>
                <a:cs typeface="+mn-cs"/>
              </a:rPr>
              <a:t>W. </a:t>
            </a:r>
            <a:r>
              <a:rPr lang="en-US" sz="1200" b="0" i="1" kern="1200" dirty="0" err="1">
                <a:solidFill>
                  <a:schemeClr val="tx1"/>
                </a:solidFill>
                <a:effectLst/>
                <a:latin typeface="+mn-lt"/>
                <a:ea typeface="+mn-ea"/>
                <a:cs typeface="+mn-cs"/>
              </a:rPr>
              <a:t>robusta</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7DC4B7D-9EF6-42D1-A3EC-606D61BA5CC9}" type="slidenum">
              <a:rPr lang="en-US" smtClean="0"/>
              <a:t>6</a:t>
            </a:fld>
            <a:endParaRPr lang="en-US"/>
          </a:p>
        </p:txBody>
      </p:sp>
    </p:spTree>
    <p:extLst>
      <p:ext uri="{BB962C8B-B14F-4D97-AF65-F5344CB8AC3E}">
        <p14:creationId xmlns:p14="http://schemas.microsoft.com/office/powerpoint/2010/main" val="419874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0" i="0" dirty="0">
                <a:solidFill>
                  <a:srgbClr val="545454"/>
                </a:solidFill>
                <a:effectLst/>
                <a:latin typeface="inherit"/>
              </a:rPr>
              <a:t> Of these animals, you could say that kangaroos, dogs, and cats all share 2 of the characteristics (four limbs and hair).</a:t>
            </a:r>
          </a:p>
          <a:p>
            <a:pPr algn="l" fontAlgn="base">
              <a:buFont typeface="Arial" panose="020B0604020202020204" pitchFamily="34" charset="0"/>
              <a:buChar char="•"/>
            </a:pPr>
            <a:r>
              <a:rPr lang="en-US" b="0" i="0" dirty="0">
                <a:solidFill>
                  <a:srgbClr val="545454"/>
                </a:solidFill>
                <a:effectLst/>
                <a:latin typeface="inherit"/>
              </a:rPr>
              <a:t>In this example, reptiles would be considered an </a:t>
            </a:r>
            <a:r>
              <a:rPr lang="en-US" b="0" i="1" dirty="0">
                <a:solidFill>
                  <a:srgbClr val="545454"/>
                </a:solidFill>
                <a:effectLst/>
                <a:latin typeface="inherit"/>
              </a:rPr>
              <a:t>outgroup</a:t>
            </a:r>
            <a:r>
              <a:rPr lang="en-US" b="0" i="0" dirty="0">
                <a:solidFill>
                  <a:srgbClr val="545454"/>
                </a:solidFill>
                <a:effectLst/>
                <a:latin typeface="inherit"/>
              </a:rPr>
              <a:t>—they only have 1 characteristic in common with the other groups, and likely have significantly more differences. On a cladogram, they're the first animal that branches off the main line</a:t>
            </a:r>
          </a:p>
          <a:p>
            <a:endParaRPr lang="en-US" dirty="0"/>
          </a:p>
        </p:txBody>
      </p:sp>
      <p:sp>
        <p:nvSpPr>
          <p:cNvPr id="4" name="Slide Number Placeholder 3"/>
          <p:cNvSpPr>
            <a:spLocks noGrp="1"/>
          </p:cNvSpPr>
          <p:nvPr>
            <p:ph type="sldNum" sz="quarter" idx="5"/>
          </p:nvPr>
        </p:nvSpPr>
        <p:spPr/>
        <p:txBody>
          <a:bodyPr/>
          <a:lstStyle/>
          <a:p>
            <a:fld id="{97DC4B7D-9EF6-42D1-A3EC-606D61BA5CC9}" type="slidenum">
              <a:rPr lang="en-US" smtClean="0"/>
              <a:t>19</a:t>
            </a:fld>
            <a:endParaRPr lang="en-US"/>
          </a:p>
        </p:txBody>
      </p:sp>
    </p:spTree>
    <p:extLst>
      <p:ext uri="{BB962C8B-B14F-4D97-AF65-F5344CB8AC3E}">
        <p14:creationId xmlns:p14="http://schemas.microsoft.com/office/powerpoint/2010/main" val="206445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45454"/>
                </a:solidFill>
                <a:effectLst/>
                <a:latin typeface="inherit"/>
              </a:rPr>
              <a:t>On a phylogenetic tree, animals that are closer together are also more genetically similar. This isn't necessarily true on a cladogram that doesn't use any molecular evidence.</a:t>
            </a:r>
          </a:p>
          <a:p>
            <a:endParaRPr lang="en-US" dirty="0"/>
          </a:p>
        </p:txBody>
      </p:sp>
      <p:sp>
        <p:nvSpPr>
          <p:cNvPr id="4" name="Slide Number Placeholder 3"/>
          <p:cNvSpPr>
            <a:spLocks noGrp="1"/>
          </p:cNvSpPr>
          <p:nvPr>
            <p:ph type="sldNum" sz="quarter" idx="5"/>
          </p:nvPr>
        </p:nvSpPr>
        <p:spPr/>
        <p:txBody>
          <a:bodyPr/>
          <a:lstStyle/>
          <a:p>
            <a:fld id="{97DC4B7D-9EF6-42D1-A3EC-606D61BA5CC9}" type="slidenum">
              <a:rPr lang="en-US" smtClean="0"/>
              <a:t>24</a:t>
            </a:fld>
            <a:endParaRPr lang="en-US"/>
          </a:p>
        </p:txBody>
      </p:sp>
    </p:spTree>
    <p:extLst>
      <p:ext uri="{BB962C8B-B14F-4D97-AF65-F5344CB8AC3E}">
        <p14:creationId xmlns:p14="http://schemas.microsoft.com/office/powerpoint/2010/main" val="201401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6794-012D-41A3-A69B-8CBB751529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CD6F5E-720B-4A31-BD91-8644F8EB3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9BF08A-697C-49DE-BB00-EA759D6C269D}"/>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5" name="Footer Placeholder 4">
            <a:extLst>
              <a:ext uri="{FF2B5EF4-FFF2-40B4-BE49-F238E27FC236}">
                <a16:creationId xmlns:a16="http://schemas.microsoft.com/office/drawing/2014/main" id="{6E746D82-651C-4078-AC60-0319694D5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04C0F-A6A0-4624-87C2-9E833B18AA1A}"/>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143919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0C19-CA26-42B4-9492-C861A3387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6A2672-61F1-479E-ACB7-9CD81011A2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DA0B0-6F74-4EAE-8F68-307D25C049F9}"/>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5" name="Footer Placeholder 4">
            <a:extLst>
              <a:ext uri="{FF2B5EF4-FFF2-40B4-BE49-F238E27FC236}">
                <a16:creationId xmlns:a16="http://schemas.microsoft.com/office/drawing/2014/main" id="{DD112B9A-7216-44E4-BB36-A46FC5EF3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6AE94-A68F-4636-90FB-A2D35E0140EF}"/>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223617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6F1FF-FAF8-429D-A3A1-89AAA234F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3AD8DA-D00A-490E-A45D-46083E4E2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E7CD4-CBB2-4D86-B82F-A632FA3C753F}"/>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5" name="Footer Placeholder 4">
            <a:extLst>
              <a:ext uri="{FF2B5EF4-FFF2-40B4-BE49-F238E27FC236}">
                <a16:creationId xmlns:a16="http://schemas.microsoft.com/office/drawing/2014/main" id="{D8A22363-46E5-4FED-A5C0-86D58C126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730B0-3C1F-498C-96B4-E4C27FB76449}"/>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90086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EB2A-E654-4E48-9475-1BB832453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A57F1-6CA0-413E-B1E8-7707D53DBD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7BD5D-8F44-48E7-A4D6-C1467DF3D321}"/>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5" name="Footer Placeholder 4">
            <a:extLst>
              <a:ext uri="{FF2B5EF4-FFF2-40B4-BE49-F238E27FC236}">
                <a16:creationId xmlns:a16="http://schemas.microsoft.com/office/drawing/2014/main" id="{BD04C56B-9B70-4465-9116-6AE33B7E1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8B8AB-F356-4427-B167-F0EC7FA68C1B}"/>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402623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02E0-265C-442D-BAD4-EA2A917BF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0F031A-BEF3-401F-B04B-560861EC9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A56058-8DF1-43C2-90DB-029837FA61A5}"/>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5" name="Footer Placeholder 4">
            <a:extLst>
              <a:ext uri="{FF2B5EF4-FFF2-40B4-BE49-F238E27FC236}">
                <a16:creationId xmlns:a16="http://schemas.microsoft.com/office/drawing/2014/main" id="{57471962-AB84-4E34-ABA9-89931B2DA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E9407-97CF-4864-8C10-E55A0E6496D8}"/>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39065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6247-4AEF-493E-A097-C48EED8B6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25AB5-6683-49F9-A37D-8C04C5D8C7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A76D33-5A62-45CC-9E97-5F6D9746F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E69F6F-B758-45D5-995E-94EA47DC32ED}"/>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6" name="Footer Placeholder 5">
            <a:extLst>
              <a:ext uri="{FF2B5EF4-FFF2-40B4-BE49-F238E27FC236}">
                <a16:creationId xmlns:a16="http://schemas.microsoft.com/office/drawing/2014/main" id="{7F85B3EF-4332-4B09-BAD5-6156491F0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2A42E-7332-4768-97F9-8EAE9AF9C7C4}"/>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414801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FA75-F8A3-4B7E-AB89-9D57E2F595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8DB83E-30C6-4AF9-AF2A-51DB8B2E17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31680B-CB27-4319-8177-1C4D56F58E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0FF03B-3FF3-4F41-B190-8AC239B04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92511F-A69E-48D3-8032-A9DD06F11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E1257B-D3E7-4C3B-B4C8-8EBF7DD7E381}"/>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8" name="Footer Placeholder 7">
            <a:extLst>
              <a:ext uri="{FF2B5EF4-FFF2-40B4-BE49-F238E27FC236}">
                <a16:creationId xmlns:a16="http://schemas.microsoft.com/office/drawing/2014/main" id="{7210E6FA-9700-4E38-8B2B-4F0A22CDD2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00BF2-EE3E-450C-97A9-83E566FB8BAD}"/>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302094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9C96-D736-4FE9-923D-9BDDE0C949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BD749F-1F0F-4B46-9696-266AF4FCD544}"/>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4" name="Footer Placeholder 3">
            <a:extLst>
              <a:ext uri="{FF2B5EF4-FFF2-40B4-BE49-F238E27FC236}">
                <a16:creationId xmlns:a16="http://schemas.microsoft.com/office/drawing/2014/main" id="{4220EA43-99C8-42DA-9283-E177CD4CAB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ECEC7A-F793-4D02-BA09-2C777FFA74C8}"/>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309587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1F731-1A2B-4259-AE1C-C2E50BE789EB}"/>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3" name="Footer Placeholder 2">
            <a:extLst>
              <a:ext uri="{FF2B5EF4-FFF2-40B4-BE49-F238E27FC236}">
                <a16:creationId xmlns:a16="http://schemas.microsoft.com/office/drawing/2014/main" id="{13A004BC-DE57-4337-86D6-A9D0173833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B70DD-300B-48C2-9F11-264BC5B4462F}"/>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138712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7B09-67EA-4F06-A126-2DB0F03F9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6F4EB-EDDB-4EB8-B5AE-FC797EC1ED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9228A5-5914-4528-A1DD-E31DF5A1D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B1DA3-ADD3-454A-A340-859A72E013E8}"/>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6" name="Footer Placeholder 5">
            <a:extLst>
              <a:ext uri="{FF2B5EF4-FFF2-40B4-BE49-F238E27FC236}">
                <a16:creationId xmlns:a16="http://schemas.microsoft.com/office/drawing/2014/main" id="{DABB8D5C-F3B0-4DDF-B16C-4C5E805FAB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1F96E-4375-4EC7-A4EC-B56FE3677CEB}"/>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51260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5E03-CFDE-41FD-B2DF-6EC8AA7F5C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82C7CB-D3DF-48EC-997B-7580AA0EF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EA2D18-1E4F-45B7-A490-DD33FBB41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6DF003-A5DD-450B-9A2F-BD688BA4CFC1}"/>
              </a:ext>
            </a:extLst>
          </p:cNvPr>
          <p:cNvSpPr>
            <a:spLocks noGrp="1"/>
          </p:cNvSpPr>
          <p:nvPr>
            <p:ph type="dt" sz="half" idx="10"/>
          </p:nvPr>
        </p:nvSpPr>
        <p:spPr/>
        <p:txBody>
          <a:bodyPr/>
          <a:lstStyle/>
          <a:p>
            <a:fld id="{7D98A8EF-8A92-4919-9888-F63A3E25604C}" type="datetimeFigureOut">
              <a:rPr lang="en-US" smtClean="0"/>
              <a:t>4/8/2024</a:t>
            </a:fld>
            <a:endParaRPr lang="en-US"/>
          </a:p>
        </p:txBody>
      </p:sp>
      <p:sp>
        <p:nvSpPr>
          <p:cNvPr id="6" name="Footer Placeholder 5">
            <a:extLst>
              <a:ext uri="{FF2B5EF4-FFF2-40B4-BE49-F238E27FC236}">
                <a16:creationId xmlns:a16="http://schemas.microsoft.com/office/drawing/2014/main" id="{79F711F6-9A3B-4CD8-971A-EC15F0E4F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763CA-09AF-4FD6-B361-248A61F07550}"/>
              </a:ext>
            </a:extLst>
          </p:cNvPr>
          <p:cNvSpPr>
            <a:spLocks noGrp="1"/>
          </p:cNvSpPr>
          <p:nvPr>
            <p:ph type="sldNum" sz="quarter" idx="12"/>
          </p:nvPr>
        </p:nvSpPr>
        <p:spPr/>
        <p:txBody>
          <a:bodyPr/>
          <a:lstStyle/>
          <a:p>
            <a:fld id="{33BBDD81-5E63-4DE7-981E-FBCBFB554544}" type="slidenum">
              <a:rPr lang="en-US" smtClean="0"/>
              <a:t>‹#›</a:t>
            </a:fld>
            <a:endParaRPr lang="en-US"/>
          </a:p>
        </p:txBody>
      </p:sp>
    </p:spTree>
    <p:extLst>
      <p:ext uri="{BB962C8B-B14F-4D97-AF65-F5344CB8AC3E}">
        <p14:creationId xmlns:p14="http://schemas.microsoft.com/office/powerpoint/2010/main" val="90173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DF2E4-B343-41F0-9DEA-A2344EE4A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19514C-331B-47FB-AE7E-747BF7A7BF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E025B-1F6D-436F-BAB1-FE5ADC207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8A8EF-8A92-4919-9888-F63A3E25604C}" type="datetimeFigureOut">
              <a:rPr lang="en-US" smtClean="0"/>
              <a:t>4/8/2024</a:t>
            </a:fld>
            <a:endParaRPr lang="en-US"/>
          </a:p>
        </p:txBody>
      </p:sp>
      <p:sp>
        <p:nvSpPr>
          <p:cNvPr id="5" name="Footer Placeholder 4">
            <a:extLst>
              <a:ext uri="{FF2B5EF4-FFF2-40B4-BE49-F238E27FC236}">
                <a16:creationId xmlns:a16="http://schemas.microsoft.com/office/drawing/2014/main" id="{F66322E0-7281-4E38-8BE1-462C5C8EF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F1594A-1AB0-41DF-9CEC-C2342F23F7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BDD81-5E63-4DE7-981E-FBCBFB554544}" type="slidenum">
              <a:rPr lang="en-US" smtClean="0"/>
              <a:t>‹#›</a:t>
            </a:fld>
            <a:endParaRPr lang="en-US"/>
          </a:p>
        </p:txBody>
      </p:sp>
    </p:spTree>
    <p:extLst>
      <p:ext uri="{BB962C8B-B14F-4D97-AF65-F5344CB8AC3E}">
        <p14:creationId xmlns:p14="http://schemas.microsoft.com/office/powerpoint/2010/main" val="2259262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E74B-3158-4E7D-98E5-C702557EE037}"/>
              </a:ext>
            </a:extLst>
          </p:cNvPr>
          <p:cNvSpPr>
            <a:spLocks noGrp="1"/>
          </p:cNvSpPr>
          <p:nvPr>
            <p:ph type="ctrTitle"/>
          </p:nvPr>
        </p:nvSpPr>
        <p:spPr/>
        <p:txBody>
          <a:bodyPr/>
          <a:lstStyle/>
          <a:p>
            <a:r>
              <a:rPr lang="en-US" dirty="0"/>
              <a:t>DICHOTOMOUS KEY</a:t>
            </a:r>
          </a:p>
        </p:txBody>
      </p:sp>
      <p:sp>
        <p:nvSpPr>
          <p:cNvPr id="3" name="Subtitle 2">
            <a:extLst>
              <a:ext uri="{FF2B5EF4-FFF2-40B4-BE49-F238E27FC236}">
                <a16:creationId xmlns:a16="http://schemas.microsoft.com/office/drawing/2014/main" id="{8F1415FB-1FAA-43F0-A9F2-8064D4BA88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479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7D07233-E316-4AE6-A97C-E0931E5B54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229" y="1318737"/>
            <a:ext cx="4754192" cy="41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70050-565C-D788-F7C2-EE33D2BFDA2E}"/>
              </a:ext>
            </a:extLst>
          </p:cNvPr>
          <p:cNvSpPr txBox="1"/>
          <p:nvPr/>
        </p:nvSpPr>
        <p:spPr>
          <a:xfrm>
            <a:off x="6448925" y="1540042"/>
            <a:ext cx="5101391" cy="923330"/>
          </a:xfrm>
          <a:prstGeom prst="rect">
            <a:avLst/>
          </a:prstGeom>
          <a:noFill/>
        </p:spPr>
        <p:txBody>
          <a:bodyPr wrap="square" rtlCol="0">
            <a:spAutoFit/>
          </a:bodyPr>
          <a:lstStyle/>
          <a:p>
            <a:pPr marL="571500" indent="-571500">
              <a:buFont typeface="Arial" panose="020B0604020202020204" pitchFamily="34" charset="0"/>
              <a:buChar char="•"/>
            </a:pPr>
            <a:r>
              <a:rPr lang="en-US" sz="3600" dirty="0" err="1"/>
              <a:t>Colour</a:t>
            </a:r>
            <a:r>
              <a:rPr lang="en-US" sz="3600" dirty="0"/>
              <a:t>, Ears, tail, </a:t>
            </a:r>
            <a:r>
              <a:rPr lang="en-US" sz="3600" dirty="0" err="1"/>
              <a:t>etc</a:t>
            </a:r>
            <a:endParaRPr lang="en-US" dirty="0"/>
          </a:p>
          <a:p>
            <a:endParaRPr lang="en-US" dirty="0"/>
          </a:p>
        </p:txBody>
      </p:sp>
    </p:spTree>
    <p:extLst>
      <p:ext uri="{BB962C8B-B14F-4D97-AF65-F5344CB8AC3E}">
        <p14:creationId xmlns:p14="http://schemas.microsoft.com/office/powerpoint/2010/main" val="296502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7D07233-E316-4AE6-A97C-E0931E5B54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229" y="1318737"/>
            <a:ext cx="5528892" cy="325326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extLst>
              <a:ext uri="{FF2B5EF4-FFF2-40B4-BE49-F238E27FC236}">
                <a16:creationId xmlns:a16="http://schemas.microsoft.com/office/drawing/2014/main" id="{1D833A03-3B39-4A15-B9C6-5CD2A90FC55F}"/>
              </a:ext>
            </a:extLst>
          </p:cNvPr>
          <p:cNvPicPr>
            <a:picLocks noChangeAspect="1"/>
          </p:cNvPicPr>
          <p:nvPr/>
        </p:nvPicPr>
        <p:blipFill rotWithShape="1">
          <a:blip r:embed="rId3"/>
          <a:srcRect r="19862"/>
          <a:stretch/>
        </p:blipFill>
        <p:spPr>
          <a:xfrm>
            <a:off x="6303880" y="-1"/>
            <a:ext cx="5888119" cy="6858001"/>
          </a:xfrm>
          <a:prstGeom prst="rect">
            <a:avLst/>
          </a:prstGeom>
        </p:spPr>
      </p:pic>
    </p:spTree>
    <p:extLst>
      <p:ext uri="{BB962C8B-B14F-4D97-AF65-F5344CB8AC3E}">
        <p14:creationId xmlns:p14="http://schemas.microsoft.com/office/powerpoint/2010/main" val="298176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normAutofit/>
          </a:bodyPr>
          <a:lstStyle/>
          <a:p>
            <a:r>
              <a:rPr lang="en-US" sz="3200" dirty="0"/>
              <a:t>Identify Salamanders using Dichotomous Key, in class</a:t>
            </a:r>
          </a:p>
          <a:p>
            <a:r>
              <a:rPr lang="en-US" sz="3200" dirty="0"/>
              <a:t>Assignment: Create your own Dichotomous Key for Norms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8C2A-F976-4F3A-8C47-AFAEE2E23E37}"/>
              </a:ext>
            </a:extLst>
          </p:cNvPr>
          <p:cNvSpPr>
            <a:spLocks noGrp="1"/>
          </p:cNvSpPr>
          <p:nvPr>
            <p:ph type="title"/>
          </p:nvPr>
        </p:nvSpPr>
        <p:spPr/>
        <p:txBody>
          <a:bodyPr/>
          <a:lstStyle/>
          <a:p>
            <a:r>
              <a:rPr lang="en-US" b="1" dirty="0"/>
              <a:t>Key Points</a:t>
            </a:r>
            <a:endParaRPr lang="en-US" dirty="0"/>
          </a:p>
        </p:txBody>
      </p:sp>
      <p:sp>
        <p:nvSpPr>
          <p:cNvPr id="3" name="Content Placeholder 2">
            <a:extLst>
              <a:ext uri="{FF2B5EF4-FFF2-40B4-BE49-F238E27FC236}">
                <a16:creationId xmlns:a16="http://schemas.microsoft.com/office/drawing/2014/main" id="{5F35E8FC-0716-4203-801F-ED8BCDBD7AC2}"/>
              </a:ext>
            </a:extLst>
          </p:cNvPr>
          <p:cNvSpPr>
            <a:spLocks noGrp="1"/>
          </p:cNvSpPr>
          <p:nvPr>
            <p:ph idx="1"/>
          </p:nvPr>
        </p:nvSpPr>
        <p:spPr/>
        <p:txBody>
          <a:bodyPr>
            <a:normAutofit/>
          </a:bodyPr>
          <a:lstStyle/>
          <a:p>
            <a:pPr fontAlgn="base"/>
            <a:r>
              <a:rPr lang="en-US" dirty="0"/>
              <a:t>A dichotomous key is a tool used to identify a specimen from a defined group of specimens using a series of yes or no questions.</a:t>
            </a:r>
          </a:p>
          <a:p>
            <a:pPr fontAlgn="base"/>
            <a:r>
              <a:rPr lang="en-US" dirty="0"/>
              <a:t>Dichotomous keys come in two versions, one that looks like a list and one that looks like a chart.</a:t>
            </a:r>
          </a:p>
          <a:p>
            <a:pPr fontAlgn="base"/>
            <a:r>
              <a:rPr lang="en-US" dirty="0"/>
              <a:t>In order to use a dichotomous key, start from the top and make decisions as you read downward until you reach the identity of your specimen.</a:t>
            </a:r>
          </a:p>
          <a:p>
            <a:pPr fontAlgn="base"/>
            <a:r>
              <a:rPr lang="en-US" dirty="0"/>
              <a:t>In order to make a dichotomous key, first observe your specimens, then organize your information into a table, and finally make your dichotomous key from the information in the table.</a:t>
            </a:r>
          </a:p>
          <a:p>
            <a:endParaRPr lang="en-US" dirty="0"/>
          </a:p>
        </p:txBody>
      </p:sp>
    </p:spTree>
    <p:extLst>
      <p:ext uri="{BB962C8B-B14F-4D97-AF65-F5344CB8AC3E}">
        <p14:creationId xmlns:p14="http://schemas.microsoft.com/office/powerpoint/2010/main" val="105013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1EEF82D-380C-47DD-8C09-65C0E1C1C426}"/>
              </a:ext>
            </a:extLst>
          </p:cNvPr>
          <p:cNvSpPr>
            <a:spLocks noGrp="1" noChangeArrowheads="1"/>
          </p:cNvSpPr>
          <p:nvPr>
            <p:ph type="title"/>
          </p:nvPr>
        </p:nvSpPr>
        <p:spPr>
          <a:xfrm>
            <a:off x="1524000" y="0"/>
            <a:ext cx="4495800" cy="1143000"/>
          </a:xfrm>
        </p:spPr>
        <p:txBody>
          <a:bodyPr rtlCol="0">
            <a:normAutofit fontScale="90000"/>
          </a:bodyPr>
          <a:lstStyle/>
          <a:p>
            <a:pPr>
              <a:defRPr/>
            </a:pPr>
            <a:r>
              <a:rPr lang="en-US" sz="4000" b="1" dirty="0"/>
              <a:t>What is a Cladogram?</a:t>
            </a:r>
          </a:p>
        </p:txBody>
      </p:sp>
      <p:sp>
        <p:nvSpPr>
          <p:cNvPr id="37891" name="Rectangle 3">
            <a:extLst>
              <a:ext uri="{FF2B5EF4-FFF2-40B4-BE49-F238E27FC236}">
                <a16:creationId xmlns:a16="http://schemas.microsoft.com/office/drawing/2014/main" id="{C391D4B8-4C34-4ECE-9154-D46D8314B417}"/>
              </a:ext>
            </a:extLst>
          </p:cNvPr>
          <p:cNvSpPr>
            <a:spLocks noGrp="1" noChangeArrowheads="1"/>
          </p:cNvSpPr>
          <p:nvPr>
            <p:ph idx="1"/>
          </p:nvPr>
        </p:nvSpPr>
        <p:spPr>
          <a:xfrm>
            <a:off x="370114" y="1143000"/>
            <a:ext cx="5649686" cy="5486400"/>
          </a:xfrm>
        </p:spPr>
        <p:txBody>
          <a:bodyPr rtlCol="0">
            <a:normAutofit/>
          </a:bodyPr>
          <a:lstStyle/>
          <a:p>
            <a:pPr>
              <a:defRPr/>
            </a:pPr>
            <a:r>
              <a:rPr lang="en-US" sz="3600" dirty="0">
                <a:solidFill>
                  <a:schemeClr val="accent1"/>
                </a:solidFill>
              </a:rPr>
              <a:t>from Greek </a:t>
            </a:r>
            <a:r>
              <a:rPr lang="en-US" sz="3600" dirty="0" err="1">
                <a:solidFill>
                  <a:schemeClr val="accent1"/>
                </a:solidFill>
              </a:rPr>
              <a:t>clados</a:t>
            </a:r>
            <a:r>
              <a:rPr lang="en-US" sz="3600" dirty="0">
                <a:solidFill>
                  <a:schemeClr val="accent1"/>
                </a:solidFill>
              </a:rPr>
              <a:t> "branch" and gramma "character“</a:t>
            </a:r>
          </a:p>
          <a:p>
            <a:pPr>
              <a:defRPr/>
            </a:pPr>
            <a:endParaRPr lang="en-US" sz="3600" dirty="0">
              <a:solidFill>
                <a:schemeClr val="accent1"/>
              </a:solidFill>
            </a:endParaRPr>
          </a:p>
          <a:p>
            <a:pPr>
              <a:defRPr/>
            </a:pPr>
            <a:endParaRPr lang="en-US" sz="2800" dirty="0"/>
          </a:p>
        </p:txBody>
      </p:sp>
      <p:pic>
        <p:nvPicPr>
          <p:cNvPr id="9220" name="Picture 2" descr="eleph5">
            <a:extLst>
              <a:ext uri="{FF2B5EF4-FFF2-40B4-BE49-F238E27FC236}">
                <a16:creationId xmlns:a16="http://schemas.microsoft.com/office/drawing/2014/main" id="{53292731-843E-4B04-B22D-0EAC3799C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638" y="152400"/>
            <a:ext cx="480536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0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1EEF82D-380C-47DD-8C09-65C0E1C1C426}"/>
              </a:ext>
            </a:extLst>
          </p:cNvPr>
          <p:cNvSpPr>
            <a:spLocks noGrp="1" noChangeArrowheads="1"/>
          </p:cNvSpPr>
          <p:nvPr>
            <p:ph type="title"/>
          </p:nvPr>
        </p:nvSpPr>
        <p:spPr>
          <a:xfrm>
            <a:off x="1524000" y="0"/>
            <a:ext cx="4495800" cy="1143000"/>
          </a:xfrm>
        </p:spPr>
        <p:txBody>
          <a:bodyPr rtlCol="0">
            <a:normAutofit fontScale="90000"/>
          </a:bodyPr>
          <a:lstStyle/>
          <a:p>
            <a:pPr>
              <a:defRPr/>
            </a:pPr>
            <a:r>
              <a:rPr lang="en-US" sz="4000" b="1" dirty="0"/>
              <a:t>What is a Cladogram?</a:t>
            </a:r>
          </a:p>
        </p:txBody>
      </p:sp>
      <p:sp>
        <p:nvSpPr>
          <p:cNvPr id="37891" name="Rectangle 3">
            <a:extLst>
              <a:ext uri="{FF2B5EF4-FFF2-40B4-BE49-F238E27FC236}">
                <a16:creationId xmlns:a16="http://schemas.microsoft.com/office/drawing/2014/main" id="{C391D4B8-4C34-4ECE-9154-D46D8314B417}"/>
              </a:ext>
            </a:extLst>
          </p:cNvPr>
          <p:cNvSpPr>
            <a:spLocks noGrp="1" noChangeArrowheads="1"/>
          </p:cNvSpPr>
          <p:nvPr>
            <p:ph idx="1"/>
          </p:nvPr>
        </p:nvSpPr>
        <p:spPr>
          <a:xfrm>
            <a:off x="370114" y="1143000"/>
            <a:ext cx="5268686" cy="5486400"/>
          </a:xfrm>
        </p:spPr>
        <p:txBody>
          <a:bodyPr rtlCol="0">
            <a:normAutofit/>
          </a:bodyPr>
          <a:lstStyle/>
          <a:p>
            <a:pPr>
              <a:defRPr/>
            </a:pPr>
            <a:r>
              <a:rPr lang="en-US" sz="3600" b="1" dirty="0">
                <a:solidFill>
                  <a:schemeClr val="tx2"/>
                </a:solidFill>
                <a:latin typeface="+mj-lt"/>
              </a:rPr>
              <a:t>Cladogram</a:t>
            </a:r>
            <a:r>
              <a:rPr lang="en-US" sz="3600" dirty="0"/>
              <a:t> → diagram that shows </a:t>
            </a:r>
            <a:r>
              <a:rPr lang="en-US" sz="3600" b="1" u="sng" dirty="0"/>
              <a:t>evolutionary relationships</a:t>
            </a:r>
            <a:r>
              <a:rPr lang="en-US" sz="3600" b="1" dirty="0"/>
              <a:t> </a:t>
            </a:r>
            <a:r>
              <a:rPr lang="en-US" sz="3600" dirty="0"/>
              <a:t>between organisms</a:t>
            </a:r>
          </a:p>
          <a:p>
            <a:pPr>
              <a:defRPr/>
            </a:pPr>
            <a:r>
              <a:rPr lang="en-US" sz="3600" dirty="0"/>
              <a:t>Based on </a:t>
            </a:r>
            <a:r>
              <a:rPr lang="en-US" sz="3600" b="1" u="sng" dirty="0">
                <a:solidFill>
                  <a:srgbClr val="FF0000"/>
                </a:solidFill>
              </a:rPr>
              <a:t>morphological characteristics </a:t>
            </a:r>
            <a:r>
              <a:rPr lang="en-US" sz="3600" dirty="0">
                <a:solidFill>
                  <a:srgbClr val="FF0000"/>
                </a:solidFill>
              </a:rPr>
              <a:t>(shapes, arrangement of body structures) </a:t>
            </a:r>
          </a:p>
          <a:p>
            <a:pPr>
              <a:defRPr/>
            </a:pPr>
            <a:endParaRPr lang="en-US" sz="2800" dirty="0"/>
          </a:p>
        </p:txBody>
      </p:sp>
      <p:pic>
        <p:nvPicPr>
          <p:cNvPr id="4" name="Picture 3">
            <a:extLst>
              <a:ext uri="{FF2B5EF4-FFF2-40B4-BE49-F238E27FC236}">
                <a16:creationId xmlns:a16="http://schemas.microsoft.com/office/drawing/2014/main" id="{BE86B1A3-F470-1CDE-086D-A93102DB34F4}"/>
              </a:ext>
            </a:extLst>
          </p:cNvPr>
          <p:cNvPicPr>
            <a:picLocks noChangeAspect="1"/>
          </p:cNvPicPr>
          <p:nvPr/>
        </p:nvPicPr>
        <p:blipFill>
          <a:blip r:embed="rId2"/>
          <a:stretch>
            <a:fillRect/>
          </a:stretch>
        </p:blipFill>
        <p:spPr>
          <a:xfrm>
            <a:off x="6553202" y="1143000"/>
            <a:ext cx="5448298" cy="4175156"/>
          </a:xfrm>
          <a:prstGeom prst="rect">
            <a:avLst/>
          </a:prstGeom>
        </p:spPr>
      </p:pic>
    </p:spTree>
    <p:extLst>
      <p:ext uri="{BB962C8B-B14F-4D97-AF65-F5344CB8AC3E}">
        <p14:creationId xmlns:p14="http://schemas.microsoft.com/office/powerpoint/2010/main" val="914886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1EEF82D-380C-47DD-8C09-65C0E1C1C426}"/>
              </a:ext>
            </a:extLst>
          </p:cNvPr>
          <p:cNvSpPr>
            <a:spLocks noGrp="1" noChangeArrowheads="1"/>
          </p:cNvSpPr>
          <p:nvPr>
            <p:ph type="title"/>
          </p:nvPr>
        </p:nvSpPr>
        <p:spPr>
          <a:xfrm>
            <a:off x="1524000" y="0"/>
            <a:ext cx="4495800" cy="1143000"/>
          </a:xfrm>
        </p:spPr>
        <p:txBody>
          <a:bodyPr rtlCol="0">
            <a:normAutofit fontScale="90000"/>
          </a:bodyPr>
          <a:lstStyle/>
          <a:p>
            <a:pPr>
              <a:defRPr/>
            </a:pPr>
            <a:r>
              <a:rPr lang="en-US" sz="4000" b="1" dirty="0"/>
              <a:t>What is a Cladogram?</a:t>
            </a:r>
          </a:p>
        </p:txBody>
      </p:sp>
      <p:sp>
        <p:nvSpPr>
          <p:cNvPr id="37891" name="Rectangle 3">
            <a:extLst>
              <a:ext uri="{FF2B5EF4-FFF2-40B4-BE49-F238E27FC236}">
                <a16:creationId xmlns:a16="http://schemas.microsoft.com/office/drawing/2014/main" id="{C391D4B8-4C34-4ECE-9154-D46D8314B417}"/>
              </a:ext>
            </a:extLst>
          </p:cNvPr>
          <p:cNvSpPr>
            <a:spLocks noGrp="1" noChangeArrowheads="1"/>
          </p:cNvSpPr>
          <p:nvPr>
            <p:ph idx="1"/>
          </p:nvPr>
        </p:nvSpPr>
        <p:spPr>
          <a:xfrm>
            <a:off x="370114" y="1143000"/>
            <a:ext cx="5268686" cy="5486400"/>
          </a:xfrm>
        </p:spPr>
        <p:txBody>
          <a:bodyPr rtlCol="0">
            <a:normAutofit fontScale="92500" lnSpcReduction="20000"/>
          </a:bodyPr>
          <a:lstStyle/>
          <a:p>
            <a:pPr>
              <a:defRPr/>
            </a:pPr>
            <a:r>
              <a:rPr lang="en-US" sz="3600" dirty="0"/>
              <a:t>Helps scientists understand how one lineage broke away from another in the course of evolution. </a:t>
            </a:r>
          </a:p>
          <a:p>
            <a:pPr>
              <a:defRPr/>
            </a:pPr>
            <a:r>
              <a:rPr lang="en-US" sz="3600" dirty="0">
                <a:solidFill>
                  <a:schemeClr val="accent1"/>
                </a:solidFill>
              </a:rPr>
              <a:t>uses lines that branch off in different directions ending at a </a:t>
            </a:r>
            <a:r>
              <a:rPr lang="en-US" sz="3600" b="1" u="sng" dirty="0">
                <a:solidFill>
                  <a:schemeClr val="accent1"/>
                </a:solidFill>
              </a:rPr>
              <a:t>clade</a:t>
            </a:r>
            <a:r>
              <a:rPr lang="en-US" sz="3600" dirty="0">
                <a:solidFill>
                  <a:schemeClr val="accent1"/>
                </a:solidFill>
              </a:rPr>
              <a:t>, a group of organisms with a last common ancestor.</a:t>
            </a:r>
          </a:p>
          <a:p>
            <a:pPr>
              <a:defRPr/>
            </a:pPr>
            <a:r>
              <a:rPr lang="en-US" sz="3600" dirty="0"/>
              <a:t>Theoretical</a:t>
            </a:r>
          </a:p>
          <a:p>
            <a:pPr>
              <a:defRPr/>
            </a:pPr>
            <a:r>
              <a:rPr lang="en-US" sz="3600" dirty="0"/>
              <a:t>does not indicate</a:t>
            </a:r>
            <a:r>
              <a:rPr lang="en-US" sz="3600" b="1" u="sng" dirty="0"/>
              <a:t> </a:t>
            </a:r>
            <a:r>
              <a:rPr lang="en-US" sz="3600" b="1" i="1" u="sng" dirty="0"/>
              <a:t>time </a:t>
            </a:r>
            <a:r>
              <a:rPr lang="en-US" sz="3600" dirty="0"/>
              <a:t>or the</a:t>
            </a:r>
            <a:r>
              <a:rPr lang="en-US" sz="3600" b="1" u="sng" dirty="0"/>
              <a:t> </a:t>
            </a:r>
            <a:r>
              <a:rPr lang="en-US" sz="3600" b="1" i="1" u="sng" dirty="0"/>
              <a:t>amount </a:t>
            </a:r>
            <a:r>
              <a:rPr lang="en-US" sz="3600" i="1" dirty="0"/>
              <a:t>of difference </a:t>
            </a:r>
            <a:r>
              <a:rPr lang="en-US" sz="3600" dirty="0"/>
              <a:t>between groups.</a:t>
            </a:r>
          </a:p>
          <a:p>
            <a:pPr>
              <a:defRPr/>
            </a:pPr>
            <a:endParaRPr lang="en-US" sz="2800" dirty="0"/>
          </a:p>
        </p:txBody>
      </p:sp>
      <p:pic>
        <p:nvPicPr>
          <p:cNvPr id="4" name="Picture 3">
            <a:extLst>
              <a:ext uri="{FF2B5EF4-FFF2-40B4-BE49-F238E27FC236}">
                <a16:creationId xmlns:a16="http://schemas.microsoft.com/office/drawing/2014/main" id="{BE86B1A3-F470-1CDE-086D-A93102DB34F4}"/>
              </a:ext>
            </a:extLst>
          </p:cNvPr>
          <p:cNvPicPr>
            <a:picLocks noChangeAspect="1"/>
          </p:cNvPicPr>
          <p:nvPr/>
        </p:nvPicPr>
        <p:blipFill>
          <a:blip r:embed="rId2"/>
          <a:stretch>
            <a:fillRect/>
          </a:stretch>
        </p:blipFill>
        <p:spPr>
          <a:xfrm>
            <a:off x="6553202" y="1143000"/>
            <a:ext cx="5448298" cy="4175156"/>
          </a:xfrm>
          <a:prstGeom prst="rect">
            <a:avLst/>
          </a:prstGeom>
        </p:spPr>
      </p:pic>
    </p:spTree>
    <p:extLst>
      <p:ext uri="{BB962C8B-B14F-4D97-AF65-F5344CB8AC3E}">
        <p14:creationId xmlns:p14="http://schemas.microsoft.com/office/powerpoint/2010/main" val="35224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313480-DDC5-68FC-55A3-8CE5050DF191}"/>
              </a:ext>
            </a:extLst>
          </p:cNvPr>
          <p:cNvPicPr>
            <a:picLocks noChangeAspect="1"/>
          </p:cNvPicPr>
          <p:nvPr/>
        </p:nvPicPr>
        <p:blipFill>
          <a:blip r:embed="rId2"/>
          <a:stretch>
            <a:fillRect/>
          </a:stretch>
        </p:blipFill>
        <p:spPr>
          <a:xfrm>
            <a:off x="1668781" y="721641"/>
            <a:ext cx="7281862" cy="5414718"/>
          </a:xfrm>
          <a:prstGeom prst="rect">
            <a:avLst/>
          </a:prstGeom>
        </p:spPr>
      </p:pic>
    </p:spTree>
    <p:extLst>
      <p:ext uri="{BB962C8B-B14F-4D97-AF65-F5344CB8AC3E}">
        <p14:creationId xmlns:p14="http://schemas.microsoft.com/office/powerpoint/2010/main" val="3993879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5F041-B8F2-99BF-20C3-1D552187C2AD}"/>
              </a:ext>
            </a:extLst>
          </p:cNvPr>
          <p:cNvPicPr>
            <a:picLocks noChangeAspect="1"/>
          </p:cNvPicPr>
          <p:nvPr/>
        </p:nvPicPr>
        <p:blipFill>
          <a:blip r:embed="rId2"/>
          <a:stretch>
            <a:fillRect/>
          </a:stretch>
        </p:blipFill>
        <p:spPr>
          <a:xfrm>
            <a:off x="2976562" y="1119187"/>
            <a:ext cx="6238875" cy="4619625"/>
          </a:xfrm>
          <a:prstGeom prst="rect">
            <a:avLst/>
          </a:prstGeom>
        </p:spPr>
      </p:pic>
    </p:spTree>
    <p:extLst>
      <p:ext uri="{BB962C8B-B14F-4D97-AF65-F5344CB8AC3E}">
        <p14:creationId xmlns:p14="http://schemas.microsoft.com/office/powerpoint/2010/main" val="118019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AFE9E-A62F-5D11-BBBA-36E1F5B571AA}"/>
              </a:ext>
            </a:extLst>
          </p:cNvPr>
          <p:cNvPicPr>
            <a:picLocks noChangeAspect="1"/>
          </p:cNvPicPr>
          <p:nvPr/>
        </p:nvPicPr>
        <p:blipFill>
          <a:blip r:embed="rId3"/>
          <a:stretch>
            <a:fillRect/>
          </a:stretch>
        </p:blipFill>
        <p:spPr>
          <a:xfrm>
            <a:off x="502921" y="1294925"/>
            <a:ext cx="7666672" cy="5045389"/>
          </a:xfrm>
          <a:prstGeom prst="rect">
            <a:avLst/>
          </a:prstGeom>
        </p:spPr>
      </p:pic>
      <p:sp>
        <p:nvSpPr>
          <p:cNvPr id="4" name="TextBox 3">
            <a:extLst>
              <a:ext uri="{FF2B5EF4-FFF2-40B4-BE49-F238E27FC236}">
                <a16:creationId xmlns:a16="http://schemas.microsoft.com/office/drawing/2014/main" id="{B304A0DC-F1D0-604A-5366-306F882D118B}"/>
              </a:ext>
            </a:extLst>
          </p:cNvPr>
          <p:cNvSpPr txBox="1"/>
          <p:nvPr/>
        </p:nvSpPr>
        <p:spPr>
          <a:xfrm>
            <a:off x="1691641" y="320040"/>
            <a:ext cx="10195559" cy="646331"/>
          </a:xfrm>
          <a:prstGeom prst="rect">
            <a:avLst/>
          </a:prstGeom>
          <a:noFill/>
        </p:spPr>
        <p:txBody>
          <a:bodyPr wrap="square" rtlCol="0">
            <a:spAutoFit/>
          </a:bodyPr>
          <a:lstStyle/>
          <a:p>
            <a:r>
              <a:rPr lang="en-US" dirty="0"/>
              <a:t>What characteristics do kangaroos, dogs and cats all share? </a:t>
            </a:r>
          </a:p>
          <a:p>
            <a:endParaRPr lang="en-US" dirty="0"/>
          </a:p>
        </p:txBody>
      </p:sp>
      <p:sp>
        <p:nvSpPr>
          <p:cNvPr id="2" name="TextBox 1">
            <a:extLst>
              <a:ext uri="{FF2B5EF4-FFF2-40B4-BE49-F238E27FC236}">
                <a16:creationId xmlns:a16="http://schemas.microsoft.com/office/drawing/2014/main" id="{D9F48A12-8D76-98E3-1ABA-149E956CF07D}"/>
              </a:ext>
            </a:extLst>
          </p:cNvPr>
          <p:cNvSpPr txBox="1"/>
          <p:nvPr/>
        </p:nvSpPr>
        <p:spPr>
          <a:xfrm>
            <a:off x="8614611" y="1431758"/>
            <a:ext cx="3272589" cy="3693319"/>
          </a:xfrm>
          <a:prstGeom prst="rect">
            <a:avLst/>
          </a:prstGeom>
          <a:noFill/>
        </p:spPr>
        <p:txBody>
          <a:bodyPr wrap="square" rtlCol="0">
            <a:spAutoFit/>
          </a:bodyPr>
          <a:lstStyle/>
          <a:p>
            <a:pPr algn="l" fontAlgn="base">
              <a:buFont typeface="Arial" panose="020B0604020202020204" pitchFamily="34" charset="0"/>
              <a:buChar char="•"/>
            </a:pPr>
            <a:r>
              <a:rPr lang="en-US" b="0" i="0" dirty="0">
                <a:solidFill>
                  <a:srgbClr val="545454"/>
                </a:solidFill>
                <a:effectLst/>
                <a:latin typeface="inherit"/>
              </a:rPr>
              <a:t>Of these animals, you could say that kangaroos, dogs, and cats all share 2 of the characteristics (four limbs and hair).</a:t>
            </a:r>
          </a:p>
          <a:p>
            <a:pPr algn="l" fontAlgn="base">
              <a:buFont typeface="Arial" panose="020B0604020202020204" pitchFamily="34" charset="0"/>
              <a:buChar char="•"/>
            </a:pPr>
            <a:r>
              <a:rPr lang="en-US" b="0" i="0" dirty="0">
                <a:solidFill>
                  <a:srgbClr val="545454"/>
                </a:solidFill>
                <a:effectLst/>
                <a:latin typeface="inherit"/>
              </a:rPr>
              <a:t>In this example, reptiles would be considered an </a:t>
            </a:r>
            <a:r>
              <a:rPr lang="en-US" b="0" i="1" dirty="0">
                <a:solidFill>
                  <a:srgbClr val="545454"/>
                </a:solidFill>
                <a:effectLst/>
                <a:latin typeface="inherit"/>
              </a:rPr>
              <a:t>outgroup</a:t>
            </a:r>
            <a:r>
              <a:rPr lang="en-US" b="0" i="0" dirty="0">
                <a:solidFill>
                  <a:srgbClr val="545454"/>
                </a:solidFill>
                <a:effectLst/>
                <a:latin typeface="inherit"/>
              </a:rPr>
              <a:t>—they only have 1 characteristic in common with the other groups, and likely have significantly more differences. On a cladogram, they're the first animal that branches off the main line</a:t>
            </a:r>
          </a:p>
          <a:p>
            <a:endParaRPr lang="en-US" dirty="0"/>
          </a:p>
        </p:txBody>
      </p:sp>
    </p:spTree>
    <p:extLst>
      <p:ext uri="{BB962C8B-B14F-4D97-AF65-F5344CB8AC3E}">
        <p14:creationId xmlns:p14="http://schemas.microsoft.com/office/powerpoint/2010/main" val="392464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FC8A-5A2A-48BA-B585-0EF80C0F7A35}"/>
              </a:ext>
            </a:extLst>
          </p:cNvPr>
          <p:cNvSpPr>
            <a:spLocks noGrp="1"/>
          </p:cNvSpPr>
          <p:nvPr>
            <p:ph type="title"/>
          </p:nvPr>
        </p:nvSpPr>
        <p:spPr/>
        <p:txBody>
          <a:bodyPr/>
          <a:lstStyle/>
          <a:p>
            <a:r>
              <a:rPr lang="en-US" dirty="0"/>
              <a:t>What is a Dichotomous Key?</a:t>
            </a:r>
          </a:p>
        </p:txBody>
      </p:sp>
      <p:sp>
        <p:nvSpPr>
          <p:cNvPr id="3" name="Content Placeholder 2">
            <a:extLst>
              <a:ext uri="{FF2B5EF4-FFF2-40B4-BE49-F238E27FC236}">
                <a16:creationId xmlns:a16="http://schemas.microsoft.com/office/drawing/2014/main" id="{7FD11285-123F-4F62-A3BA-393BE3EA00B0}"/>
              </a:ext>
            </a:extLst>
          </p:cNvPr>
          <p:cNvSpPr>
            <a:spLocks noGrp="1"/>
          </p:cNvSpPr>
          <p:nvPr>
            <p:ph idx="1"/>
          </p:nvPr>
        </p:nvSpPr>
        <p:spPr/>
        <p:txBody>
          <a:bodyPr>
            <a:normAutofit lnSpcReduction="10000"/>
          </a:bodyPr>
          <a:lstStyle/>
          <a:p>
            <a:r>
              <a:rPr lang="en-US" sz="3600" dirty="0"/>
              <a:t>A dichotomous key is a </a:t>
            </a:r>
            <a:r>
              <a:rPr lang="en-US" sz="3600" i="1" dirty="0"/>
              <a:t>written</a:t>
            </a:r>
            <a:r>
              <a:rPr lang="en-US" sz="3600" dirty="0"/>
              <a:t> set of </a:t>
            </a:r>
            <a:r>
              <a:rPr lang="en-US" sz="3600" b="1" u="sng" dirty="0"/>
              <a:t>TWO </a:t>
            </a:r>
            <a:r>
              <a:rPr lang="en-US" sz="3600" dirty="0"/>
              <a:t> </a:t>
            </a:r>
            <a:r>
              <a:rPr lang="en-US" sz="3600" b="1" u="sng" dirty="0">
                <a:solidFill>
                  <a:srgbClr val="FF0000"/>
                </a:solidFill>
              </a:rPr>
              <a:t>choices</a:t>
            </a:r>
            <a:r>
              <a:rPr lang="en-US" sz="3600" b="1" dirty="0">
                <a:solidFill>
                  <a:srgbClr val="FF0000"/>
                </a:solidFill>
              </a:rPr>
              <a:t> </a:t>
            </a:r>
            <a:r>
              <a:rPr lang="en-US" sz="3600" dirty="0"/>
              <a:t>that leads to the name of an organism. </a:t>
            </a:r>
          </a:p>
          <a:p>
            <a:r>
              <a:rPr lang="en-US" sz="3600" dirty="0"/>
              <a:t>Based on </a:t>
            </a:r>
            <a:r>
              <a:rPr lang="en-US" sz="3600" b="1" u="sng" dirty="0"/>
              <a:t>visible</a:t>
            </a:r>
            <a:r>
              <a:rPr lang="en-US" sz="3600" b="1" dirty="0"/>
              <a:t> </a:t>
            </a:r>
            <a:r>
              <a:rPr lang="en-US" sz="3600" b="1" i="1" dirty="0" err="1"/>
              <a:t>characterists</a:t>
            </a:r>
            <a:endParaRPr lang="en-US" sz="3600" i="1" dirty="0"/>
          </a:p>
          <a:p>
            <a:r>
              <a:rPr lang="en-US" sz="3600" dirty="0">
                <a:solidFill>
                  <a:srgbClr val="FF0000"/>
                </a:solidFill>
              </a:rPr>
              <a:t>Used in Field Guides to identify unknown organisms</a:t>
            </a:r>
          </a:p>
          <a:p>
            <a:r>
              <a:rPr lang="en-US" sz="3600" dirty="0">
                <a:solidFill>
                  <a:schemeClr val="accent1"/>
                </a:solidFill>
              </a:rPr>
              <a:t>“Dichotomous” means “divided into </a:t>
            </a:r>
            <a:r>
              <a:rPr lang="en-US" sz="3600" i="1" dirty="0">
                <a:solidFill>
                  <a:schemeClr val="accent1"/>
                </a:solidFill>
              </a:rPr>
              <a:t>two parts</a:t>
            </a:r>
            <a:r>
              <a:rPr lang="en-US" sz="3600" dirty="0">
                <a:solidFill>
                  <a:schemeClr val="accent1"/>
                </a:solidFill>
              </a:rPr>
              <a:t>”. Therefore, dichotomous keys always</a:t>
            </a:r>
            <a:r>
              <a:rPr lang="en-US" sz="3600" b="1" dirty="0">
                <a:solidFill>
                  <a:schemeClr val="accent1"/>
                </a:solidFill>
              </a:rPr>
              <a:t> give </a:t>
            </a:r>
            <a:r>
              <a:rPr lang="en-US" sz="3600" b="1" u="sng" dirty="0">
                <a:solidFill>
                  <a:schemeClr val="accent1"/>
                </a:solidFill>
              </a:rPr>
              <a:t>two </a:t>
            </a:r>
            <a:r>
              <a:rPr lang="en-US" sz="3600" b="1" dirty="0">
                <a:solidFill>
                  <a:schemeClr val="accent1"/>
                </a:solidFill>
              </a:rPr>
              <a:t>choices </a:t>
            </a:r>
            <a:r>
              <a:rPr lang="en-US" sz="3600" dirty="0">
                <a:solidFill>
                  <a:schemeClr val="accent1"/>
                </a:solidFill>
              </a:rPr>
              <a:t>in each step.</a:t>
            </a:r>
          </a:p>
          <a:p>
            <a:r>
              <a:rPr lang="en-US" dirty="0">
                <a:solidFill>
                  <a:srgbClr val="FF0000"/>
                </a:solidFill>
              </a:rPr>
              <a:t>Often a Yes/No</a:t>
            </a:r>
          </a:p>
          <a:p>
            <a:endParaRPr lang="en-US" dirty="0"/>
          </a:p>
        </p:txBody>
      </p:sp>
    </p:spTree>
    <p:extLst>
      <p:ext uri="{BB962C8B-B14F-4D97-AF65-F5344CB8AC3E}">
        <p14:creationId xmlns:p14="http://schemas.microsoft.com/office/powerpoint/2010/main" val="264844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E825-647B-6DA8-635C-926CCB537BD6}"/>
              </a:ext>
            </a:extLst>
          </p:cNvPr>
          <p:cNvSpPr>
            <a:spLocks noGrp="1"/>
          </p:cNvSpPr>
          <p:nvPr>
            <p:ph type="title"/>
          </p:nvPr>
        </p:nvSpPr>
        <p:spPr/>
        <p:txBody>
          <a:bodyPr/>
          <a:lstStyle/>
          <a:p>
            <a:r>
              <a:rPr lang="en-US" dirty="0"/>
              <a:t>Cladogram – not drawn to scale, don’t know how long ago when next trait occurred. </a:t>
            </a:r>
          </a:p>
        </p:txBody>
      </p:sp>
      <p:sp>
        <p:nvSpPr>
          <p:cNvPr id="3" name="Content Placeholder 2">
            <a:extLst>
              <a:ext uri="{FF2B5EF4-FFF2-40B4-BE49-F238E27FC236}">
                <a16:creationId xmlns:a16="http://schemas.microsoft.com/office/drawing/2014/main" id="{207242ED-47CF-098D-4CC3-C6576031C258}"/>
              </a:ext>
            </a:extLst>
          </p:cNvPr>
          <p:cNvSpPr>
            <a:spLocks noGrp="1"/>
          </p:cNvSpPr>
          <p:nvPr>
            <p:ph idx="1"/>
          </p:nvPr>
        </p:nvSpPr>
        <p:spPr/>
        <p:txBody>
          <a:bodyPr>
            <a:normAutofit lnSpcReduction="10000"/>
          </a:bodyPr>
          <a:lstStyle/>
          <a:p>
            <a:pPr algn="l" fontAlgn="base">
              <a:buFont typeface="Arial" panose="020B0604020202020204" pitchFamily="34" charset="0"/>
              <a:buChar char="•"/>
            </a:pPr>
            <a:r>
              <a:rPr lang="en-US" b="0" i="0" dirty="0">
                <a:solidFill>
                  <a:schemeClr val="accent1"/>
                </a:solidFill>
                <a:effectLst/>
                <a:latin typeface="inherit"/>
              </a:rPr>
              <a:t>The </a:t>
            </a:r>
            <a:r>
              <a:rPr lang="en-US" b="0" i="1" dirty="0">
                <a:solidFill>
                  <a:schemeClr val="accent1"/>
                </a:solidFill>
                <a:effectLst/>
                <a:latin typeface="inherit"/>
              </a:rPr>
              <a:t>main line</a:t>
            </a:r>
            <a:r>
              <a:rPr lang="en-US" b="0" i="0" dirty="0">
                <a:solidFill>
                  <a:schemeClr val="accent1"/>
                </a:solidFill>
                <a:effectLst/>
                <a:latin typeface="inherit"/>
              </a:rPr>
              <a:t> of a cladogram represents the passage of time. The start of the line is the furthest back in the past, typically millions of years ago.</a:t>
            </a:r>
          </a:p>
          <a:p>
            <a:pPr algn="l" fontAlgn="base">
              <a:buFont typeface="Arial" panose="020B0604020202020204" pitchFamily="34" charset="0"/>
              <a:buChar char="•"/>
            </a:pPr>
            <a:r>
              <a:rPr lang="en-US" b="0" i="0" dirty="0">
                <a:solidFill>
                  <a:schemeClr val="accent1"/>
                </a:solidFill>
                <a:effectLst/>
                <a:latin typeface="inherit"/>
              </a:rPr>
              <a:t>The </a:t>
            </a:r>
            <a:r>
              <a:rPr lang="en-US" b="0" i="1" dirty="0">
                <a:solidFill>
                  <a:schemeClr val="accent1"/>
                </a:solidFill>
                <a:effectLst/>
                <a:latin typeface="inherit"/>
              </a:rPr>
              <a:t>nodes</a:t>
            </a:r>
            <a:r>
              <a:rPr lang="en-US" b="0" i="0" dirty="0">
                <a:solidFill>
                  <a:schemeClr val="accent1"/>
                </a:solidFill>
                <a:effectLst/>
                <a:latin typeface="inherit"/>
              </a:rPr>
              <a:t> of a cladogram represent common ancestors that evolved a particular physical trait or characteristic. All of the animals that branch off at or after a node share that trait or characteristic (and that common ancestor).</a:t>
            </a:r>
          </a:p>
          <a:p>
            <a:pPr algn="l" fontAlgn="base">
              <a:buFont typeface="Arial" panose="020B0604020202020204" pitchFamily="34" charset="0"/>
              <a:buChar char="•"/>
            </a:pPr>
            <a:r>
              <a:rPr lang="en-US" b="0" i="0" dirty="0">
                <a:solidFill>
                  <a:schemeClr val="accent1"/>
                </a:solidFill>
                <a:effectLst/>
                <a:latin typeface="inherit"/>
              </a:rPr>
              <a:t>The </a:t>
            </a:r>
            <a:r>
              <a:rPr lang="en-US" b="0" i="1" dirty="0">
                <a:solidFill>
                  <a:schemeClr val="accent1"/>
                </a:solidFill>
                <a:effectLst/>
                <a:latin typeface="inherit"/>
              </a:rPr>
              <a:t>branches</a:t>
            </a:r>
            <a:r>
              <a:rPr lang="en-US" b="0" i="0" dirty="0">
                <a:solidFill>
                  <a:schemeClr val="accent1"/>
                </a:solidFill>
                <a:effectLst/>
                <a:latin typeface="inherit"/>
              </a:rPr>
              <a:t> of a cladogram show when each animal split off from the main line. The node where an animal branches off is the last characteristic that animal has in common with the animals that branch off further up the line.</a:t>
            </a:r>
          </a:p>
          <a:p>
            <a:endParaRPr lang="en-US" dirty="0"/>
          </a:p>
        </p:txBody>
      </p:sp>
    </p:spTree>
    <p:extLst>
      <p:ext uri="{BB962C8B-B14F-4D97-AF65-F5344CB8AC3E}">
        <p14:creationId xmlns:p14="http://schemas.microsoft.com/office/powerpoint/2010/main" val="255885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0A3F-DF91-49B4-8312-30BD5A194584}"/>
              </a:ext>
            </a:extLst>
          </p:cNvPr>
          <p:cNvSpPr>
            <a:spLocks noGrp="1"/>
          </p:cNvSpPr>
          <p:nvPr>
            <p:ph type="title"/>
          </p:nvPr>
        </p:nvSpPr>
        <p:spPr/>
        <p:txBody>
          <a:bodyPr/>
          <a:lstStyle/>
          <a:p>
            <a:endParaRPr lang="en-US"/>
          </a:p>
        </p:txBody>
      </p:sp>
      <p:pic>
        <p:nvPicPr>
          <p:cNvPr id="1026" name="Picture 2" descr="Cladograms | BioNinja">
            <a:extLst>
              <a:ext uri="{FF2B5EF4-FFF2-40B4-BE49-F238E27FC236}">
                <a16:creationId xmlns:a16="http://schemas.microsoft.com/office/drawing/2014/main" id="{478A66C9-0C91-4D9B-8CEB-7625F8014D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9967612"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4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BA23-ED15-44AA-AE94-C98506A1D324}"/>
              </a:ext>
            </a:extLst>
          </p:cNvPr>
          <p:cNvSpPr>
            <a:spLocks noGrp="1"/>
          </p:cNvSpPr>
          <p:nvPr>
            <p:ph type="title"/>
          </p:nvPr>
        </p:nvSpPr>
        <p:spPr/>
        <p:txBody>
          <a:bodyPr/>
          <a:lstStyle/>
          <a:p>
            <a:r>
              <a:rPr lang="en-US" dirty="0"/>
              <a:t>Phylogenetic Tree</a:t>
            </a:r>
          </a:p>
        </p:txBody>
      </p:sp>
      <p:sp>
        <p:nvSpPr>
          <p:cNvPr id="3" name="Content Placeholder 2">
            <a:extLst>
              <a:ext uri="{FF2B5EF4-FFF2-40B4-BE49-F238E27FC236}">
                <a16:creationId xmlns:a16="http://schemas.microsoft.com/office/drawing/2014/main" id="{6A05B9A3-713B-46B1-8C3B-CE42472E8FF8}"/>
              </a:ext>
            </a:extLst>
          </p:cNvPr>
          <p:cNvSpPr>
            <a:spLocks noGrp="1"/>
          </p:cNvSpPr>
          <p:nvPr>
            <p:ph idx="1"/>
          </p:nvPr>
        </p:nvSpPr>
        <p:spPr>
          <a:xfrm>
            <a:off x="472440" y="2298449"/>
            <a:ext cx="10515600" cy="4351338"/>
          </a:xfrm>
        </p:spPr>
        <p:txBody>
          <a:bodyPr>
            <a:normAutofit fontScale="92500" lnSpcReduction="10000"/>
          </a:bodyPr>
          <a:lstStyle/>
          <a:p>
            <a:endParaRPr lang="en-US" sz="3600" b="1" dirty="0">
              <a:solidFill>
                <a:srgbClr val="FF0000"/>
              </a:solidFill>
            </a:endParaRPr>
          </a:p>
          <a:p>
            <a:endParaRPr lang="en-US" sz="3600" b="1" dirty="0">
              <a:solidFill>
                <a:srgbClr val="FF0000"/>
              </a:solidFill>
            </a:endParaRPr>
          </a:p>
          <a:p>
            <a:r>
              <a:rPr lang="en-US" sz="3600" dirty="0">
                <a:solidFill>
                  <a:srgbClr val="FF0000"/>
                </a:solidFill>
              </a:rPr>
              <a:t>In contrast, phylogenetic trees show relationships based on </a:t>
            </a:r>
            <a:r>
              <a:rPr lang="en-US" sz="3600" b="1" u="sng" dirty="0">
                <a:solidFill>
                  <a:srgbClr val="FF0000"/>
                </a:solidFill>
              </a:rPr>
              <a:t>molecular</a:t>
            </a:r>
            <a:r>
              <a:rPr lang="en-US" sz="3600" dirty="0">
                <a:solidFill>
                  <a:srgbClr val="FF0000"/>
                </a:solidFill>
              </a:rPr>
              <a:t> evidence (DNA and other molecular data) </a:t>
            </a:r>
          </a:p>
          <a:p>
            <a:r>
              <a:rPr lang="en-US" sz="3600" dirty="0"/>
              <a:t>often indicate time spans between branching points.</a:t>
            </a:r>
          </a:p>
          <a:p>
            <a:r>
              <a:rPr lang="en-US" sz="3600" dirty="0"/>
              <a:t>Common ancestry</a:t>
            </a:r>
          </a:p>
          <a:p>
            <a:endParaRPr lang="en-US" sz="3600" dirty="0">
              <a:solidFill>
                <a:srgbClr val="FF0000"/>
              </a:solidFill>
            </a:endParaRPr>
          </a:p>
          <a:p>
            <a:r>
              <a:rPr lang="en-US" sz="3600" dirty="0">
                <a:solidFill>
                  <a:srgbClr val="FF0000"/>
                </a:solidFill>
              </a:rPr>
              <a:t>Both may have branches</a:t>
            </a:r>
          </a:p>
        </p:txBody>
      </p:sp>
      <p:pic>
        <p:nvPicPr>
          <p:cNvPr id="4" name="Picture 3">
            <a:extLst>
              <a:ext uri="{FF2B5EF4-FFF2-40B4-BE49-F238E27FC236}">
                <a16:creationId xmlns:a16="http://schemas.microsoft.com/office/drawing/2014/main" id="{E30A442C-774C-B150-37CA-0FAB0A11AFB9}"/>
              </a:ext>
            </a:extLst>
          </p:cNvPr>
          <p:cNvPicPr>
            <a:picLocks noChangeAspect="1"/>
          </p:cNvPicPr>
          <p:nvPr/>
        </p:nvPicPr>
        <p:blipFill rotWithShape="1">
          <a:blip r:embed="rId2"/>
          <a:srcRect l="50000"/>
          <a:stretch/>
        </p:blipFill>
        <p:spPr>
          <a:xfrm>
            <a:off x="7669108" y="161540"/>
            <a:ext cx="3684692" cy="3058295"/>
          </a:xfrm>
          <a:prstGeom prst="rect">
            <a:avLst/>
          </a:prstGeom>
        </p:spPr>
      </p:pic>
    </p:spTree>
    <p:extLst>
      <p:ext uri="{BB962C8B-B14F-4D97-AF65-F5344CB8AC3E}">
        <p14:creationId xmlns:p14="http://schemas.microsoft.com/office/powerpoint/2010/main" val="177171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F27296-249A-24EC-8F79-3FF5FA476AB4}"/>
              </a:ext>
            </a:extLst>
          </p:cNvPr>
          <p:cNvPicPr>
            <a:picLocks noChangeAspect="1"/>
          </p:cNvPicPr>
          <p:nvPr/>
        </p:nvPicPr>
        <p:blipFill>
          <a:blip r:embed="rId2"/>
          <a:stretch>
            <a:fillRect/>
          </a:stretch>
        </p:blipFill>
        <p:spPr>
          <a:xfrm>
            <a:off x="643467" y="1166198"/>
            <a:ext cx="10905066" cy="4525603"/>
          </a:xfrm>
          <a:prstGeom prst="rect">
            <a:avLst/>
          </a:prstGeom>
        </p:spPr>
      </p:pic>
    </p:spTree>
    <p:extLst>
      <p:ext uri="{BB962C8B-B14F-4D97-AF65-F5344CB8AC3E}">
        <p14:creationId xmlns:p14="http://schemas.microsoft.com/office/powerpoint/2010/main" val="1906997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FC6B6-55AB-C682-F0D5-A1EE325C32F0}"/>
              </a:ext>
            </a:extLst>
          </p:cNvPr>
          <p:cNvPicPr>
            <a:picLocks noChangeAspect="1"/>
          </p:cNvPicPr>
          <p:nvPr/>
        </p:nvPicPr>
        <p:blipFill>
          <a:blip r:embed="rId3"/>
          <a:stretch>
            <a:fillRect/>
          </a:stretch>
        </p:blipFill>
        <p:spPr>
          <a:xfrm>
            <a:off x="1428750" y="554915"/>
            <a:ext cx="9334500" cy="5381065"/>
          </a:xfrm>
          <a:prstGeom prst="rect">
            <a:avLst/>
          </a:prstGeom>
        </p:spPr>
      </p:pic>
    </p:spTree>
    <p:extLst>
      <p:ext uri="{BB962C8B-B14F-4D97-AF65-F5344CB8AC3E}">
        <p14:creationId xmlns:p14="http://schemas.microsoft.com/office/powerpoint/2010/main" val="392898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0B84-2937-4308-97E8-79A360C0650C}"/>
              </a:ext>
            </a:extLst>
          </p:cNvPr>
          <p:cNvSpPr>
            <a:spLocks noGrp="1"/>
          </p:cNvSpPr>
          <p:nvPr>
            <p:ph type="title"/>
          </p:nvPr>
        </p:nvSpPr>
        <p:spPr/>
        <p:txBody>
          <a:bodyPr/>
          <a:lstStyle/>
          <a:p>
            <a:endParaRPr lang="en-US"/>
          </a:p>
        </p:txBody>
      </p:sp>
      <p:pic>
        <p:nvPicPr>
          <p:cNvPr id="2050" name="Picture 2" descr="Study Suggests That Most of Our Evolutionary Trees Could Be Wrong | Lab  Manager">
            <a:extLst>
              <a:ext uri="{FF2B5EF4-FFF2-40B4-BE49-F238E27FC236}">
                <a16:creationId xmlns:a16="http://schemas.microsoft.com/office/drawing/2014/main" id="{E58F9AEE-0F51-4B30-A389-5111099801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9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FC8A-5A2A-48BA-B585-0EF80C0F7A35}"/>
              </a:ext>
            </a:extLst>
          </p:cNvPr>
          <p:cNvSpPr>
            <a:spLocks noGrp="1"/>
          </p:cNvSpPr>
          <p:nvPr>
            <p:ph type="title"/>
          </p:nvPr>
        </p:nvSpPr>
        <p:spPr>
          <a:xfrm>
            <a:off x="838200" y="-231222"/>
            <a:ext cx="10515600" cy="1325563"/>
          </a:xfrm>
        </p:spPr>
        <p:txBody>
          <a:bodyPr/>
          <a:lstStyle/>
          <a:p>
            <a:r>
              <a:rPr lang="en-US" dirty="0"/>
              <a:t>Flow chart</a:t>
            </a:r>
          </a:p>
        </p:txBody>
      </p:sp>
      <p:pic>
        <p:nvPicPr>
          <p:cNvPr id="3" name="Picture 2">
            <a:extLst>
              <a:ext uri="{FF2B5EF4-FFF2-40B4-BE49-F238E27FC236}">
                <a16:creationId xmlns:a16="http://schemas.microsoft.com/office/drawing/2014/main" id="{B82A8078-0651-4113-A6C7-F3D47A1B4F39}"/>
              </a:ext>
            </a:extLst>
          </p:cNvPr>
          <p:cNvPicPr>
            <a:picLocks noChangeAspect="1"/>
          </p:cNvPicPr>
          <p:nvPr/>
        </p:nvPicPr>
        <p:blipFill>
          <a:blip r:embed="rId3"/>
          <a:stretch>
            <a:fillRect/>
          </a:stretch>
        </p:blipFill>
        <p:spPr>
          <a:xfrm>
            <a:off x="1002323" y="884851"/>
            <a:ext cx="10982277" cy="5973149"/>
          </a:xfrm>
          <a:prstGeom prst="rect">
            <a:avLst/>
          </a:prstGeom>
        </p:spPr>
      </p:pic>
    </p:spTree>
    <p:extLst>
      <p:ext uri="{BB962C8B-B14F-4D97-AF65-F5344CB8AC3E}">
        <p14:creationId xmlns:p14="http://schemas.microsoft.com/office/powerpoint/2010/main" val="66349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0872-23D2-4068-BBDF-E9BAC94E61F3}"/>
              </a:ext>
            </a:extLst>
          </p:cNvPr>
          <p:cNvSpPr>
            <a:spLocks noGrp="1"/>
          </p:cNvSpPr>
          <p:nvPr>
            <p:ph type="title"/>
          </p:nvPr>
        </p:nvSpPr>
        <p:spPr/>
        <p:txBody>
          <a:bodyPr/>
          <a:lstStyle/>
          <a:p>
            <a:r>
              <a:rPr lang="en-US" dirty="0"/>
              <a:t>Table format</a:t>
            </a:r>
          </a:p>
        </p:txBody>
      </p:sp>
      <p:pic>
        <p:nvPicPr>
          <p:cNvPr id="4" name="Content Placeholder 3">
            <a:extLst>
              <a:ext uri="{FF2B5EF4-FFF2-40B4-BE49-F238E27FC236}">
                <a16:creationId xmlns:a16="http://schemas.microsoft.com/office/drawing/2014/main" id="{BE8E8AB8-1C3B-45AA-9679-D17396683237}"/>
              </a:ext>
            </a:extLst>
          </p:cNvPr>
          <p:cNvPicPr>
            <a:picLocks noGrp="1" noChangeAspect="1"/>
          </p:cNvPicPr>
          <p:nvPr>
            <p:ph idx="1"/>
          </p:nvPr>
        </p:nvPicPr>
        <p:blipFill>
          <a:blip r:embed="rId2"/>
          <a:stretch>
            <a:fillRect/>
          </a:stretch>
        </p:blipFill>
        <p:spPr>
          <a:xfrm>
            <a:off x="5177095" y="114870"/>
            <a:ext cx="5721564" cy="6628260"/>
          </a:xfrm>
          <a:prstGeom prst="rect">
            <a:avLst/>
          </a:prstGeom>
        </p:spPr>
      </p:pic>
    </p:spTree>
    <p:extLst>
      <p:ext uri="{BB962C8B-B14F-4D97-AF65-F5344CB8AC3E}">
        <p14:creationId xmlns:p14="http://schemas.microsoft.com/office/powerpoint/2010/main" val="40857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553B6-EBE5-4257-9F4C-D073A3EBAD8A}"/>
              </a:ext>
            </a:extLst>
          </p:cNvPr>
          <p:cNvSpPr>
            <a:spLocks noGrp="1"/>
          </p:cNvSpPr>
          <p:nvPr>
            <p:ph idx="1"/>
          </p:nvPr>
        </p:nvSpPr>
        <p:spPr>
          <a:xfrm>
            <a:off x="838200" y="562708"/>
            <a:ext cx="10515600" cy="6096000"/>
          </a:xfrm>
        </p:spPr>
        <p:txBody>
          <a:bodyPr>
            <a:noAutofit/>
          </a:bodyPr>
          <a:lstStyle/>
          <a:p>
            <a:pPr marL="514350" indent="-514350" fontAlgn="base">
              <a:buFont typeface="+mj-lt"/>
              <a:buAutoNum type="arabicPeriod"/>
            </a:pPr>
            <a:r>
              <a:rPr lang="en-US" sz="3200" dirty="0"/>
              <a:t>Observe the specimen you are going to identify.</a:t>
            </a:r>
          </a:p>
          <a:p>
            <a:pPr marL="514350" indent="-514350" fontAlgn="base">
              <a:buFont typeface="+mj-lt"/>
              <a:buAutoNum type="arabicPeriod"/>
            </a:pPr>
            <a:r>
              <a:rPr lang="en-US" sz="3200" dirty="0"/>
              <a:t>Start at the top of the list.</a:t>
            </a:r>
          </a:p>
          <a:p>
            <a:pPr marL="514350" indent="-514350" fontAlgn="base">
              <a:buFont typeface="+mj-lt"/>
              <a:buAutoNum type="arabicPeriod"/>
            </a:pPr>
            <a:r>
              <a:rPr lang="en-US" sz="3200" dirty="0"/>
              <a:t>Read the description in row 1 of the dichotomous key.</a:t>
            </a:r>
          </a:p>
          <a:p>
            <a:pPr marL="514350" indent="-514350" fontAlgn="base">
              <a:buFont typeface="+mj-lt"/>
              <a:buAutoNum type="arabicPeriod"/>
            </a:pPr>
            <a:r>
              <a:rPr lang="en-US" sz="3200" dirty="0"/>
              <a:t>Read the two options, 1a and 1b, in the dichotomous key.</a:t>
            </a:r>
          </a:p>
          <a:p>
            <a:pPr marL="514350" indent="-514350" fontAlgn="base">
              <a:buFont typeface="+mj-lt"/>
              <a:buAutoNum type="arabicPeriod"/>
            </a:pPr>
            <a:r>
              <a:rPr lang="en-US" sz="3200" dirty="0"/>
              <a:t>Decide which option best describes your specimen.</a:t>
            </a:r>
          </a:p>
          <a:p>
            <a:pPr marL="514350" indent="-514350" fontAlgn="base">
              <a:buFont typeface="+mj-lt"/>
              <a:buAutoNum type="arabicPeriod"/>
            </a:pPr>
            <a:r>
              <a:rPr lang="en-US" sz="3200" dirty="0"/>
              <a:t>Follow the direction that corresponds to the appropriate description.</a:t>
            </a:r>
          </a:p>
          <a:p>
            <a:pPr marL="514350" indent="-514350" fontAlgn="base">
              <a:buFont typeface="+mj-lt"/>
              <a:buAutoNum type="arabicPeriod"/>
            </a:pPr>
            <a:r>
              <a:rPr lang="en-US" sz="3200" dirty="0"/>
              <a:t>Repeat steps 3 through 6 from this list for all of the remaining rows of the dichotomous key until you reach a taxon.</a:t>
            </a:r>
          </a:p>
          <a:p>
            <a:pPr marL="514350" indent="-514350" fontAlgn="base">
              <a:buFont typeface="+mj-lt"/>
              <a:buAutoNum type="arabicPeriod"/>
            </a:pPr>
            <a:r>
              <a:rPr lang="en-US" sz="3200" dirty="0"/>
              <a:t>Your specimen has been identified!</a:t>
            </a:r>
          </a:p>
        </p:txBody>
      </p:sp>
    </p:spTree>
    <p:extLst>
      <p:ext uri="{BB962C8B-B14F-4D97-AF65-F5344CB8AC3E}">
        <p14:creationId xmlns:p14="http://schemas.microsoft.com/office/powerpoint/2010/main" val="251268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C489-7707-420B-87F7-45629E0EF4CE}"/>
              </a:ext>
            </a:extLst>
          </p:cNvPr>
          <p:cNvSpPr>
            <a:spLocks noGrp="1"/>
          </p:cNvSpPr>
          <p:nvPr>
            <p:ph type="title"/>
          </p:nvPr>
        </p:nvSpPr>
        <p:spPr/>
        <p:txBody>
          <a:bodyPr/>
          <a:lstStyle/>
          <a:p>
            <a:r>
              <a:rPr lang="en-US" dirty="0"/>
              <a:t>Example:</a:t>
            </a:r>
          </a:p>
        </p:txBody>
      </p:sp>
      <p:pic>
        <p:nvPicPr>
          <p:cNvPr id="6" name="Content Placeholder 5">
            <a:extLst>
              <a:ext uri="{FF2B5EF4-FFF2-40B4-BE49-F238E27FC236}">
                <a16:creationId xmlns:a16="http://schemas.microsoft.com/office/drawing/2014/main" id="{4285C725-4A9F-4904-9E04-946D6B314FDE}"/>
              </a:ext>
            </a:extLst>
          </p:cNvPr>
          <p:cNvPicPr>
            <a:picLocks noGrp="1" noChangeAspect="1"/>
          </p:cNvPicPr>
          <p:nvPr>
            <p:ph idx="1"/>
          </p:nvPr>
        </p:nvPicPr>
        <p:blipFill>
          <a:blip r:embed="rId3"/>
          <a:stretch>
            <a:fillRect/>
          </a:stretch>
        </p:blipFill>
        <p:spPr>
          <a:xfrm>
            <a:off x="838200" y="1396011"/>
            <a:ext cx="7427016" cy="5314904"/>
          </a:xfrm>
          <a:prstGeom prst="rect">
            <a:avLst/>
          </a:prstGeom>
        </p:spPr>
      </p:pic>
      <p:pic>
        <p:nvPicPr>
          <p:cNvPr id="7" name="Picture 6">
            <a:extLst>
              <a:ext uri="{FF2B5EF4-FFF2-40B4-BE49-F238E27FC236}">
                <a16:creationId xmlns:a16="http://schemas.microsoft.com/office/drawing/2014/main" id="{48690568-4E6F-47A0-A66C-2BA90C099F46}"/>
              </a:ext>
            </a:extLst>
          </p:cNvPr>
          <p:cNvPicPr>
            <a:picLocks noChangeAspect="1"/>
          </p:cNvPicPr>
          <p:nvPr/>
        </p:nvPicPr>
        <p:blipFill>
          <a:blip r:embed="rId4"/>
          <a:stretch>
            <a:fillRect/>
          </a:stretch>
        </p:blipFill>
        <p:spPr>
          <a:xfrm>
            <a:off x="8548816" y="299462"/>
            <a:ext cx="3643184" cy="7434065"/>
          </a:xfrm>
          <a:prstGeom prst="rect">
            <a:avLst/>
          </a:prstGeom>
        </p:spPr>
      </p:pic>
    </p:spTree>
    <p:extLst>
      <p:ext uri="{BB962C8B-B14F-4D97-AF65-F5344CB8AC3E}">
        <p14:creationId xmlns:p14="http://schemas.microsoft.com/office/powerpoint/2010/main" val="121194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8F2F-C32A-48F8-997C-E2AF51C54796}"/>
              </a:ext>
            </a:extLst>
          </p:cNvPr>
          <p:cNvSpPr>
            <a:spLocks noGrp="1"/>
          </p:cNvSpPr>
          <p:nvPr>
            <p:ph type="title"/>
          </p:nvPr>
        </p:nvSpPr>
        <p:spPr>
          <a:xfrm>
            <a:off x="0" y="365125"/>
            <a:ext cx="11353800" cy="1325563"/>
          </a:xfrm>
        </p:spPr>
        <p:txBody>
          <a:bodyPr>
            <a:normAutofit/>
          </a:bodyPr>
          <a:lstStyle/>
          <a:p>
            <a:r>
              <a:rPr lang="en-US" sz="3200" dirty="0"/>
              <a:t>You find an organism that has </a:t>
            </a:r>
            <a:r>
              <a:rPr lang="en-US" sz="3200" b="1" dirty="0"/>
              <a:t>no wings, no shell, and 8 legs</a:t>
            </a:r>
            <a:r>
              <a:rPr lang="en-US" sz="3200" dirty="0"/>
              <a:t>.</a:t>
            </a:r>
          </a:p>
        </p:txBody>
      </p:sp>
      <p:pic>
        <p:nvPicPr>
          <p:cNvPr id="4" name="Content Placeholder 3">
            <a:extLst>
              <a:ext uri="{FF2B5EF4-FFF2-40B4-BE49-F238E27FC236}">
                <a16:creationId xmlns:a16="http://schemas.microsoft.com/office/drawing/2014/main" id="{341A7710-61D2-4401-B9A8-36EB867318E1}"/>
              </a:ext>
            </a:extLst>
          </p:cNvPr>
          <p:cNvPicPr>
            <a:picLocks noGrp="1" noChangeAspect="1"/>
          </p:cNvPicPr>
          <p:nvPr>
            <p:ph idx="1"/>
          </p:nvPr>
        </p:nvPicPr>
        <p:blipFill>
          <a:blip r:embed="rId2"/>
          <a:stretch>
            <a:fillRect/>
          </a:stretch>
        </p:blipFill>
        <p:spPr>
          <a:xfrm>
            <a:off x="468923" y="1221637"/>
            <a:ext cx="11136923" cy="5271238"/>
          </a:xfrm>
          <a:prstGeom prst="rect">
            <a:avLst/>
          </a:prstGeom>
        </p:spPr>
      </p:pic>
    </p:spTree>
    <p:extLst>
      <p:ext uri="{BB962C8B-B14F-4D97-AF65-F5344CB8AC3E}">
        <p14:creationId xmlns:p14="http://schemas.microsoft.com/office/powerpoint/2010/main" val="133807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BD8749-C4FB-4666-A93B-208C178AE05B}"/>
              </a:ext>
            </a:extLst>
          </p:cNvPr>
          <p:cNvPicPr>
            <a:picLocks noChangeAspect="1"/>
          </p:cNvPicPr>
          <p:nvPr/>
        </p:nvPicPr>
        <p:blipFill>
          <a:blip r:embed="rId2"/>
          <a:stretch>
            <a:fillRect/>
          </a:stretch>
        </p:blipFill>
        <p:spPr>
          <a:xfrm>
            <a:off x="463062" y="412633"/>
            <a:ext cx="10347813" cy="6032733"/>
          </a:xfrm>
          <a:prstGeom prst="rect">
            <a:avLst/>
          </a:prstGeom>
        </p:spPr>
      </p:pic>
    </p:spTree>
    <p:extLst>
      <p:ext uri="{BB962C8B-B14F-4D97-AF65-F5344CB8AC3E}">
        <p14:creationId xmlns:p14="http://schemas.microsoft.com/office/powerpoint/2010/main" val="339101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7D07233-E316-4AE6-A97C-E0931E5B54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229" y="1318737"/>
            <a:ext cx="4754192" cy="41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70050-565C-D788-F7C2-EE33D2BFDA2E}"/>
              </a:ext>
            </a:extLst>
          </p:cNvPr>
          <p:cNvSpPr txBox="1"/>
          <p:nvPr/>
        </p:nvSpPr>
        <p:spPr>
          <a:xfrm>
            <a:off x="5438275" y="1540042"/>
            <a:ext cx="6112042" cy="3139321"/>
          </a:xfrm>
          <a:prstGeom prst="rect">
            <a:avLst/>
          </a:prstGeom>
          <a:noFill/>
        </p:spPr>
        <p:txBody>
          <a:bodyPr wrap="square" rtlCol="0">
            <a:spAutoFit/>
          </a:bodyPr>
          <a:lstStyle/>
          <a:p>
            <a:pPr marL="571500" indent="-571500">
              <a:buFont typeface="Arial" panose="020B0604020202020204" pitchFamily="34" charset="0"/>
              <a:buChar char="•"/>
            </a:pPr>
            <a:r>
              <a:rPr lang="en-US" sz="3600" dirty="0"/>
              <a:t>What similarities do you see? </a:t>
            </a:r>
          </a:p>
          <a:p>
            <a:pPr marL="571500" indent="-571500">
              <a:buFont typeface="Arial" panose="020B0604020202020204" pitchFamily="34" charset="0"/>
              <a:buChar char="•"/>
            </a:pPr>
            <a:r>
              <a:rPr lang="en-US" sz="3600" dirty="0"/>
              <a:t>What differences? </a:t>
            </a:r>
          </a:p>
          <a:p>
            <a:pPr marL="571500" indent="-571500">
              <a:buFont typeface="Arial" panose="020B0604020202020204" pitchFamily="34" charset="0"/>
              <a:buChar char="•"/>
            </a:pPr>
            <a:r>
              <a:rPr lang="en-US" sz="3600" dirty="0"/>
              <a:t>What could make a YES/NO question?</a:t>
            </a:r>
            <a:endParaRPr lang="en-US" dirty="0"/>
          </a:p>
          <a:p>
            <a:endParaRPr lang="en-US" dirty="0"/>
          </a:p>
        </p:txBody>
      </p:sp>
    </p:spTree>
    <p:extLst>
      <p:ext uri="{BB962C8B-B14F-4D97-AF65-F5344CB8AC3E}">
        <p14:creationId xmlns:p14="http://schemas.microsoft.com/office/powerpoint/2010/main" val="364066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958</Words>
  <Application>Microsoft Office PowerPoint</Application>
  <PresentationFormat>Widescreen</PresentationFormat>
  <Paragraphs>75</Paragraphs>
  <Slides>25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inherit</vt:lpstr>
      <vt:lpstr>Arial</vt:lpstr>
      <vt:lpstr>Calibri</vt:lpstr>
      <vt:lpstr>Calibri Light</vt:lpstr>
      <vt:lpstr>Office Theme</vt:lpstr>
      <vt:lpstr>DICHOTOMOUS KEY</vt:lpstr>
      <vt:lpstr>What is a Dichotomous Key?</vt:lpstr>
      <vt:lpstr>Flow chart</vt:lpstr>
      <vt:lpstr>Table format</vt:lpstr>
      <vt:lpstr>PowerPoint Presentation</vt:lpstr>
      <vt:lpstr>Example:</vt:lpstr>
      <vt:lpstr>You find an organism that has no wings, no shell, and 8 legs.</vt:lpstr>
      <vt:lpstr>PowerPoint Presentation</vt:lpstr>
      <vt:lpstr>PowerPoint Presentation</vt:lpstr>
      <vt:lpstr>PowerPoint Presentation</vt:lpstr>
      <vt:lpstr>PowerPoint Presentation</vt:lpstr>
      <vt:lpstr>Practice</vt:lpstr>
      <vt:lpstr>Key Points</vt:lpstr>
      <vt:lpstr>What is a Cladogram?</vt:lpstr>
      <vt:lpstr>What is a Cladogram?</vt:lpstr>
      <vt:lpstr>What is a Cladogram?</vt:lpstr>
      <vt:lpstr>PowerPoint Presentation</vt:lpstr>
      <vt:lpstr>PowerPoint Presentation</vt:lpstr>
      <vt:lpstr>PowerPoint Presentation</vt:lpstr>
      <vt:lpstr>Cladogram – not drawn to scale, don’t know how long ago when next trait occurred. </vt:lpstr>
      <vt:lpstr>PowerPoint Presentation</vt:lpstr>
      <vt:lpstr>Phylogenetic Tree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DICHOTOMOUS KEY</dc:title>
  <dc:creator>Tammy Wilson</dc:creator>
  <cp:lastModifiedBy>Tammy Wilson</cp:lastModifiedBy>
  <cp:revision>1</cp:revision>
  <dcterms:created xsi:type="dcterms:W3CDTF">2021-06-30T22:35:42Z</dcterms:created>
  <dcterms:modified xsi:type="dcterms:W3CDTF">2024-04-08T23:16:22Z</dcterms:modified>
</cp:coreProperties>
</file>