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AFB97-61DD-48F6-A87E-44F8FEFC8CDC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8F77B-4A54-4C77-862D-126D586F7F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Grounding.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8BA28-3A33-415D-B748-64881A8D264F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75726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FF7E-A896-425D-BB43-186FB132D4DD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C7D5-C394-46FA-83D2-826A8FA57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FF7E-A896-425D-BB43-186FB132D4DD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C7D5-C394-46FA-83D2-826A8FA57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FF7E-A896-425D-BB43-186FB132D4DD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C7D5-C394-46FA-83D2-826A8FA57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FF7E-A896-425D-BB43-186FB132D4DD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C7D5-C394-46FA-83D2-826A8FA57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FF7E-A896-425D-BB43-186FB132D4DD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C7D5-C394-46FA-83D2-826A8FA57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FF7E-A896-425D-BB43-186FB132D4DD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C7D5-C394-46FA-83D2-826A8FA57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FF7E-A896-425D-BB43-186FB132D4DD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C7D5-C394-46FA-83D2-826A8FA57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FF7E-A896-425D-BB43-186FB132D4DD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C7D5-C394-46FA-83D2-826A8FA57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FF7E-A896-425D-BB43-186FB132D4DD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C7D5-C394-46FA-83D2-826A8FA57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FF7E-A896-425D-BB43-186FB132D4DD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C7D5-C394-46FA-83D2-826A8FA57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FF7E-A896-425D-BB43-186FB132D4DD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C7D5-C394-46FA-83D2-826A8FA57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DFF7E-A896-425D-BB43-186FB132D4DD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2C7D5-C394-46FA-83D2-826A8FA57C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Electrostatic Series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Some materials are more likely to gain or lose electrons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/>
              <a:t>Electrostatic 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1825625"/>
            <a:ext cx="56388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sz="3600" dirty="0" smtClean="0"/>
              <a:t>The </a:t>
            </a:r>
            <a:r>
              <a:rPr lang="en-CA" sz="3600" b="1" dirty="0"/>
              <a:t>Electrostatic Series </a:t>
            </a:r>
            <a:r>
              <a:rPr lang="en-CA" sz="3600" dirty="0"/>
              <a:t>is a list of materials in order of how easily they are to gain/lose electrons. </a:t>
            </a:r>
          </a:p>
          <a:p>
            <a:r>
              <a:rPr lang="en-CA" sz="3600" dirty="0"/>
              <a:t>See p276 of text book</a:t>
            </a:r>
          </a:p>
          <a:p>
            <a:endParaRPr lang="en-CA" dirty="0"/>
          </a:p>
        </p:txBody>
      </p:sp>
      <p:pic>
        <p:nvPicPr>
          <p:cNvPr id="4" name="Picture 3" descr="http://etx.edigitalhub.com/wp-content/uploads/ef-table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008" r="5048"/>
          <a:stretch/>
        </p:blipFill>
        <p:spPr bwMode="auto">
          <a:xfrm>
            <a:off x="5886450" y="365126"/>
            <a:ext cx="3257550" cy="64928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80164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/>
              <a:t>Electrostatic 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1825625"/>
            <a:ext cx="5638800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/>
              <a:t>What type of charge does rubber acquire when rubbed with a nylon cloth?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What type of charge does the nylon cloth acquire?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How does the size of the charge on the rubber compare to the size of the charge on the cloth?</a:t>
            </a:r>
          </a:p>
          <a:p>
            <a:endParaRPr lang="en-CA" dirty="0"/>
          </a:p>
        </p:txBody>
      </p:sp>
      <p:pic>
        <p:nvPicPr>
          <p:cNvPr id="4" name="Picture 3" descr="http://etx.edigitalhub.com/wp-content/uploads/ef-table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008" r="5048"/>
          <a:stretch/>
        </p:blipFill>
        <p:spPr bwMode="auto">
          <a:xfrm>
            <a:off x="5886450" y="365126"/>
            <a:ext cx="3257550" cy="64928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067800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093ECE-57C3-4611-9658-1341B451A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Insulators and Conductors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8AACF6-43EE-4285-B637-009242942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CA" sz="3600" b="1" dirty="0"/>
              <a:t>Insulators: </a:t>
            </a:r>
            <a:r>
              <a:rPr lang="en-CA" sz="3600" dirty="0"/>
              <a:t>Materials that </a:t>
            </a:r>
            <a:r>
              <a:rPr lang="en-CA" sz="3600" b="1" u="sng" dirty="0"/>
              <a:t>do not </a:t>
            </a:r>
            <a:r>
              <a:rPr lang="en-CA" sz="3600" dirty="0"/>
              <a:t>let electrons move through them easily </a:t>
            </a:r>
          </a:p>
          <a:p>
            <a:r>
              <a:rPr lang="en-CA" sz="3600" dirty="0" err="1"/>
              <a:t>Eg.</a:t>
            </a:r>
            <a:r>
              <a:rPr lang="en-CA" sz="3600" dirty="0"/>
              <a:t> glass, air, plastic, rubber, and wood</a:t>
            </a:r>
          </a:p>
          <a:p>
            <a:r>
              <a:rPr lang="en-CA" sz="3600" b="1" dirty="0"/>
              <a:t>Conductors: </a:t>
            </a:r>
            <a:r>
              <a:rPr lang="en-CA" sz="3600" dirty="0"/>
              <a:t>Materials that </a:t>
            </a:r>
            <a:r>
              <a:rPr lang="en-CA" sz="3600" b="1" u="sng" dirty="0"/>
              <a:t>do</a:t>
            </a:r>
            <a:r>
              <a:rPr lang="en-CA" sz="3600" dirty="0"/>
              <a:t> let electrons move through them easily </a:t>
            </a:r>
          </a:p>
          <a:p>
            <a:r>
              <a:rPr lang="en-CA" sz="3600" dirty="0" err="1"/>
              <a:t>Eg.</a:t>
            </a:r>
            <a:r>
              <a:rPr lang="en-CA" sz="3600" dirty="0"/>
              <a:t> copper, aluminum, gold, and silver</a:t>
            </a:r>
          </a:p>
        </p:txBody>
      </p:sp>
    </p:spTree>
    <p:extLst>
      <p:ext uri="{BB962C8B-B14F-4D97-AF65-F5344CB8AC3E}">
        <p14:creationId xmlns:p14="http://schemas.microsoft.com/office/powerpoint/2010/main" xmlns="" val="811312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98</Words>
  <Application>Microsoft Office PowerPoint</Application>
  <PresentationFormat>On-screen Show (4:3)</PresentationFormat>
  <Paragraphs>16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Electrostatic Series</vt:lpstr>
      <vt:lpstr>Electrostatic Series</vt:lpstr>
      <vt:lpstr>Electrostatic Series</vt:lpstr>
      <vt:lpstr>Insulators and Conductors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Electrostatic Series</dc:title>
  <dc:creator>User</dc:creator>
  <cp:lastModifiedBy>User</cp:lastModifiedBy>
  <cp:revision>1</cp:revision>
  <dcterms:created xsi:type="dcterms:W3CDTF">2020-04-07T18:28:43Z</dcterms:created>
  <dcterms:modified xsi:type="dcterms:W3CDTF">2020-04-07T18:31:03Z</dcterms:modified>
</cp:coreProperties>
</file>