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325" r:id="rId3"/>
    <p:sldId id="333" r:id="rId4"/>
    <p:sldId id="340" r:id="rId5"/>
    <p:sldId id="329" r:id="rId6"/>
    <p:sldId id="327" r:id="rId7"/>
    <p:sldId id="326" r:id="rId8"/>
    <p:sldId id="335" r:id="rId9"/>
    <p:sldId id="328" r:id="rId10"/>
    <p:sldId id="339" r:id="rId11"/>
    <p:sldId id="344" r:id="rId12"/>
    <p:sldId id="342" r:id="rId13"/>
    <p:sldId id="331" r:id="rId14"/>
    <p:sldId id="343" r:id="rId15"/>
    <p:sldId id="301" r:id="rId16"/>
    <p:sldId id="302" r:id="rId17"/>
    <p:sldId id="303" r:id="rId18"/>
    <p:sldId id="304" r:id="rId19"/>
    <p:sldId id="283" r:id="rId20"/>
    <p:sldId id="289" r:id="rId21"/>
    <p:sldId id="296" r:id="rId22"/>
    <p:sldId id="306" r:id="rId23"/>
    <p:sldId id="307" r:id="rId24"/>
    <p:sldId id="308" r:id="rId25"/>
    <p:sldId id="309" r:id="rId26"/>
    <p:sldId id="310" r:id="rId27"/>
    <p:sldId id="311" r:id="rId28"/>
    <p:sldId id="312" r:id="rId29"/>
    <p:sldId id="313" r:id="rId30"/>
    <p:sldId id="299" r:id="rId31"/>
    <p:sldId id="30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5D06D-A872-46AF-8333-82DC1D964B97}" v="18" dt="2019-03-26T19:17:15.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6" autoAdjust="0"/>
    <p:restoredTop sz="71976" autoAdjust="0"/>
  </p:normalViewPr>
  <p:slideViewPr>
    <p:cSldViewPr snapToGrid="0">
      <p:cViewPr varScale="1">
        <p:scale>
          <a:sx n="39" d="100"/>
          <a:sy n="39" d="100"/>
        </p:scale>
        <p:origin x="48" y="240"/>
      </p:cViewPr>
      <p:guideLst>
        <p:guide orient="horz" pos="2160"/>
        <p:guide pos="3840"/>
      </p:guideLst>
    </p:cSldViewPr>
  </p:slideViewPr>
  <p:notesTextViewPr>
    <p:cViewPr>
      <p:scale>
        <a:sx n="1" d="1"/>
        <a:sy n="1" d="1"/>
      </p:scale>
      <p:origin x="0" y="0"/>
    </p:cViewPr>
  </p:notesTextViewPr>
  <p:notesViewPr>
    <p:cSldViewPr snapToGrid="0">
      <p:cViewPr varScale="1">
        <p:scale>
          <a:sx n="48" d="100"/>
          <a:sy n="48" d="100"/>
        </p:scale>
        <p:origin x="125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Wilson" userId="e3b55da62d900d7c" providerId="Windows Live" clId="Web-{3703ADAE-D7C7-4DFC-89A5-B12FA1C8BB9F}"/>
    <pc:docChg chg="addSld modSld sldOrd">
      <pc:chgData name="Tammy Wilson" userId="e3b55da62d900d7c" providerId="Windows Live" clId="Web-{3703ADAE-D7C7-4DFC-89A5-B12FA1C8BB9F}" dt="2019-04-25T16:41:41.155" v="79" actId="20577"/>
      <pc:docMkLst>
        <pc:docMk/>
      </pc:docMkLst>
      <pc:sldChg chg="modSp">
        <pc:chgData name="Tammy Wilson" userId="e3b55da62d900d7c" providerId="Windows Live" clId="Web-{3703ADAE-D7C7-4DFC-89A5-B12FA1C8BB9F}" dt="2019-04-25T16:39:32.405" v="0" actId="20577"/>
        <pc:sldMkLst>
          <pc:docMk/>
          <pc:sldMk cId="2059037581" sldId="325"/>
        </pc:sldMkLst>
        <pc:spChg chg="mod">
          <ac:chgData name="Tammy Wilson" userId="e3b55da62d900d7c" providerId="Windows Live" clId="Web-{3703ADAE-D7C7-4DFC-89A5-B12FA1C8BB9F}" dt="2019-04-25T16:39:32.405" v="0" actId="20577"/>
          <ac:spMkLst>
            <pc:docMk/>
            <pc:sldMk cId="2059037581" sldId="325"/>
            <ac:spMk id="3" creationId="{79208F88-D95F-49D4-A011-565E3DE7B636}"/>
          </ac:spMkLst>
        </pc:spChg>
      </pc:sldChg>
      <pc:sldChg chg="modSp">
        <pc:chgData name="Tammy Wilson" userId="e3b55da62d900d7c" providerId="Windows Live" clId="Web-{3703ADAE-D7C7-4DFC-89A5-B12FA1C8BB9F}" dt="2019-04-25T16:40:11.717" v="12" actId="20577"/>
        <pc:sldMkLst>
          <pc:docMk/>
          <pc:sldMk cId="1178515844" sldId="326"/>
        </pc:sldMkLst>
        <pc:spChg chg="mod">
          <ac:chgData name="Tammy Wilson" userId="e3b55da62d900d7c" providerId="Windows Live" clId="Web-{3703ADAE-D7C7-4DFC-89A5-B12FA1C8BB9F}" dt="2019-04-25T16:40:11.717" v="12" actId="20577"/>
          <ac:spMkLst>
            <pc:docMk/>
            <pc:sldMk cId="1178515844" sldId="326"/>
            <ac:spMk id="3" creationId="{F7E970BC-31C8-4A1D-81C4-B8DFBE8C1F5F}"/>
          </ac:spMkLst>
        </pc:spChg>
      </pc:sldChg>
      <pc:sldChg chg="modSp">
        <pc:chgData name="Tammy Wilson" userId="e3b55da62d900d7c" providerId="Windows Live" clId="Web-{3703ADAE-D7C7-4DFC-89A5-B12FA1C8BB9F}" dt="2019-04-25T16:40:07.780" v="9" actId="20577"/>
        <pc:sldMkLst>
          <pc:docMk/>
          <pc:sldMk cId="1849419282" sldId="327"/>
        </pc:sldMkLst>
        <pc:spChg chg="mod">
          <ac:chgData name="Tammy Wilson" userId="e3b55da62d900d7c" providerId="Windows Live" clId="Web-{3703ADAE-D7C7-4DFC-89A5-B12FA1C8BB9F}" dt="2019-04-25T16:40:07.780" v="9" actId="20577"/>
          <ac:spMkLst>
            <pc:docMk/>
            <pc:sldMk cId="1849419282" sldId="327"/>
            <ac:spMk id="3" creationId="{F9621FE6-84EB-4DA5-BB3A-4508A03A5EF5}"/>
          </ac:spMkLst>
        </pc:spChg>
      </pc:sldChg>
      <pc:sldChg chg="addSp modSp ord">
        <pc:chgData name="Tammy Wilson" userId="e3b55da62d900d7c" providerId="Windows Live" clId="Web-{3703ADAE-D7C7-4DFC-89A5-B12FA1C8BB9F}" dt="2019-04-25T16:40:48.701" v="18" actId="14100"/>
        <pc:sldMkLst>
          <pc:docMk/>
          <pc:sldMk cId="2238109341" sldId="329"/>
        </pc:sldMkLst>
        <pc:picChg chg="add mod">
          <ac:chgData name="Tammy Wilson" userId="e3b55da62d900d7c" providerId="Windows Live" clId="Web-{3703ADAE-D7C7-4DFC-89A5-B12FA1C8BB9F}" dt="2019-04-25T16:40:48.701" v="18" actId="14100"/>
          <ac:picMkLst>
            <pc:docMk/>
            <pc:sldMk cId="2238109341" sldId="329"/>
            <ac:picMk id="5" creationId="{2EB64804-0412-4D6A-B567-C110F93B0C50}"/>
          </ac:picMkLst>
        </pc:picChg>
      </pc:sldChg>
      <pc:sldChg chg="modSp">
        <pc:chgData name="Tammy Wilson" userId="e3b55da62d900d7c" providerId="Windows Live" clId="Web-{3703ADAE-D7C7-4DFC-89A5-B12FA1C8BB9F}" dt="2019-04-25T16:39:43.295" v="3" actId="20577"/>
        <pc:sldMkLst>
          <pc:docMk/>
          <pc:sldMk cId="3872411487" sldId="340"/>
        </pc:sldMkLst>
        <pc:spChg chg="mod">
          <ac:chgData name="Tammy Wilson" userId="e3b55da62d900d7c" providerId="Windows Live" clId="Web-{3703ADAE-D7C7-4DFC-89A5-B12FA1C8BB9F}" dt="2019-04-25T16:39:43.295" v="3" actId="20577"/>
          <ac:spMkLst>
            <pc:docMk/>
            <pc:sldMk cId="3872411487" sldId="340"/>
            <ac:spMk id="3" creationId="{00000000-0000-0000-0000-000000000000}"/>
          </ac:spMkLst>
        </pc:spChg>
      </pc:sldChg>
      <pc:sldChg chg="modSp">
        <pc:chgData name="Tammy Wilson" userId="e3b55da62d900d7c" providerId="Windows Live" clId="Web-{3703ADAE-D7C7-4DFC-89A5-B12FA1C8BB9F}" dt="2019-04-25T16:39:57.264" v="6" actId="20577"/>
        <pc:sldMkLst>
          <pc:docMk/>
          <pc:sldMk cId="3414251095" sldId="341"/>
        </pc:sldMkLst>
        <pc:spChg chg="mod">
          <ac:chgData name="Tammy Wilson" userId="e3b55da62d900d7c" providerId="Windows Live" clId="Web-{3703ADAE-D7C7-4DFC-89A5-B12FA1C8BB9F}" dt="2019-04-25T16:39:57.264" v="6" actId="20577"/>
          <ac:spMkLst>
            <pc:docMk/>
            <pc:sldMk cId="3414251095" sldId="341"/>
            <ac:spMk id="3" creationId="{00000000-0000-0000-0000-000000000000}"/>
          </ac:spMkLst>
        </pc:spChg>
      </pc:sldChg>
      <pc:sldChg chg="modSp new">
        <pc:chgData name="Tammy Wilson" userId="e3b55da62d900d7c" providerId="Windows Live" clId="Web-{3703ADAE-D7C7-4DFC-89A5-B12FA1C8BB9F}" dt="2019-04-25T16:41:41.139" v="77" actId="20577"/>
        <pc:sldMkLst>
          <pc:docMk/>
          <pc:sldMk cId="985924490" sldId="342"/>
        </pc:sldMkLst>
        <pc:spChg chg="mod">
          <ac:chgData name="Tammy Wilson" userId="e3b55da62d900d7c" providerId="Windows Live" clId="Web-{3703ADAE-D7C7-4DFC-89A5-B12FA1C8BB9F}" dt="2019-04-25T16:41:27.623" v="68" actId="20577"/>
          <ac:spMkLst>
            <pc:docMk/>
            <pc:sldMk cId="985924490" sldId="342"/>
            <ac:spMk id="2" creationId="{5E4EF83B-F7DB-4840-86B6-34637AB39AF2}"/>
          </ac:spMkLst>
        </pc:spChg>
        <pc:spChg chg="mod">
          <ac:chgData name="Tammy Wilson" userId="e3b55da62d900d7c" providerId="Windows Live" clId="Web-{3703ADAE-D7C7-4DFC-89A5-B12FA1C8BB9F}" dt="2019-04-25T16:41:41.139" v="77" actId="20577"/>
          <ac:spMkLst>
            <pc:docMk/>
            <pc:sldMk cId="985924490" sldId="342"/>
            <ac:spMk id="3" creationId="{7B256B2B-4484-4CD3-95B9-A467F1AD9368}"/>
          </ac:spMkLst>
        </pc:spChg>
      </pc:sldChg>
    </pc:docChg>
  </pc:docChgLst>
  <pc:docChgLst>
    <pc:chgData name="Tammy Wilson" userId="e3b55da62d900d7c" providerId="Windows Live" clId="Web-{0F4A39D9-8A27-46FB-A1BC-0431F920B363}"/>
    <pc:docChg chg="delSld modSld">
      <pc:chgData name="Tammy Wilson" userId="e3b55da62d900d7c" providerId="Windows Live" clId="Web-{0F4A39D9-8A27-46FB-A1BC-0431F920B363}" dt="2019-04-26T17:30:23.230" v="82" actId="20577"/>
      <pc:docMkLst>
        <pc:docMk/>
      </pc:docMkLst>
      <pc:sldChg chg="modSp">
        <pc:chgData name="Tammy Wilson" userId="e3b55da62d900d7c" providerId="Windows Live" clId="Web-{0F4A39D9-8A27-46FB-A1BC-0431F920B363}" dt="2019-04-26T17:30:09.793" v="46" actId="20577"/>
        <pc:sldMkLst>
          <pc:docMk/>
          <pc:sldMk cId="1178515844" sldId="326"/>
        </pc:sldMkLst>
        <pc:spChg chg="mod">
          <ac:chgData name="Tammy Wilson" userId="e3b55da62d900d7c" providerId="Windows Live" clId="Web-{0F4A39D9-8A27-46FB-A1BC-0431F920B363}" dt="2019-04-26T17:30:09.793" v="46" actId="20577"/>
          <ac:spMkLst>
            <pc:docMk/>
            <pc:sldMk cId="1178515844" sldId="326"/>
            <ac:spMk id="2" creationId="{BFCA6653-AF07-4521-BAD3-7FFDCBB832F9}"/>
          </ac:spMkLst>
        </pc:spChg>
      </pc:sldChg>
      <pc:sldChg chg="modSp">
        <pc:chgData name="Tammy Wilson" userId="e3b55da62d900d7c" providerId="Windows Live" clId="Web-{0F4A39D9-8A27-46FB-A1BC-0431F920B363}" dt="2019-04-26T17:30:20.887" v="80" actId="20577"/>
        <pc:sldMkLst>
          <pc:docMk/>
          <pc:sldMk cId="1849419282" sldId="327"/>
        </pc:sldMkLst>
        <pc:spChg chg="mod">
          <ac:chgData name="Tammy Wilson" userId="e3b55da62d900d7c" providerId="Windows Live" clId="Web-{0F4A39D9-8A27-46FB-A1BC-0431F920B363}" dt="2019-04-26T17:30:20.887" v="80" actId="20577"/>
          <ac:spMkLst>
            <pc:docMk/>
            <pc:sldMk cId="1849419282" sldId="327"/>
            <ac:spMk id="2" creationId="{F20C6A69-C016-4FC0-98BA-16729A5AA348}"/>
          </ac:spMkLst>
        </pc:spChg>
        <pc:spChg chg="mod">
          <ac:chgData name="Tammy Wilson" userId="e3b55da62d900d7c" providerId="Windows Live" clId="Web-{0F4A39D9-8A27-46FB-A1BC-0431F920B363}" dt="2019-04-26T17:29:58.574" v="33" actId="20577"/>
          <ac:spMkLst>
            <pc:docMk/>
            <pc:sldMk cId="1849419282" sldId="327"/>
            <ac:spMk id="3" creationId="{F9621FE6-84EB-4DA5-BB3A-4508A03A5EF5}"/>
          </ac:spMkLst>
        </pc:spChg>
      </pc:sldChg>
      <pc:sldChg chg="modSp">
        <pc:chgData name="Tammy Wilson" userId="e3b55da62d900d7c" providerId="Windows Live" clId="Web-{0F4A39D9-8A27-46FB-A1BC-0431F920B363}" dt="2019-04-26T17:29:41.543" v="26" actId="20577"/>
        <pc:sldMkLst>
          <pc:docMk/>
          <pc:sldMk cId="2238109341" sldId="329"/>
        </pc:sldMkLst>
        <pc:spChg chg="mod">
          <ac:chgData name="Tammy Wilson" userId="e3b55da62d900d7c" providerId="Windows Live" clId="Web-{0F4A39D9-8A27-46FB-A1BC-0431F920B363}" dt="2019-04-26T17:29:41.543" v="26" actId="20577"/>
          <ac:spMkLst>
            <pc:docMk/>
            <pc:sldMk cId="2238109341" sldId="329"/>
            <ac:spMk id="3" creationId="{5773AF2F-B2DC-4F2B-AC11-D8295C41597E}"/>
          </ac:spMkLst>
        </pc:spChg>
        <pc:picChg chg="mod">
          <ac:chgData name="Tammy Wilson" userId="e3b55da62d900d7c" providerId="Windows Live" clId="Web-{0F4A39D9-8A27-46FB-A1BC-0431F920B363}" dt="2019-04-26T17:29:22.949" v="21" actId="14100"/>
          <ac:picMkLst>
            <pc:docMk/>
            <pc:sldMk cId="2238109341" sldId="329"/>
            <ac:picMk id="5" creationId="{2EB64804-0412-4D6A-B567-C110F93B0C50}"/>
          </ac:picMkLst>
        </pc:picChg>
      </pc:sldChg>
      <pc:sldChg chg="del">
        <pc:chgData name="Tammy Wilson" userId="e3b55da62d900d7c" providerId="Windows Live" clId="Web-{0F4A39D9-8A27-46FB-A1BC-0431F920B363}" dt="2019-04-26T17:29:10.574" v="15"/>
        <pc:sldMkLst>
          <pc:docMk/>
          <pc:sldMk cId="3056593066" sldId="330"/>
        </pc:sldMkLst>
      </pc:sldChg>
      <pc:sldChg chg="addSp delSp modSp mod setBg">
        <pc:chgData name="Tammy Wilson" userId="e3b55da62d900d7c" providerId="Windows Live" clId="Web-{0F4A39D9-8A27-46FB-A1BC-0431F920B363}" dt="2019-04-26T17:28:39.261" v="10" actId="1076"/>
        <pc:sldMkLst>
          <pc:docMk/>
          <pc:sldMk cId="1943086557" sldId="333"/>
        </pc:sldMkLst>
        <pc:spChg chg="mod">
          <ac:chgData name="Tammy Wilson" userId="e3b55da62d900d7c" providerId="Windows Live" clId="Web-{0F4A39D9-8A27-46FB-A1BC-0431F920B363}" dt="2019-04-26T17:28:09.949" v="2"/>
          <ac:spMkLst>
            <pc:docMk/>
            <pc:sldMk cId="1943086557" sldId="333"/>
            <ac:spMk id="2" creationId="{00000000-0000-0000-0000-000000000000}"/>
          </ac:spMkLst>
        </pc:spChg>
        <pc:spChg chg="mod">
          <ac:chgData name="Tammy Wilson" userId="e3b55da62d900d7c" providerId="Windows Live" clId="Web-{0F4A39D9-8A27-46FB-A1BC-0431F920B363}" dt="2019-04-26T17:28:39.261" v="10" actId="1076"/>
          <ac:spMkLst>
            <pc:docMk/>
            <pc:sldMk cId="1943086557" sldId="333"/>
            <ac:spMk id="3" creationId="{00000000-0000-0000-0000-000000000000}"/>
          </ac:spMkLst>
        </pc:spChg>
        <pc:picChg chg="add mod modCrop">
          <ac:chgData name="Tammy Wilson" userId="e3b55da62d900d7c" providerId="Windows Live" clId="Web-{0F4A39D9-8A27-46FB-A1BC-0431F920B363}" dt="2019-04-26T17:28:35.402" v="9" actId="1076"/>
          <ac:picMkLst>
            <pc:docMk/>
            <pc:sldMk cId="1943086557" sldId="333"/>
            <ac:picMk id="4" creationId="{DD6A9D76-9175-4D0D-BA30-7E813C3F1DCD}"/>
          </ac:picMkLst>
        </pc:picChg>
        <pc:picChg chg="del">
          <ac:chgData name="Tammy Wilson" userId="e3b55da62d900d7c" providerId="Windows Live" clId="Web-{0F4A39D9-8A27-46FB-A1BC-0431F920B363}" dt="2019-04-26T17:28:02.636" v="0"/>
          <ac:picMkLst>
            <pc:docMk/>
            <pc:sldMk cId="1943086557" sldId="333"/>
            <ac:picMk id="1026" creationId="{B3185C3F-F5D4-46F5-B07D-7F56EB8C7B38}"/>
          </ac:picMkLst>
        </pc:picChg>
      </pc:sldChg>
      <pc:sldChg chg="del">
        <pc:chgData name="Tammy Wilson" userId="e3b55da62d900d7c" providerId="Windows Live" clId="Web-{0F4A39D9-8A27-46FB-A1BC-0431F920B363}" dt="2019-04-26T17:28:49.074" v="11"/>
        <pc:sldMkLst>
          <pc:docMk/>
          <pc:sldMk cId="3414251095" sldId="341"/>
        </pc:sldMkLst>
      </pc:sldChg>
    </pc:docChg>
  </pc:docChgLst>
  <pc:docChgLst>
    <pc:chgData name="Tammy Wilson" userId="e3b55da62d900d7c" providerId="Windows Live" clId="Web-{75BE79A2-2939-48D6-9A41-7D77EF920134}"/>
    <pc:docChg chg="modSld">
      <pc:chgData name="Tammy Wilson" userId="e3b55da62d900d7c" providerId="Windows Live" clId="Web-{75BE79A2-2939-48D6-9A41-7D77EF920134}" dt="2019-04-25T20:50:29.248" v="76" actId="20577"/>
      <pc:docMkLst>
        <pc:docMk/>
      </pc:docMkLst>
      <pc:sldChg chg="modSp">
        <pc:chgData name="Tammy Wilson" userId="e3b55da62d900d7c" providerId="Windows Live" clId="Web-{75BE79A2-2939-48D6-9A41-7D77EF920134}" dt="2019-04-25T20:49:39.714" v="68" actId="20577"/>
        <pc:sldMkLst>
          <pc:docMk/>
          <pc:sldMk cId="1178515844" sldId="326"/>
        </pc:sldMkLst>
        <pc:spChg chg="mod">
          <ac:chgData name="Tammy Wilson" userId="e3b55da62d900d7c" providerId="Windows Live" clId="Web-{75BE79A2-2939-48D6-9A41-7D77EF920134}" dt="2019-04-25T20:49:39.714" v="68" actId="20577"/>
          <ac:spMkLst>
            <pc:docMk/>
            <pc:sldMk cId="1178515844" sldId="326"/>
            <ac:spMk id="3" creationId="{F7E970BC-31C8-4A1D-81C4-B8DFBE8C1F5F}"/>
          </ac:spMkLst>
        </pc:spChg>
      </pc:sldChg>
      <pc:sldChg chg="modSp">
        <pc:chgData name="Tammy Wilson" userId="e3b55da62d900d7c" providerId="Windows Live" clId="Web-{75BE79A2-2939-48D6-9A41-7D77EF920134}" dt="2019-04-25T20:49:32.714" v="64" actId="20577"/>
        <pc:sldMkLst>
          <pc:docMk/>
          <pc:sldMk cId="1849419282" sldId="327"/>
        </pc:sldMkLst>
        <pc:spChg chg="mod">
          <ac:chgData name="Tammy Wilson" userId="e3b55da62d900d7c" providerId="Windows Live" clId="Web-{75BE79A2-2939-48D6-9A41-7D77EF920134}" dt="2019-04-25T20:49:32.714" v="64" actId="20577"/>
          <ac:spMkLst>
            <pc:docMk/>
            <pc:sldMk cId="1849419282" sldId="327"/>
            <ac:spMk id="3" creationId="{F9621FE6-84EB-4DA5-BB3A-4508A03A5EF5}"/>
          </ac:spMkLst>
        </pc:spChg>
      </pc:sldChg>
      <pc:sldChg chg="modSp">
        <pc:chgData name="Tammy Wilson" userId="e3b55da62d900d7c" providerId="Windows Live" clId="Web-{75BE79A2-2939-48D6-9A41-7D77EF920134}" dt="2019-04-25T20:50:25.795" v="74" actId="20577"/>
        <pc:sldMkLst>
          <pc:docMk/>
          <pc:sldMk cId="2903778507" sldId="328"/>
        </pc:sldMkLst>
        <pc:spChg chg="mod">
          <ac:chgData name="Tammy Wilson" userId="e3b55da62d900d7c" providerId="Windows Live" clId="Web-{75BE79A2-2939-48D6-9A41-7D77EF920134}" dt="2019-04-25T20:50:25.795" v="74" actId="20577"/>
          <ac:spMkLst>
            <pc:docMk/>
            <pc:sldMk cId="2903778507" sldId="328"/>
            <ac:spMk id="3" creationId="{456E02D4-A821-41A9-88EE-C67F3278C24D}"/>
          </ac:spMkLst>
        </pc:spChg>
      </pc:sldChg>
      <pc:sldChg chg="modSp">
        <pc:chgData name="Tammy Wilson" userId="e3b55da62d900d7c" providerId="Windows Live" clId="Web-{75BE79A2-2939-48D6-9A41-7D77EF920134}" dt="2019-04-25T20:40:21.301" v="27" actId="20577"/>
        <pc:sldMkLst>
          <pc:docMk/>
          <pc:sldMk cId="1943086557" sldId="333"/>
        </pc:sldMkLst>
        <pc:spChg chg="mod">
          <ac:chgData name="Tammy Wilson" userId="e3b55da62d900d7c" providerId="Windows Live" clId="Web-{75BE79A2-2939-48D6-9A41-7D77EF920134}" dt="2019-04-25T20:40:21.301" v="27" actId="20577"/>
          <ac:spMkLst>
            <pc:docMk/>
            <pc:sldMk cId="1943086557" sldId="333"/>
            <ac:spMk id="3" creationId="{00000000-0000-0000-0000-000000000000}"/>
          </ac:spMkLst>
        </pc:spChg>
      </pc:sldChg>
      <pc:sldChg chg="modSp">
        <pc:chgData name="Tammy Wilson" userId="e3b55da62d900d7c" providerId="Windows Live" clId="Web-{75BE79A2-2939-48D6-9A41-7D77EF920134}" dt="2019-04-25T20:50:19.263" v="71" actId="20577"/>
        <pc:sldMkLst>
          <pc:docMk/>
          <pc:sldMk cId="1546921783" sldId="339"/>
        </pc:sldMkLst>
        <pc:spChg chg="mod">
          <ac:chgData name="Tammy Wilson" userId="e3b55da62d900d7c" providerId="Windows Live" clId="Web-{75BE79A2-2939-48D6-9A41-7D77EF920134}" dt="2019-04-25T20:50:19.263" v="71" actId="20577"/>
          <ac:spMkLst>
            <pc:docMk/>
            <pc:sldMk cId="1546921783" sldId="339"/>
            <ac:spMk id="3" creationId="{87FED418-1651-42B3-8EDA-F39318560675}"/>
          </ac:spMkLst>
        </pc:spChg>
      </pc:sldChg>
    </pc:docChg>
  </pc:docChgLst>
  <pc:docChgLst>
    <pc:chgData name="Tammy Wilson" userId="e3b55da62d900d7c" providerId="Windows Live" clId="Web-{8B069AF8-DF5A-4A94-821B-50A22CE51FEC}"/>
    <pc:docChg chg="addSld modSld sldOrd">
      <pc:chgData name="Tammy Wilson" userId="e3b55da62d900d7c" providerId="Windows Live" clId="Web-{8B069AF8-DF5A-4A94-821B-50A22CE51FEC}" dt="2019-04-10T00:08:37.190" v="244" actId="20577"/>
      <pc:docMkLst>
        <pc:docMk/>
      </pc:docMkLst>
      <pc:sldChg chg="modSp">
        <pc:chgData name="Tammy Wilson" userId="e3b55da62d900d7c" providerId="Windows Live" clId="Web-{8B069AF8-DF5A-4A94-821B-50A22CE51FEC}" dt="2019-04-10T00:03:20.471" v="20" actId="20577"/>
        <pc:sldMkLst>
          <pc:docMk/>
          <pc:sldMk cId="2059037581" sldId="325"/>
        </pc:sldMkLst>
        <pc:spChg chg="mod">
          <ac:chgData name="Tammy Wilson" userId="e3b55da62d900d7c" providerId="Windows Live" clId="Web-{8B069AF8-DF5A-4A94-821B-50A22CE51FEC}" dt="2019-04-10T00:03:20.471" v="20" actId="20577"/>
          <ac:spMkLst>
            <pc:docMk/>
            <pc:sldMk cId="2059037581" sldId="325"/>
            <ac:spMk id="3" creationId="{79208F88-D95F-49D4-A011-565E3DE7B636}"/>
          </ac:spMkLst>
        </pc:spChg>
      </pc:sldChg>
      <pc:sldChg chg="modSp">
        <pc:chgData name="Tammy Wilson" userId="e3b55da62d900d7c" providerId="Windows Live" clId="Web-{8B069AF8-DF5A-4A94-821B-50A22CE51FEC}" dt="2019-04-10T00:08:37.190" v="243" actId="20577"/>
        <pc:sldMkLst>
          <pc:docMk/>
          <pc:sldMk cId="2238109341" sldId="329"/>
        </pc:sldMkLst>
        <pc:spChg chg="mod">
          <ac:chgData name="Tammy Wilson" userId="e3b55da62d900d7c" providerId="Windows Live" clId="Web-{8B069AF8-DF5A-4A94-821B-50A22CE51FEC}" dt="2019-04-10T00:08:37.190" v="243" actId="20577"/>
          <ac:spMkLst>
            <pc:docMk/>
            <pc:sldMk cId="2238109341" sldId="329"/>
            <ac:spMk id="3" creationId="{5773AF2F-B2DC-4F2B-AC11-D8295C41597E}"/>
          </ac:spMkLst>
        </pc:spChg>
      </pc:sldChg>
      <pc:sldChg chg="modSp">
        <pc:chgData name="Tammy Wilson" userId="e3b55da62d900d7c" providerId="Windows Live" clId="Web-{8B069AF8-DF5A-4A94-821B-50A22CE51FEC}" dt="2019-04-10T00:06:31.627" v="230" actId="20577"/>
        <pc:sldMkLst>
          <pc:docMk/>
          <pc:sldMk cId="3056593066" sldId="330"/>
        </pc:sldMkLst>
        <pc:spChg chg="mod">
          <ac:chgData name="Tammy Wilson" userId="e3b55da62d900d7c" providerId="Windows Live" clId="Web-{8B069AF8-DF5A-4A94-821B-50A22CE51FEC}" dt="2019-04-10T00:06:31.627" v="230" actId="20577"/>
          <ac:spMkLst>
            <pc:docMk/>
            <pc:sldMk cId="3056593066" sldId="330"/>
            <ac:spMk id="3" creationId="{00000000-0000-0000-0000-000000000000}"/>
          </ac:spMkLst>
        </pc:spChg>
      </pc:sldChg>
      <pc:sldChg chg="modSp ord">
        <pc:chgData name="Tammy Wilson" userId="e3b55da62d900d7c" providerId="Windows Live" clId="Web-{8B069AF8-DF5A-4A94-821B-50A22CE51FEC}" dt="2019-04-10T00:04:15.518" v="27" actId="1076"/>
        <pc:sldMkLst>
          <pc:docMk/>
          <pc:sldMk cId="1943086557" sldId="333"/>
        </pc:sldMkLst>
        <pc:spChg chg="mod">
          <ac:chgData name="Tammy Wilson" userId="e3b55da62d900d7c" providerId="Windows Live" clId="Web-{8B069AF8-DF5A-4A94-821B-50A22CE51FEC}" dt="2019-04-10T00:04:12.189" v="25" actId="20577"/>
          <ac:spMkLst>
            <pc:docMk/>
            <pc:sldMk cId="1943086557" sldId="333"/>
            <ac:spMk id="3" creationId="{00000000-0000-0000-0000-000000000000}"/>
          </ac:spMkLst>
        </pc:spChg>
        <pc:picChg chg="mod">
          <ac:chgData name="Tammy Wilson" userId="e3b55da62d900d7c" providerId="Windows Live" clId="Web-{8B069AF8-DF5A-4A94-821B-50A22CE51FEC}" dt="2019-04-10T00:04:15.518" v="27" actId="1076"/>
          <ac:picMkLst>
            <pc:docMk/>
            <pc:sldMk cId="1943086557" sldId="333"/>
            <ac:picMk id="1026" creationId="{B3185C3F-F5D4-46F5-B07D-7F56EB8C7B38}"/>
          </ac:picMkLst>
        </pc:picChg>
      </pc:sldChg>
      <pc:sldChg chg="delSp modSp add replId">
        <pc:chgData name="Tammy Wilson" userId="e3b55da62d900d7c" providerId="Windows Live" clId="Web-{8B069AF8-DF5A-4A94-821B-50A22CE51FEC}" dt="2019-04-10T00:05:19.768" v="220" actId="20577"/>
        <pc:sldMkLst>
          <pc:docMk/>
          <pc:sldMk cId="3872411487" sldId="340"/>
        </pc:sldMkLst>
        <pc:spChg chg="mod">
          <ac:chgData name="Tammy Wilson" userId="e3b55da62d900d7c" providerId="Windows Live" clId="Web-{8B069AF8-DF5A-4A94-821B-50A22CE51FEC}" dt="2019-04-10T00:05:19.768" v="220" actId="20577"/>
          <ac:spMkLst>
            <pc:docMk/>
            <pc:sldMk cId="3872411487" sldId="340"/>
            <ac:spMk id="3" creationId="{00000000-0000-0000-0000-000000000000}"/>
          </ac:spMkLst>
        </pc:spChg>
        <pc:picChg chg="del">
          <ac:chgData name="Tammy Wilson" userId="e3b55da62d900d7c" providerId="Windows Live" clId="Web-{8B069AF8-DF5A-4A94-821B-50A22CE51FEC}" dt="2019-04-10T00:04:24.877" v="31"/>
          <ac:picMkLst>
            <pc:docMk/>
            <pc:sldMk cId="3872411487" sldId="340"/>
            <ac:picMk id="1026" creationId="{B3185C3F-F5D4-46F5-B07D-7F56EB8C7B38}"/>
          </ac:picMkLst>
        </pc:picChg>
      </pc:sldChg>
      <pc:sldChg chg="modSp add replId">
        <pc:chgData name="Tammy Wilson" userId="e3b55da62d900d7c" providerId="Windows Live" clId="Web-{8B069AF8-DF5A-4A94-821B-50A22CE51FEC}" dt="2019-04-10T00:05:30.096" v="225" actId="20577"/>
        <pc:sldMkLst>
          <pc:docMk/>
          <pc:sldMk cId="3414251095" sldId="341"/>
        </pc:sldMkLst>
        <pc:spChg chg="mod">
          <ac:chgData name="Tammy Wilson" userId="e3b55da62d900d7c" providerId="Windows Live" clId="Web-{8B069AF8-DF5A-4A94-821B-50A22CE51FEC}" dt="2019-04-10T00:05:30.096" v="225" actId="20577"/>
          <ac:spMkLst>
            <pc:docMk/>
            <pc:sldMk cId="3414251095" sldId="341"/>
            <ac:spMk id="3" creationId="{00000000-0000-0000-0000-000000000000}"/>
          </ac:spMkLst>
        </pc:spChg>
      </pc:sldChg>
    </pc:docChg>
  </pc:docChgLst>
  <pc:docChgLst>
    <pc:chgData name="Tammy Wilson" userId="e3b55da62d900d7c" providerId="LiveId" clId="{3245D06D-A872-46AF-8333-82DC1D964B97}"/>
    <pc:docChg chg="custSel modSld modMainMaster">
      <pc:chgData name="Tammy Wilson" userId="e3b55da62d900d7c" providerId="LiveId" clId="{3245D06D-A872-46AF-8333-82DC1D964B97}" dt="2019-03-26T19:17:15.823" v="17" actId="27636"/>
      <pc:docMkLst>
        <pc:docMk/>
      </pc:docMkLst>
      <pc:sldChg chg="modSp">
        <pc:chgData name="Tammy Wilson" userId="e3b55da62d900d7c" providerId="LiveId" clId="{3245D06D-A872-46AF-8333-82DC1D964B97}" dt="2019-03-26T19:17:15.526" v="10" actId="27636"/>
        <pc:sldMkLst>
          <pc:docMk/>
          <pc:sldMk cId="491750097" sldId="296"/>
        </pc:sldMkLst>
        <pc:spChg chg="mod">
          <ac:chgData name="Tammy Wilson" userId="e3b55da62d900d7c" providerId="LiveId" clId="{3245D06D-A872-46AF-8333-82DC1D964B97}" dt="2019-03-26T19:17:15.526" v="10" actId="27636"/>
          <ac:spMkLst>
            <pc:docMk/>
            <pc:sldMk cId="491750097" sldId="296"/>
            <ac:spMk id="4" creationId="{00000000-0000-0000-0000-000000000000}"/>
          </ac:spMkLst>
        </pc:spChg>
      </pc:sldChg>
      <pc:sldChg chg="modSp">
        <pc:chgData name="Tammy Wilson" userId="e3b55da62d900d7c" providerId="LiveId" clId="{3245D06D-A872-46AF-8333-82DC1D964B97}" dt="2019-03-26T19:17:15.823" v="17" actId="27636"/>
        <pc:sldMkLst>
          <pc:docMk/>
          <pc:sldMk cId="2754636235" sldId="300"/>
        </pc:sldMkLst>
        <pc:spChg chg="mod">
          <ac:chgData name="Tammy Wilson" userId="e3b55da62d900d7c" providerId="LiveId" clId="{3245D06D-A872-46AF-8333-82DC1D964B97}" dt="2019-03-26T19:17:15.823" v="17" actId="27636"/>
          <ac:spMkLst>
            <pc:docMk/>
            <pc:sldMk cId="2754636235" sldId="300"/>
            <ac:spMk id="3" creationId="{00000000-0000-0000-0000-000000000000}"/>
          </ac:spMkLst>
        </pc:spChg>
      </pc:sldChg>
      <pc:sldChg chg="modSp">
        <pc:chgData name="Tammy Wilson" userId="e3b55da62d900d7c" providerId="LiveId" clId="{3245D06D-A872-46AF-8333-82DC1D964B97}" dt="2019-03-26T19:17:15.354" v="7" actId="27636"/>
        <pc:sldMkLst>
          <pc:docMk/>
          <pc:sldMk cId="553419830" sldId="301"/>
        </pc:sldMkLst>
        <pc:spChg chg="mod">
          <ac:chgData name="Tammy Wilson" userId="e3b55da62d900d7c" providerId="LiveId" clId="{3245D06D-A872-46AF-8333-82DC1D964B97}" dt="2019-03-26T19:17:15.354" v="7" actId="27636"/>
          <ac:spMkLst>
            <pc:docMk/>
            <pc:sldMk cId="553419830" sldId="301"/>
            <ac:spMk id="3" creationId="{00000000-0000-0000-0000-000000000000}"/>
          </ac:spMkLst>
        </pc:spChg>
      </pc:sldChg>
      <pc:sldChg chg="modSp">
        <pc:chgData name="Tammy Wilson" userId="e3b55da62d900d7c" providerId="LiveId" clId="{3245D06D-A872-46AF-8333-82DC1D964B97}" dt="2019-03-26T19:17:15.448" v="8" actId="27636"/>
        <pc:sldMkLst>
          <pc:docMk/>
          <pc:sldMk cId="2854897001" sldId="303"/>
        </pc:sldMkLst>
        <pc:spChg chg="mod">
          <ac:chgData name="Tammy Wilson" userId="e3b55da62d900d7c" providerId="LiveId" clId="{3245D06D-A872-46AF-8333-82DC1D964B97}" dt="2019-03-26T19:17:15.448" v="8" actId="27636"/>
          <ac:spMkLst>
            <pc:docMk/>
            <pc:sldMk cId="2854897001" sldId="303"/>
            <ac:spMk id="3" creationId="{00000000-0000-0000-0000-000000000000}"/>
          </ac:spMkLst>
        </pc:spChg>
      </pc:sldChg>
      <pc:sldChg chg="modSp">
        <pc:chgData name="Tammy Wilson" userId="e3b55da62d900d7c" providerId="LiveId" clId="{3245D06D-A872-46AF-8333-82DC1D964B97}" dt="2019-03-26T19:17:15.495" v="9" actId="27636"/>
        <pc:sldMkLst>
          <pc:docMk/>
          <pc:sldMk cId="3072503229" sldId="304"/>
        </pc:sldMkLst>
        <pc:spChg chg="mod">
          <ac:chgData name="Tammy Wilson" userId="e3b55da62d900d7c" providerId="LiveId" clId="{3245D06D-A872-46AF-8333-82DC1D964B97}" dt="2019-03-26T19:17:15.495" v="9" actId="27636"/>
          <ac:spMkLst>
            <pc:docMk/>
            <pc:sldMk cId="3072503229" sldId="304"/>
            <ac:spMk id="3" creationId="{00000000-0000-0000-0000-000000000000}"/>
          </ac:spMkLst>
        </pc:spChg>
      </pc:sldChg>
      <pc:sldChg chg="modSp">
        <pc:chgData name="Tammy Wilson" userId="e3b55da62d900d7c" providerId="LiveId" clId="{3245D06D-A872-46AF-8333-82DC1D964B97}" dt="2019-03-26T19:17:15.557" v="11" actId="27636"/>
        <pc:sldMkLst>
          <pc:docMk/>
          <pc:sldMk cId="1520308074" sldId="306"/>
        </pc:sldMkLst>
        <pc:spChg chg="mod">
          <ac:chgData name="Tammy Wilson" userId="e3b55da62d900d7c" providerId="LiveId" clId="{3245D06D-A872-46AF-8333-82DC1D964B97}" dt="2019-03-26T19:17:15.557" v="11" actId="27636"/>
          <ac:spMkLst>
            <pc:docMk/>
            <pc:sldMk cId="1520308074" sldId="306"/>
            <ac:spMk id="3" creationId="{00000000-0000-0000-0000-000000000000}"/>
          </ac:spMkLst>
        </pc:spChg>
      </pc:sldChg>
      <pc:sldChg chg="modSp">
        <pc:chgData name="Tammy Wilson" userId="e3b55da62d900d7c" providerId="LiveId" clId="{3245D06D-A872-46AF-8333-82DC1D964B97}" dt="2019-03-26T19:17:15.604" v="12" actId="27636"/>
        <pc:sldMkLst>
          <pc:docMk/>
          <pc:sldMk cId="2050304660" sldId="307"/>
        </pc:sldMkLst>
        <pc:spChg chg="mod">
          <ac:chgData name="Tammy Wilson" userId="e3b55da62d900d7c" providerId="LiveId" clId="{3245D06D-A872-46AF-8333-82DC1D964B97}" dt="2019-03-26T19:17:15.604" v="12" actId="27636"/>
          <ac:spMkLst>
            <pc:docMk/>
            <pc:sldMk cId="2050304660" sldId="307"/>
            <ac:spMk id="3" creationId="{00000000-0000-0000-0000-000000000000}"/>
          </ac:spMkLst>
        </pc:spChg>
      </pc:sldChg>
      <pc:sldChg chg="modSp">
        <pc:chgData name="Tammy Wilson" userId="e3b55da62d900d7c" providerId="LiveId" clId="{3245D06D-A872-46AF-8333-82DC1D964B97}" dt="2019-03-26T19:17:15.651" v="13" actId="27636"/>
        <pc:sldMkLst>
          <pc:docMk/>
          <pc:sldMk cId="3890741864" sldId="309"/>
        </pc:sldMkLst>
        <pc:spChg chg="mod">
          <ac:chgData name="Tammy Wilson" userId="e3b55da62d900d7c" providerId="LiveId" clId="{3245D06D-A872-46AF-8333-82DC1D964B97}" dt="2019-03-26T19:17:15.651" v="13" actId="27636"/>
          <ac:spMkLst>
            <pc:docMk/>
            <pc:sldMk cId="3890741864" sldId="309"/>
            <ac:spMk id="3" creationId="{00000000-0000-0000-0000-000000000000}"/>
          </ac:spMkLst>
        </pc:spChg>
      </pc:sldChg>
      <pc:sldChg chg="modSp">
        <pc:chgData name="Tammy Wilson" userId="e3b55da62d900d7c" providerId="LiveId" clId="{3245D06D-A872-46AF-8333-82DC1D964B97}" dt="2019-03-26T19:17:15.698" v="14" actId="27636"/>
        <pc:sldMkLst>
          <pc:docMk/>
          <pc:sldMk cId="150681286" sldId="310"/>
        </pc:sldMkLst>
        <pc:spChg chg="mod">
          <ac:chgData name="Tammy Wilson" userId="e3b55da62d900d7c" providerId="LiveId" clId="{3245D06D-A872-46AF-8333-82DC1D964B97}" dt="2019-03-26T19:17:15.698" v="14" actId="27636"/>
          <ac:spMkLst>
            <pc:docMk/>
            <pc:sldMk cId="150681286" sldId="310"/>
            <ac:spMk id="3" creationId="{00000000-0000-0000-0000-000000000000}"/>
          </ac:spMkLst>
        </pc:spChg>
      </pc:sldChg>
      <pc:sldChg chg="modSp">
        <pc:chgData name="Tammy Wilson" userId="e3b55da62d900d7c" providerId="LiveId" clId="{3245D06D-A872-46AF-8333-82DC1D964B97}" dt="2019-03-26T19:17:15.745" v="15" actId="27636"/>
        <pc:sldMkLst>
          <pc:docMk/>
          <pc:sldMk cId="1180519967" sldId="312"/>
        </pc:sldMkLst>
        <pc:spChg chg="mod">
          <ac:chgData name="Tammy Wilson" userId="e3b55da62d900d7c" providerId="LiveId" clId="{3245D06D-A872-46AF-8333-82DC1D964B97}" dt="2019-03-26T19:17:15.745" v="15" actId="27636"/>
          <ac:spMkLst>
            <pc:docMk/>
            <pc:sldMk cId="1180519967" sldId="312"/>
            <ac:spMk id="3" creationId="{00000000-0000-0000-0000-000000000000}"/>
          </ac:spMkLst>
        </pc:spChg>
      </pc:sldChg>
      <pc:sldChg chg="modSp">
        <pc:chgData name="Tammy Wilson" userId="e3b55da62d900d7c" providerId="LiveId" clId="{3245D06D-A872-46AF-8333-82DC1D964B97}" dt="2019-03-26T19:17:15.776" v="16" actId="27636"/>
        <pc:sldMkLst>
          <pc:docMk/>
          <pc:sldMk cId="173216614" sldId="313"/>
        </pc:sldMkLst>
        <pc:spChg chg="mod">
          <ac:chgData name="Tammy Wilson" userId="e3b55da62d900d7c" providerId="LiveId" clId="{3245D06D-A872-46AF-8333-82DC1D964B97}" dt="2019-03-26T19:17:15.776" v="16" actId="27636"/>
          <ac:spMkLst>
            <pc:docMk/>
            <pc:sldMk cId="173216614" sldId="313"/>
            <ac:spMk id="3" creationId="{00000000-0000-0000-0000-000000000000}"/>
          </ac:spMkLst>
        </pc:spChg>
      </pc:sldChg>
      <pc:sldChg chg="modSp">
        <pc:chgData name="Tammy Wilson" userId="e3b55da62d900d7c" providerId="LiveId" clId="{3245D06D-A872-46AF-8333-82DC1D964B97}" dt="2019-03-26T19:17:15.064" v="2" actId="27636"/>
        <pc:sldMkLst>
          <pc:docMk/>
          <pc:sldMk cId="2059037581" sldId="325"/>
        </pc:sldMkLst>
        <pc:spChg chg="mod">
          <ac:chgData name="Tammy Wilson" userId="e3b55da62d900d7c" providerId="LiveId" clId="{3245D06D-A872-46AF-8333-82DC1D964B97}" dt="2019-03-26T19:17:15.064" v="2" actId="27636"/>
          <ac:spMkLst>
            <pc:docMk/>
            <pc:sldMk cId="2059037581" sldId="325"/>
            <ac:spMk id="3" creationId="{79208F88-D95F-49D4-A011-565E3DE7B636}"/>
          </ac:spMkLst>
        </pc:spChg>
      </pc:sldChg>
      <pc:sldChg chg="modSp">
        <pc:chgData name="Tammy Wilson" userId="e3b55da62d900d7c" providerId="LiveId" clId="{3245D06D-A872-46AF-8333-82DC1D964B97}" dt="2019-03-26T19:17:15.276" v="6" actId="27636"/>
        <pc:sldMkLst>
          <pc:docMk/>
          <pc:sldMk cId="2238109341" sldId="329"/>
        </pc:sldMkLst>
        <pc:spChg chg="mod">
          <ac:chgData name="Tammy Wilson" userId="e3b55da62d900d7c" providerId="LiveId" clId="{3245D06D-A872-46AF-8333-82DC1D964B97}" dt="2019-03-26T19:17:15.276" v="6" actId="27636"/>
          <ac:spMkLst>
            <pc:docMk/>
            <pc:sldMk cId="2238109341" sldId="329"/>
            <ac:spMk id="3" creationId="{5773AF2F-B2DC-4F2B-AC11-D8295C41597E}"/>
          </ac:spMkLst>
        </pc:spChg>
      </pc:sldChg>
      <pc:sldChg chg="modSp">
        <pc:chgData name="Tammy Wilson" userId="e3b55da62d900d7c" providerId="LiveId" clId="{3245D06D-A872-46AF-8333-82DC1D964B97}" dt="2019-03-26T19:17:15.096" v="3" actId="27636"/>
        <pc:sldMkLst>
          <pc:docMk/>
          <pc:sldMk cId="3056593066" sldId="330"/>
        </pc:sldMkLst>
        <pc:spChg chg="mod">
          <ac:chgData name="Tammy Wilson" userId="e3b55da62d900d7c" providerId="LiveId" clId="{3245D06D-A872-46AF-8333-82DC1D964B97}" dt="2019-03-26T19:17:15.096" v="3" actId="27636"/>
          <ac:spMkLst>
            <pc:docMk/>
            <pc:sldMk cId="3056593066" sldId="330"/>
            <ac:spMk id="3" creationId="{00000000-0000-0000-0000-000000000000}"/>
          </ac:spMkLst>
        </pc:spChg>
      </pc:sldChg>
      <pc:sldChg chg="modSp">
        <pc:chgData name="Tammy Wilson" userId="e3b55da62d900d7c" providerId="LiveId" clId="{3245D06D-A872-46AF-8333-82DC1D964B97}" dt="2019-03-26T19:17:15.158" v="4" actId="27636"/>
        <pc:sldMkLst>
          <pc:docMk/>
          <pc:sldMk cId="1943086557" sldId="333"/>
        </pc:sldMkLst>
        <pc:spChg chg="mod">
          <ac:chgData name="Tammy Wilson" userId="e3b55da62d900d7c" providerId="LiveId" clId="{3245D06D-A872-46AF-8333-82DC1D964B97}" dt="2019-03-26T19:17:15.158" v="4" actId="27636"/>
          <ac:spMkLst>
            <pc:docMk/>
            <pc:sldMk cId="1943086557" sldId="333"/>
            <ac:spMk id="3" creationId="{00000000-0000-0000-0000-000000000000}"/>
          </ac:spMkLst>
        </pc:spChg>
      </pc:sldChg>
      <pc:sldChg chg="modSp">
        <pc:chgData name="Tammy Wilson" userId="e3b55da62d900d7c" providerId="LiveId" clId="{3245D06D-A872-46AF-8333-82DC1D964B97}" dt="2019-03-26T19:17:15.234" v="5" actId="27636"/>
        <pc:sldMkLst>
          <pc:docMk/>
          <pc:sldMk cId="2444407393" sldId="335"/>
        </pc:sldMkLst>
        <pc:spChg chg="mod">
          <ac:chgData name="Tammy Wilson" userId="e3b55da62d900d7c" providerId="LiveId" clId="{3245D06D-A872-46AF-8333-82DC1D964B97}" dt="2019-03-26T19:17:15.234" v="5" actId="27636"/>
          <ac:spMkLst>
            <pc:docMk/>
            <pc:sldMk cId="2444407393" sldId="335"/>
            <ac:spMk id="3" creationId="{00000000-0000-0000-0000-000000000000}"/>
          </ac:spMkLst>
        </pc:spChg>
      </pc:sldChg>
      <pc:sldMasterChg chg="modSldLayout">
        <pc:chgData name="Tammy Wilson" userId="e3b55da62d900d7c" providerId="LiveId" clId="{3245D06D-A872-46AF-8333-82DC1D964B97}" dt="2019-03-26T19:17:14.893" v="1" actId="255"/>
        <pc:sldMasterMkLst>
          <pc:docMk/>
          <pc:sldMasterMk cId="3072405256" sldId="2147483648"/>
        </pc:sldMasterMkLst>
        <pc:sldLayoutChg chg="modSp">
          <pc:chgData name="Tammy Wilson" userId="e3b55da62d900d7c" providerId="LiveId" clId="{3245D06D-A872-46AF-8333-82DC1D964B97}" dt="2019-03-26T19:17:14.893" v="1" actId="255"/>
          <pc:sldLayoutMkLst>
            <pc:docMk/>
            <pc:sldMasterMk cId="3072405256" sldId="2147483648"/>
            <pc:sldLayoutMk cId="1106506632" sldId="2147483650"/>
          </pc:sldLayoutMkLst>
          <pc:spChg chg="mod">
            <ac:chgData name="Tammy Wilson" userId="e3b55da62d900d7c" providerId="LiveId" clId="{3245D06D-A872-46AF-8333-82DC1D964B97}" dt="2019-03-26T19:17:10.049" v="0" actId="2711"/>
            <ac:spMkLst>
              <pc:docMk/>
              <pc:sldMasterMk cId="3072405256" sldId="2147483648"/>
              <pc:sldLayoutMk cId="1106506632" sldId="2147483650"/>
              <ac:spMk id="2" creationId="{69CC1FF9-6AB3-4F63-86C1-5AB4F565412E}"/>
            </ac:spMkLst>
          </pc:spChg>
          <pc:spChg chg="mod">
            <ac:chgData name="Tammy Wilson" userId="e3b55da62d900d7c" providerId="LiveId" clId="{3245D06D-A872-46AF-8333-82DC1D964B97}" dt="2019-03-26T19:17:14.893" v="1" actId="255"/>
            <ac:spMkLst>
              <pc:docMk/>
              <pc:sldMasterMk cId="3072405256" sldId="2147483648"/>
              <pc:sldLayoutMk cId="1106506632" sldId="2147483650"/>
              <ac:spMk id="3" creationId="{A9C883DD-41FA-42A5-9C29-9F1DE1476EF1}"/>
            </ac:spMkLst>
          </pc:spChg>
        </pc:sldLayoutChg>
      </pc:sldMasterChg>
    </pc:docChg>
  </pc:docChgLst>
  <pc:docChgLst>
    <pc:chgData name="Tammy Wilson" userId="e3b55da62d900d7c" providerId="Windows Live" clId="Web-{BB0FA056-F5D6-4F92-B874-952845E92C6C}"/>
    <pc:docChg chg="modSld">
      <pc:chgData name="Tammy Wilson" userId="e3b55da62d900d7c" providerId="Windows Live" clId="Web-{BB0FA056-F5D6-4F92-B874-952845E92C6C}" dt="2019-04-24T18:45:20.104" v="5" actId="20577"/>
      <pc:docMkLst>
        <pc:docMk/>
      </pc:docMkLst>
      <pc:sldChg chg="modSp">
        <pc:chgData name="Tammy Wilson" userId="e3b55da62d900d7c" providerId="Windows Live" clId="Web-{BB0FA056-F5D6-4F92-B874-952845E92C6C}" dt="2019-04-24T18:45:20.104" v="4" actId="20577"/>
        <pc:sldMkLst>
          <pc:docMk/>
          <pc:sldMk cId="3775863479" sldId="331"/>
        </pc:sldMkLst>
        <pc:spChg chg="mod">
          <ac:chgData name="Tammy Wilson" userId="e3b55da62d900d7c" providerId="Windows Live" clId="Web-{BB0FA056-F5D6-4F92-B874-952845E92C6C}" dt="2019-04-24T18:45:20.104" v="4" actId="20577"/>
          <ac:spMkLst>
            <pc:docMk/>
            <pc:sldMk cId="3775863479" sldId="331"/>
            <ac:spMk id="3" creationId="{AD6762AF-655E-4EC6-9487-58C0916BB02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8673E2-01E6-4C6F-AEEA-205910434D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BD21B554-50B2-4794-B221-7EBF41F80E1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A8A2F6-9FAF-4BE3-80AE-EBB580921CD3}" type="datetimeFigureOut">
              <a:rPr lang="en-CA" smtClean="0"/>
              <a:pPr/>
              <a:t>2022-03-26</a:t>
            </a:fld>
            <a:endParaRPr lang="en-CA"/>
          </a:p>
        </p:txBody>
      </p:sp>
      <p:sp>
        <p:nvSpPr>
          <p:cNvPr id="4" name="Footer Placeholder 3">
            <a:extLst>
              <a:ext uri="{FF2B5EF4-FFF2-40B4-BE49-F238E27FC236}">
                <a16:creationId xmlns:a16="http://schemas.microsoft.com/office/drawing/2014/main" id="{FA5674A1-B06F-4370-A5EA-3EC37C20937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3BD58AD2-0569-4970-B876-6D876E271E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90ED6BE-C2DC-4A2A-AD57-0000F40288A3}" type="slidenum">
              <a:rPr lang="en-CA" smtClean="0"/>
              <a:pPr/>
              <a:t>‹#›</a:t>
            </a:fld>
            <a:endParaRPr lang="en-CA"/>
          </a:p>
        </p:txBody>
      </p:sp>
    </p:spTree>
    <p:extLst>
      <p:ext uri="{BB962C8B-B14F-4D97-AF65-F5344CB8AC3E}">
        <p14:creationId xmlns:p14="http://schemas.microsoft.com/office/powerpoint/2010/main" val="306100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B78C4-4FF7-4D46-889C-7F3E36041E97}" type="datetimeFigureOut">
              <a:rPr lang="en-CA" smtClean="0"/>
              <a:pPr/>
              <a:t>2022-03-26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04DE6-6C4A-429E-B589-31BBE667D8F3}" type="slidenum">
              <a:rPr lang="en-CA" smtClean="0"/>
              <a:pPr/>
              <a:t>‹#›</a:t>
            </a:fld>
            <a:endParaRPr lang="en-CA"/>
          </a:p>
        </p:txBody>
      </p:sp>
    </p:spTree>
    <p:extLst>
      <p:ext uri="{BB962C8B-B14F-4D97-AF65-F5344CB8AC3E}">
        <p14:creationId xmlns:p14="http://schemas.microsoft.com/office/powerpoint/2010/main" val="2193362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Roll pop can</a:t>
            </a:r>
          </a:p>
        </p:txBody>
      </p:sp>
      <p:sp>
        <p:nvSpPr>
          <p:cNvPr id="4" name="Slide Number Placeholder 3"/>
          <p:cNvSpPr>
            <a:spLocks noGrp="1"/>
          </p:cNvSpPr>
          <p:nvPr>
            <p:ph type="sldNum" sz="quarter" idx="10"/>
          </p:nvPr>
        </p:nvSpPr>
        <p:spPr/>
        <p:txBody>
          <a:bodyPr/>
          <a:lstStyle/>
          <a:p>
            <a:fld id="{69609EE9-AA29-4079-8BE8-C32F0CF828E5}" type="slidenum">
              <a:rPr lang="en-CA" smtClean="0"/>
              <a:pPr/>
              <a:t>2</a:t>
            </a:fld>
            <a:endParaRPr lang="en-CA"/>
          </a:p>
        </p:txBody>
      </p:sp>
    </p:spTree>
    <p:extLst>
      <p:ext uri="{BB962C8B-B14F-4D97-AF65-F5344CB8AC3E}">
        <p14:creationId xmlns:p14="http://schemas.microsoft.com/office/powerpoint/2010/main" val="791589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What kind of a relationship is this? Direct, Inverse</a:t>
            </a:r>
          </a:p>
        </p:txBody>
      </p:sp>
      <p:sp>
        <p:nvSpPr>
          <p:cNvPr id="4" name="Slide Number Placeholder 3"/>
          <p:cNvSpPr>
            <a:spLocks noGrp="1"/>
          </p:cNvSpPr>
          <p:nvPr>
            <p:ph type="sldNum" sz="quarter" idx="10"/>
          </p:nvPr>
        </p:nvSpPr>
        <p:spPr/>
        <p:txBody>
          <a:bodyPr/>
          <a:lstStyle/>
          <a:p>
            <a:fld id="{69609EE9-AA29-4079-8BE8-C32F0CF828E5}" type="slidenum">
              <a:rPr lang="en-CA" smtClean="0"/>
              <a:pPr/>
              <a:t>3</a:t>
            </a:fld>
            <a:endParaRPr lang="en-CA"/>
          </a:p>
        </p:txBody>
      </p:sp>
    </p:spTree>
    <p:extLst>
      <p:ext uri="{BB962C8B-B14F-4D97-AF65-F5344CB8AC3E}">
        <p14:creationId xmlns:p14="http://schemas.microsoft.com/office/powerpoint/2010/main" val="2476978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What kind of a relationship is this? Direct, Inverse</a:t>
            </a:r>
          </a:p>
        </p:txBody>
      </p:sp>
      <p:sp>
        <p:nvSpPr>
          <p:cNvPr id="4" name="Slide Number Placeholder 3"/>
          <p:cNvSpPr>
            <a:spLocks noGrp="1"/>
          </p:cNvSpPr>
          <p:nvPr>
            <p:ph type="sldNum" sz="quarter" idx="10"/>
          </p:nvPr>
        </p:nvSpPr>
        <p:spPr/>
        <p:txBody>
          <a:bodyPr/>
          <a:lstStyle/>
          <a:p>
            <a:fld id="{69609EE9-AA29-4079-8BE8-C32F0CF828E5}" type="slidenum">
              <a:rPr lang="en-CA" smtClean="0"/>
              <a:pPr/>
              <a:t>4</a:t>
            </a:fld>
            <a:endParaRPr lang="en-CA"/>
          </a:p>
        </p:txBody>
      </p:sp>
    </p:spTree>
    <p:extLst>
      <p:ext uri="{BB962C8B-B14F-4D97-AF65-F5344CB8AC3E}">
        <p14:creationId xmlns:p14="http://schemas.microsoft.com/office/powerpoint/2010/main" val="3055928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Charles Coulomb recognized the relationships between electric force, size of charge and distance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Force increases with charge, decreases with distance. </a:t>
            </a:r>
          </a:p>
          <a:p>
            <a:endParaRPr lang="en-CA" dirty="0"/>
          </a:p>
        </p:txBody>
      </p:sp>
      <p:sp>
        <p:nvSpPr>
          <p:cNvPr id="4" name="Slide Number Placeholder 3"/>
          <p:cNvSpPr>
            <a:spLocks noGrp="1"/>
          </p:cNvSpPr>
          <p:nvPr>
            <p:ph type="sldNum" sz="quarter" idx="10"/>
          </p:nvPr>
        </p:nvSpPr>
        <p:spPr/>
        <p:txBody>
          <a:bodyPr/>
          <a:lstStyle/>
          <a:p>
            <a:fld id="{69609EE9-AA29-4079-8BE8-C32F0CF828E5}" type="slidenum">
              <a:rPr lang="en-CA" smtClean="0"/>
              <a:pPr/>
              <a:t>5</a:t>
            </a:fld>
            <a:endParaRPr lang="en-CA"/>
          </a:p>
        </p:txBody>
      </p:sp>
    </p:spTree>
    <p:extLst>
      <p:ext uri="{BB962C8B-B14F-4D97-AF65-F5344CB8AC3E}">
        <p14:creationId xmlns:p14="http://schemas.microsoft.com/office/powerpoint/2010/main" val="645795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An electrostatic generator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Used to research static electricity and to make static charges available for experimentation</a:t>
            </a:r>
          </a:p>
          <a:p>
            <a:endParaRPr lang="en-CA" dirty="0"/>
          </a:p>
        </p:txBody>
      </p:sp>
      <p:sp>
        <p:nvSpPr>
          <p:cNvPr id="4" name="Slide Number Placeholder 3"/>
          <p:cNvSpPr>
            <a:spLocks noGrp="1"/>
          </p:cNvSpPr>
          <p:nvPr>
            <p:ph type="sldNum" sz="quarter" idx="10"/>
          </p:nvPr>
        </p:nvSpPr>
        <p:spPr/>
        <p:txBody>
          <a:bodyPr/>
          <a:lstStyle/>
          <a:p>
            <a:fld id="{69609EE9-AA29-4079-8BE8-C32F0CF828E5}" type="slidenum">
              <a:rPr lang="en-CA" smtClean="0"/>
              <a:pPr/>
              <a:t>7</a:t>
            </a:fld>
            <a:endParaRPr lang="en-CA"/>
          </a:p>
        </p:txBody>
      </p:sp>
    </p:spTree>
    <p:extLst>
      <p:ext uri="{BB962C8B-B14F-4D97-AF65-F5344CB8AC3E}">
        <p14:creationId xmlns:p14="http://schemas.microsoft.com/office/powerpoint/2010/main" val="385278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9DEA-76EA-4E44-A994-600FE1A4A8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19901F5-85D5-4AC5-9B18-311DB4D483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E87DC1E-676D-442A-8CDA-C2D23CB72CD5}"/>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5" name="Footer Placeholder 4">
            <a:extLst>
              <a:ext uri="{FF2B5EF4-FFF2-40B4-BE49-F238E27FC236}">
                <a16:creationId xmlns:a16="http://schemas.microsoft.com/office/drawing/2014/main" id="{D22EDA22-63D1-4AD5-B7C1-6E2E748FEE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E2B13B3-5C4C-48B0-BAE0-C7CF0499A14C}"/>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3036223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701E-EFE2-44E2-8762-9F23D39EF93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4CD1154-B2C6-4AF2-8DC3-6BBF8C60D6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6D8CF5-D40D-41FC-9069-886BAD559437}"/>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5" name="Footer Placeholder 4">
            <a:extLst>
              <a:ext uri="{FF2B5EF4-FFF2-40B4-BE49-F238E27FC236}">
                <a16:creationId xmlns:a16="http://schemas.microsoft.com/office/drawing/2014/main" id="{BE84E1EB-8942-4452-BF63-043A7CC4B55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D0F6F30-55FD-4DBD-841C-A3AE8A654492}"/>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208272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C773E0-6935-43F8-B773-10E14DCB6B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6E876A9-22C9-47CD-9777-DBA88275B1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FDD9990-979C-4837-B266-95AABC645803}"/>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5" name="Footer Placeholder 4">
            <a:extLst>
              <a:ext uri="{FF2B5EF4-FFF2-40B4-BE49-F238E27FC236}">
                <a16:creationId xmlns:a16="http://schemas.microsoft.com/office/drawing/2014/main" id="{DE48DE91-AC9E-47ED-AE11-96B6F59A5D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A4D7CF6-0F38-4614-8DA5-8AA214DEE62C}"/>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195738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1FF9-6AB3-4F63-86C1-5AB4F565412E}"/>
              </a:ext>
            </a:extLst>
          </p:cNvPr>
          <p:cNvSpPr>
            <a:spLocks noGrp="1"/>
          </p:cNvSpPr>
          <p:nvPr>
            <p:ph type="title"/>
          </p:nvPr>
        </p:nvSpPr>
        <p:spPr/>
        <p:txBody>
          <a:bodyPr/>
          <a:lstStyle>
            <a:lvl1pPr>
              <a:defRPr>
                <a:latin typeface="+mn-lt"/>
              </a:defRPr>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id="{A9C883DD-41FA-42A5-9C29-9F1DE1476EF1}"/>
              </a:ext>
            </a:extLst>
          </p:cNvPr>
          <p:cNvSpPr>
            <a:spLocks noGrp="1"/>
          </p:cNvSpPr>
          <p:nvPr>
            <p:ph idx="1"/>
          </p:nvPr>
        </p:nvSpPr>
        <p:spPr/>
        <p:txBody>
          <a:bodyPr/>
          <a:lstStyle>
            <a:lvl1pPr>
              <a:defRPr sz="3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D39FFD4C-C4A5-47B4-8D37-7EE2A2B3BC2A}"/>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5" name="Footer Placeholder 4">
            <a:extLst>
              <a:ext uri="{FF2B5EF4-FFF2-40B4-BE49-F238E27FC236}">
                <a16:creationId xmlns:a16="http://schemas.microsoft.com/office/drawing/2014/main" id="{50DE795A-9358-456A-9205-FE1CBF307C1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4F20A89-591D-4863-9570-EC95FC2272E6}"/>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110650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C1900-7FCB-45A8-B2F0-15D6880BE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833E1BA-C74E-4F8F-88A9-3D4A89B4CA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68C90A-4309-4E66-93AE-876CC19977E8}"/>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5" name="Footer Placeholder 4">
            <a:extLst>
              <a:ext uri="{FF2B5EF4-FFF2-40B4-BE49-F238E27FC236}">
                <a16:creationId xmlns:a16="http://schemas.microsoft.com/office/drawing/2014/main" id="{E49CA5C5-0420-4D57-9E65-9F559671CA3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72E91CD-A481-46E0-8CF2-293F28EE2D1C}"/>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395565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7BA61-D5D0-4BD3-98C1-5558647EC17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3AA796-6EEE-4DC9-BE00-C6388220675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CA72A6C-0940-47C7-B9EC-E2E7C9AD40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5CC62239-BB4D-4624-B608-EAAC96515B4B}"/>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6" name="Footer Placeholder 5">
            <a:extLst>
              <a:ext uri="{FF2B5EF4-FFF2-40B4-BE49-F238E27FC236}">
                <a16:creationId xmlns:a16="http://schemas.microsoft.com/office/drawing/2014/main" id="{E92775BC-791C-4AE7-BA02-2DB17828097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0E53775-D858-4644-961D-49BC9C178D42}"/>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62486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9FFB-0A14-40AE-BAEB-7D394C837FC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92FD62C-3A8D-482E-9319-60BBECD33F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FEF452-DD38-4D1C-80BE-5FF7F6F28B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87338FF-5A9B-45B4-BF41-3B5EF7491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748772-EBA3-42E2-8DAA-8F4929899A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F9B3E87-B138-4EF6-B1FE-0C3FD8983997}"/>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8" name="Footer Placeholder 7">
            <a:extLst>
              <a:ext uri="{FF2B5EF4-FFF2-40B4-BE49-F238E27FC236}">
                <a16:creationId xmlns:a16="http://schemas.microsoft.com/office/drawing/2014/main" id="{B2ACACC2-AAE2-4CB4-8F0D-400B5A0BF3C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09F61C6-11A5-43FA-A394-06989DD16599}"/>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154030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D4DB8-4CB6-49AE-A41D-046FE378472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B3F9466-ADC9-4A98-B7A4-0AD49C8FB3C7}"/>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4" name="Footer Placeholder 3">
            <a:extLst>
              <a:ext uri="{FF2B5EF4-FFF2-40B4-BE49-F238E27FC236}">
                <a16:creationId xmlns:a16="http://schemas.microsoft.com/office/drawing/2014/main" id="{3FDD0118-A53D-4A27-924E-68937DFA8D9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88A645F-2053-456D-81AA-DDF6F00D94ED}"/>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300591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FA7125-C0F9-472D-AB6A-DE8B3A2DE9EA}"/>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3" name="Footer Placeholder 2">
            <a:extLst>
              <a:ext uri="{FF2B5EF4-FFF2-40B4-BE49-F238E27FC236}">
                <a16:creationId xmlns:a16="http://schemas.microsoft.com/office/drawing/2014/main" id="{C49544B9-9F2B-48B5-A235-2960AE1E0A3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29B87A3-DE03-4EC1-958A-A271161D15D3}"/>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408752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8F4D0-08BF-4C17-B856-FEC920D41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88F54F7-E403-4003-A4A9-8784AF33C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1B297D0-6502-4C5D-8DAD-8F2078B64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372C44-CD8F-45B7-BBFA-A6F4165CD594}"/>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6" name="Footer Placeholder 5">
            <a:extLst>
              <a:ext uri="{FF2B5EF4-FFF2-40B4-BE49-F238E27FC236}">
                <a16:creationId xmlns:a16="http://schemas.microsoft.com/office/drawing/2014/main" id="{AA093CCC-4FF4-4FAF-8DD2-962B1E8B997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32DEDB6-7FBE-4107-A950-0B88193B27B7}"/>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316223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56A6C-59E2-4ACB-9EC0-0F79BFB0DB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21FBDF8-DB65-42DB-BFB3-EE21317293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1E23463-C892-42B1-A0CF-9F529CF54A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28193E-4803-4228-A715-14A00BCC4BB0}"/>
              </a:ext>
            </a:extLst>
          </p:cNvPr>
          <p:cNvSpPr>
            <a:spLocks noGrp="1"/>
          </p:cNvSpPr>
          <p:nvPr>
            <p:ph type="dt" sz="half" idx="10"/>
          </p:nvPr>
        </p:nvSpPr>
        <p:spPr/>
        <p:txBody>
          <a:bodyPr/>
          <a:lstStyle/>
          <a:p>
            <a:fld id="{338BFE36-A38C-49D2-9C9F-B8CE4CE7A53C}" type="datetimeFigureOut">
              <a:rPr lang="en-CA" smtClean="0"/>
              <a:pPr/>
              <a:t>2022-03-26</a:t>
            </a:fld>
            <a:endParaRPr lang="en-CA"/>
          </a:p>
        </p:txBody>
      </p:sp>
      <p:sp>
        <p:nvSpPr>
          <p:cNvPr id="6" name="Footer Placeholder 5">
            <a:extLst>
              <a:ext uri="{FF2B5EF4-FFF2-40B4-BE49-F238E27FC236}">
                <a16:creationId xmlns:a16="http://schemas.microsoft.com/office/drawing/2014/main" id="{0B6AF623-22DD-48DC-8BD1-3CFE10736F3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58E6170-4D9A-4B1D-B8C3-84D763D2F111}"/>
              </a:ext>
            </a:extLst>
          </p:cNvPr>
          <p:cNvSpPr>
            <a:spLocks noGrp="1"/>
          </p:cNvSpPr>
          <p:nvPr>
            <p:ph type="sldNum" sz="quarter" idx="12"/>
          </p:nvPr>
        </p:nvSpPr>
        <p:spPr/>
        <p:txBody>
          <a:bodyPr/>
          <a:lstStyle/>
          <a:p>
            <a:fld id="{FCB3FBB1-F820-4978-9083-F79B8B0615E8}" type="slidenum">
              <a:rPr lang="en-CA" smtClean="0"/>
              <a:pPr/>
              <a:t>‹#›</a:t>
            </a:fld>
            <a:endParaRPr lang="en-CA"/>
          </a:p>
        </p:txBody>
      </p:sp>
    </p:spTree>
    <p:extLst>
      <p:ext uri="{BB962C8B-B14F-4D97-AF65-F5344CB8AC3E}">
        <p14:creationId xmlns:p14="http://schemas.microsoft.com/office/powerpoint/2010/main" val="1799380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D4A7F3-3F22-48AE-9214-3B205775CF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4897EF5-6FAA-4C12-8DD7-867EF1B955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CEEEE74-E6A0-4A9F-B0EE-65C15A86AC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BFE36-A38C-49D2-9C9F-B8CE4CE7A53C}" type="datetimeFigureOut">
              <a:rPr lang="en-CA" smtClean="0"/>
              <a:pPr/>
              <a:t>2022-03-26</a:t>
            </a:fld>
            <a:endParaRPr lang="en-CA"/>
          </a:p>
        </p:txBody>
      </p:sp>
      <p:sp>
        <p:nvSpPr>
          <p:cNvPr id="5" name="Footer Placeholder 4">
            <a:extLst>
              <a:ext uri="{FF2B5EF4-FFF2-40B4-BE49-F238E27FC236}">
                <a16:creationId xmlns:a16="http://schemas.microsoft.com/office/drawing/2014/main" id="{7CE7B90B-7A29-4DB5-8DD5-000197679A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6655EBE-FBB0-4378-B7C4-5C7D86FA54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3FBB1-F820-4978-9083-F79B8B0615E8}" type="slidenum">
              <a:rPr lang="en-CA" smtClean="0"/>
              <a:pPr/>
              <a:t>‹#›</a:t>
            </a:fld>
            <a:endParaRPr lang="en-CA"/>
          </a:p>
        </p:txBody>
      </p:sp>
    </p:spTree>
    <p:extLst>
      <p:ext uri="{BB962C8B-B14F-4D97-AF65-F5344CB8AC3E}">
        <p14:creationId xmlns:p14="http://schemas.microsoft.com/office/powerpoint/2010/main" val="3072405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27B50-C922-4F0E-9BA9-9CB4045EE854}"/>
              </a:ext>
            </a:extLst>
          </p:cNvPr>
          <p:cNvSpPr>
            <a:spLocks noGrp="1"/>
          </p:cNvSpPr>
          <p:nvPr>
            <p:ph type="ctrTitle"/>
          </p:nvPr>
        </p:nvSpPr>
        <p:spPr/>
        <p:txBody>
          <a:bodyPr/>
          <a:lstStyle/>
          <a:p>
            <a:r>
              <a:rPr lang="en-CA" dirty="0"/>
              <a:t>Electrostatic Force</a:t>
            </a:r>
          </a:p>
        </p:txBody>
      </p:sp>
      <p:sp>
        <p:nvSpPr>
          <p:cNvPr id="3" name="Subtitle 2">
            <a:extLst>
              <a:ext uri="{FF2B5EF4-FFF2-40B4-BE49-F238E27FC236}">
                <a16:creationId xmlns:a16="http://schemas.microsoft.com/office/drawing/2014/main" id="{61F8BF31-D240-4DB3-A117-B73FA528AA5B}"/>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891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760BB-305E-4C7F-B367-46BC9CED5806}"/>
              </a:ext>
            </a:extLst>
          </p:cNvPr>
          <p:cNvSpPr>
            <a:spLocks noGrp="1"/>
          </p:cNvSpPr>
          <p:nvPr>
            <p:ph type="title"/>
          </p:nvPr>
        </p:nvSpPr>
        <p:spPr/>
        <p:txBody>
          <a:bodyPr/>
          <a:lstStyle/>
          <a:p>
            <a:r>
              <a:rPr lang="en-CA" dirty="0"/>
              <a:t>Van de Graaff</a:t>
            </a:r>
          </a:p>
        </p:txBody>
      </p:sp>
      <p:sp>
        <p:nvSpPr>
          <p:cNvPr id="3" name="Content Placeholder 2">
            <a:extLst>
              <a:ext uri="{FF2B5EF4-FFF2-40B4-BE49-F238E27FC236}">
                <a16:creationId xmlns:a16="http://schemas.microsoft.com/office/drawing/2014/main" id="{87FED418-1651-42B3-8EDA-F39318560675}"/>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CA" i="1" dirty="0"/>
              <a:t>Explain the behaviours of the bubbles by describing the movement of the charges</a:t>
            </a:r>
            <a:endParaRPr lang="en-CA" i="1" dirty="0">
              <a:cs typeface="Calibri"/>
            </a:endParaRPr>
          </a:p>
          <a:p>
            <a:pPr marL="514350" indent="-514350">
              <a:buFont typeface="+mj-lt"/>
              <a:buAutoNum type="arabicPeriod"/>
            </a:pPr>
            <a:r>
              <a:rPr lang="en-CA" i="1" dirty="0"/>
              <a:t>Describe how the electric force varies with the distance between the ball and the dome</a:t>
            </a:r>
            <a:endParaRPr lang="en-CA" i="1" dirty="0">
              <a:cs typeface="Calibri"/>
            </a:endParaRPr>
          </a:p>
          <a:p>
            <a:pPr marL="514350" indent="-514350">
              <a:buFont typeface="+mj-lt"/>
              <a:buAutoNum type="arabicPeriod"/>
            </a:pPr>
            <a:r>
              <a:rPr lang="en-CA" i="1" dirty="0"/>
              <a:t>Describe how the electric force varies with the size of the charge on the dome</a:t>
            </a:r>
            <a:endParaRPr lang="en-CA" i="1" dirty="0">
              <a:cs typeface="Calibri"/>
            </a:endParaRPr>
          </a:p>
          <a:p>
            <a:pPr marL="0" indent="0">
              <a:buNone/>
            </a:pPr>
            <a:endParaRPr lang="en-CA" dirty="0"/>
          </a:p>
        </p:txBody>
      </p:sp>
    </p:spTree>
    <p:extLst>
      <p:ext uri="{BB962C8B-B14F-4D97-AF65-F5344CB8AC3E}">
        <p14:creationId xmlns:p14="http://schemas.microsoft.com/office/powerpoint/2010/main" val="1546921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4FD0-CD53-4452-8C3E-E08F78D05BE1}"/>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C2BB079B-B2C8-46DF-8835-EF472F413251}"/>
              </a:ext>
            </a:extLst>
          </p:cNvPr>
          <p:cNvSpPr>
            <a:spLocks noGrp="1"/>
          </p:cNvSpPr>
          <p:nvPr>
            <p:ph idx="1"/>
          </p:nvPr>
        </p:nvSpPr>
        <p:spPr/>
        <p:txBody>
          <a:bodyPr/>
          <a:lstStyle/>
          <a:p>
            <a:r>
              <a:rPr lang="en-CA" dirty="0"/>
              <a:t>Read pages 285-286</a:t>
            </a:r>
          </a:p>
          <a:p>
            <a:r>
              <a:rPr lang="en-CA" dirty="0"/>
              <a:t>Answer CYU questions p 287   </a:t>
            </a:r>
            <a:r>
              <a:rPr lang="en-CA" dirty="0">
                <a:solidFill>
                  <a:srgbClr val="FF0000"/>
                </a:solidFill>
              </a:rPr>
              <a:t>#1-3, 7-9</a:t>
            </a:r>
          </a:p>
          <a:p>
            <a:endParaRPr lang="en-US" dirty="0"/>
          </a:p>
        </p:txBody>
      </p:sp>
    </p:spTree>
    <p:extLst>
      <p:ext uri="{BB962C8B-B14F-4D97-AF65-F5344CB8AC3E}">
        <p14:creationId xmlns:p14="http://schemas.microsoft.com/office/powerpoint/2010/main" val="1507019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F83B-F7DB-4840-86B6-34637AB39AF2}"/>
              </a:ext>
            </a:extLst>
          </p:cNvPr>
          <p:cNvSpPr>
            <a:spLocks noGrp="1"/>
          </p:cNvSpPr>
          <p:nvPr>
            <p:ph type="title"/>
          </p:nvPr>
        </p:nvSpPr>
        <p:spPr/>
        <p:txBody>
          <a:bodyPr/>
          <a:lstStyle/>
          <a:p>
            <a:r>
              <a:rPr lang="en-US">
                <a:cs typeface="Calibri"/>
              </a:rPr>
              <a:t>Uses and Examples of Static Electricity</a:t>
            </a:r>
            <a:endParaRPr lang="en-US"/>
          </a:p>
        </p:txBody>
      </p:sp>
      <p:sp>
        <p:nvSpPr>
          <p:cNvPr id="3" name="Content Placeholder 2">
            <a:extLst>
              <a:ext uri="{FF2B5EF4-FFF2-40B4-BE49-F238E27FC236}">
                <a16:creationId xmlns:a16="http://schemas.microsoft.com/office/drawing/2014/main" id="{7B256B2B-4484-4CD3-95B9-A467F1AD9368}"/>
              </a:ext>
            </a:extLst>
          </p:cNvPr>
          <p:cNvSpPr>
            <a:spLocks noGrp="1"/>
          </p:cNvSpPr>
          <p:nvPr>
            <p:ph idx="1"/>
          </p:nvPr>
        </p:nvSpPr>
        <p:spPr/>
        <p:txBody>
          <a:bodyPr vert="horz" lIns="91440" tIns="45720" rIns="91440" bIns="45720" rtlCol="0" anchor="t">
            <a:normAutofit/>
          </a:bodyPr>
          <a:lstStyle/>
          <a:p>
            <a:r>
              <a:rPr lang="en-US">
                <a:cs typeface="Calibri"/>
              </a:rPr>
              <a:t>Notes </a:t>
            </a:r>
            <a:endParaRPr lang="en-US"/>
          </a:p>
        </p:txBody>
      </p:sp>
    </p:spTree>
    <p:extLst>
      <p:ext uri="{BB962C8B-B14F-4D97-AF65-F5344CB8AC3E}">
        <p14:creationId xmlns:p14="http://schemas.microsoft.com/office/powerpoint/2010/main" val="985924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E8A20-5067-4A7B-A07A-DB6221582B35}"/>
              </a:ext>
            </a:extLst>
          </p:cNvPr>
          <p:cNvSpPr>
            <a:spLocks noGrp="1"/>
          </p:cNvSpPr>
          <p:nvPr>
            <p:ph type="title"/>
          </p:nvPr>
        </p:nvSpPr>
        <p:spPr/>
        <p:txBody>
          <a:bodyPr/>
          <a:lstStyle/>
          <a:p>
            <a:r>
              <a:rPr lang="en-CA" dirty="0"/>
              <a:t>Homework</a:t>
            </a:r>
          </a:p>
        </p:txBody>
      </p:sp>
      <p:sp>
        <p:nvSpPr>
          <p:cNvPr id="3" name="Content Placeholder 2">
            <a:extLst>
              <a:ext uri="{FF2B5EF4-FFF2-40B4-BE49-F238E27FC236}">
                <a16:creationId xmlns:a16="http://schemas.microsoft.com/office/drawing/2014/main" id="{AD6762AF-655E-4EC6-9487-58C0916BB028}"/>
              </a:ext>
            </a:extLst>
          </p:cNvPr>
          <p:cNvSpPr>
            <a:spLocks noGrp="1"/>
          </p:cNvSpPr>
          <p:nvPr>
            <p:ph idx="1"/>
          </p:nvPr>
        </p:nvSpPr>
        <p:spPr/>
        <p:txBody>
          <a:bodyPr vert="horz" lIns="91440" tIns="45720" rIns="91440" bIns="45720" rtlCol="0" anchor="t">
            <a:normAutofit/>
          </a:bodyPr>
          <a:lstStyle/>
          <a:p>
            <a:r>
              <a:rPr lang="en-CA" dirty="0"/>
              <a:t>Read pages 285-286</a:t>
            </a:r>
          </a:p>
          <a:p>
            <a:r>
              <a:rPr lang="en-CA" dirty="0"/>
              <a:t>Answer CYU p287   #1, 2, 3, 9</a:t>
            </a:r>
            <a:endParaRPr lang="en-CA" dirty="0">
              <a:cs typeface="Calibri"/>
            </a:endParaRPr>
          </a:p>
        </p:txBody>
      </p:sp>
    </p:spTree>
    <p:extLst>
      <p:ext uri="{BB962C8B-B14F-4D97-AF65-F5344CB8AC3E}">
        <p14:creationId xmlns:p14="http://schemas.microsoft.com/office/powerpoint/2010/main" val="3775863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EXTRAS</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 Your Understanding</a:t>
            </a:r>
          </a:p>
        </p:txBody>
      </p:sp>
      <p:sp>
        <p:nvSpPr>
          <p:cNvPr id="3" name="Content Placeholder 2"/>
          <p:cNvSpPr>
            <a:spLocks noGrp="1"/>
          </p:cNvSpPr>
          <p:nvPr>
            <p:ph idx="1"/>
          </p:nvPr>
        </p:nvSpPr>
        <p:spPr>
          <a:xfrm>
            <a:off x="1981200" y="1295401"/>
            <a:ext cx="8229600" cy="4830763"/>
          </a:xfrm>
        </p:spPr>
        <p:txBody>
          <a:bodyPr>
            <a:normAutofit fontScale="85000" lnSpcReduction="20000"/>
          </a:bodyPr>
          <a:lstStyle/>
          <a:p>
            <a:r>
              <a:rPr lang="en-US" dirty="0"/>
              <a:t>During a physics lab, a plastic strip was rubbed with cotton and became positively charged. The correct explanation for why the plastic strip becomes positively charged is that ...</a:t>
            </a:r>
          </a:p>
          <a:p>
            <a:pPr>
              <a:buNone/>
            </a:pPr>
            <a:r>
              <a:rPr lang="en-US" dirty="0"/>
              <a:t>		a. the plastic strip acquired extra protons from the 	    cotton. </a:t>
            </a:r>
          </a:p>
          <a:p>
            <a:pPr>
              <a:buNone/>
            </a:pPr>
            <a:r>
              <a:rPr lang="en-US" dirty="0"/>
              <a:t>		b. the plastic strip acquired extra protons during 	    the charging process.</a:t>
            </a:r>
          </a:p>
          <a:p>
            <a:pPr>
              <a:buNone/>
            </a:pPr>
            <a:r>
              <a:rPr lang="en-US" dirty="0"/>
              <a:t>		c. protons were created as the result of the 	  	    charging process.</a:t>
            </a:r>
          </a:p>
          <a:p>
            <a:pPr>
              <a:buNone/>
            </a:pPr>
            <a:r>
              <a:rPr lang="en-US" dirty="0"/>
              <a:t>		d. the plastic strip lost electrons to the cotton 	 	    during the charging process.</a:t>
            </a:r>
          </a:p>
          <a:p>
            <a:endParaRPr lang="en-US" dirty="0"/>
          </a:p>
        </p:txBody>
      </p:sp>
    </p:spTree>
    <p:extLst>
      <p:ext uri="{BB962C8B-B14F-4D97-AF65-F5344CB8AC3E}">
        <p14:creationId xmlns:p14="http://schemas.microsoft.com/office/powerpoint/2010/main" val="553419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CYU #2</a:t>
            </a:r>
          </a:p>
        </p:txBody>
      </p:sp>
      <p:sp>
        <p:nvSpPr>
          <p:cNvPr id="3" name="Content Placeholder 2"/>
          <p:cNvSpPr>
            <a:spLocks noGrp="1"/>
          </p:cNvSpPr>
          <p:nvPr>
            <p:ph idx="1"/>
          </p:nvPr>
        </p:nvSpPr>
        <p:spPr/>
        <p:txBody>
          <a:bodyPr/>
          <a:lstStyle/>
          <a:p>
            <a:r>
              <a:rPr lang="en-US" dirty="0"/>
              <a:t>Saran Wrap has a larger electron affinity (attraction) than Nylon. If Nylon is rubbed against Saran Wrap, which would end up with the excess negative charge? ____________ Explain.</a:t>
            </a:r>
          </a:p>
        </p:txBody>
      </p:sp>
    </p:spTree>
    <p:extLst>
      <p:ext uri="{BB962C8B-B14F-4D97-AF65-F5344CB8AC3E}">
        <p14:creationId xmlns:p14="http://schemas.microsoft.com/office/powerpoint/2010/main" val="3032188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b="1" dirty="0"/>
              <a:t>CYU #3</a:t>
            </a:r>
          </a:p>
        </p:txBody>
      </p:sp>
      <p:sp>
        <p:nvSpPr>
          <p:cNvPr id="3" name="Content Placeholder 2"/>
          <p:cNvSpPr>
            <a:spLocks noGrp="1"/>
          </p:cNvSpPr>
          <p:nvPr>
            <p:ph idx="1"/>
          </p:nvPr>
        </p:nvSpPr>
        <p:spPr>
          <a:xfrm>
            <a:off x="1676400" y="1143000"/>
            <a:ext cx="8839200" cy="5486400"/>
          </a:xfrm>
        </p:spPr>
        <p:txBody>
          <a:bodyPr>
            <a:normAutofit fontScale="55000" lnSpcReduction="20000"/>
          </a:bodyPr>
          <a:lstStyle/>
          <a:p>
            <a:pPr>
              <a:buNone/>
            </a:pPr>
            <a:r>
              <a:rPr lang="en-US" dirty="0"/>
              <a:t>A physics teacher rubs a glass object and a felt cloth together and the glass becomes positively charged. Which of the following statements are true? Choose all that apply.</a:t>
            </a:r>
          </a:p>
          <a:p>
            <a:pPr>
              <a:buNone/>
            </a:pPr>
            <a:r>
              <a:rPr lang="en-US" dirty="0"/>
              <a:t>		</a:t>
            </a:r>
          </a:p>
          <a:p>
            <a:pPr>
              <a:buNone/>
            </a:pPr>
            <a:r>
              <a:rPr lang="en-US" dirty="0"/>
              <a:t>		a. The glass gained protons during the rubbing process. </a:t>
            </a:r>
          </a:p>
          <a:p>
            <a:pPr>
              <a:buNone/>
            </a:pPr>
            <a:r>
              <a:rPr lang="en-US" dirty="0"/>
              <a:t>		b. The felt became charged negatively during this rubbing process.</a:t>
            </a:r>
          </a:p>
          <a:p>
            <a:pPr>
              <a:buNone/>
            </a:pPr>
            <a:r>
              <a:rPr lang="en-US" dirty="0"/>
              <a:t>		c. Charge is created during the rubbing process; it is grabbed by the 	    more charge-hungry object.</a:t>
            </a:r>
          </a:p>
          <a:p>
            <a:pPr>
              <a:buNone/>
            </a:pPr>
            <a:r>
              <a:rPr lang="en-US" dirty="0"/>
              <a:t>		d. If the glass acquired a charge of +5 units, then the felt acquires a 	    charge of -5 units.</a:t>
            </a:r>
          </a:p>
          <a:p>
            <a:pPr>
              <a:buNone/>
            </a:pPr>
            <a:r>
              <a:rPr lang="en-US" dirty="0"/>
              <a:t>		e. This event violates the law of conservation of charge.</a:t>
            </a:r>
          </a:p>
          <a:p>
            <a:pPr>
              <a:buNone/>
            </a:pPr>
            <a:r>
              <a:rPr lang="en-US" dirty="0"/>
              <a:t>		f. Electrons are transferred from glass to felt; protons are 	 	    transferred from felt to glass.</a:t>
            </a:r>
          </a:p>
          <a:p>
            <a:pPr>
              <a:buNone/>
            </a:pPr>
            <a:r>
              <a:rPr lang="en-US" dirty="0"/>
              <a:t>		g. Once charged in this manner, the glass object and the felt cloth 	    should attract each other.</a:t>
            </a:r>
          </a:p>
          <a:p>
            <a:pPr>
              <a:buNone/>
            </a:pPr>
            <a:r>
              <a:rPr lang="en-US" dirty="0"/>
              <a:t>		h. In general, glass materials must have a greater affinity for 	  	    electrons than felt materials.</a:t>
            </a:r>
          </a:p>
          <a:p>
            <a:endParaRPr lang="en-US" dirty="0"/>
          </a:p>
        </p:txBody>
      </p:sp>
    </p:spTree>
    <p:extLst>
      <p:ext uri="{BB962C8B-B14F-4D97-AF65-F5344CB8AC3E}">
        <p14:creationId xmlns:p14="http://schemas.microsoft.com/office/powerpoint/2010/main" val="285489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CYU #4</a:t>
            </a:r>
          </a:p>
        </p:txBody>
      </p:sp>
      <p:sp>
        <p:nvSpPr>
          <p:cNvPr id="3" name="Content Placeholder 2"/>
          <p:cNvSpPr>
            <a:spLocks noGrp="1"/>
          </p:cNvSpPr>
          <p:nvPr>
            <p:ph idx="1"/>
          </p:nvPr>
        </p:nvSpPr>
        <p:spPr/>
        <p:txBody>
          <a:bodyPr>
            <a:normAutofit fontScale="92500" lnSpcReduction="10000"/>
          </a:bodyPr>
          <a:lstStyle/>
          <a:p>
            <a:pPr>
              <a:buNone/>
            </a:pPr>
            <a:r>
              <a:rPr lang="en-US" dirty="0"/>
              <a:t>Which statement best explains why a rubber rod becomes negatively charged when rubbed with fur?</a:t>
            </a:r>
          </a:p>
          <a:p>
            <a:pPr>
              <a:buNone/>
            </a:pPr>
            <a:r>
              <a:rPr lang="en-US" dirty="0"/>
              <a:t>		a. The rubber that the rod is made of is a better 	    insulator than fur. </a:t>
            </a:r>
          </a:p>
          <a:p>
            <a:pPr>
              <a:buNone/>
            </a:pPr>
            <a:r>
              <a:rPr lang="en-US" dirty="0"/>
              <a:t>		b. The fur is a better insulator than the rubber.</a:t>
            </a:r>
          </a:p>
          <a:p>
            <a:pPr>
              <a:buNone/>
            </a:pPr>
            <a:r>
              <a:rPr lang="en-US" dirty="0"/>
              <a:t>		c. Molecules in the rubber rod have a stronger 	    attraction for electrons than the molecules in the 	    fur.</a:t>
            </a:r>
          </a:p>
          <a:p>
            <a:pPr>
              <a:buNone/>
            </a:pPr>
            <a:r>
              <a:rPr lang="en-US" dirty="0"/>
              <a:t>		d. Molecules in the fur have a stronger attraction 	    for electrons than the molecules in the rubber 	    rod.</a:t>
            </a:r>
          </a:p>
          <a:p>
            <a:endParaRPr lang="en-US" dirty="0"/>
          </a:p>
        </p:txBody>
      </p:sp>
    </p:spTree>
    <p:extLst>
      <p:ext uri="{BB962C8B-B14F-4D97-AF65-F5344CB8AC3E}">
        <p14:creationId xmlns:p14="http://schemas.microsoft.com/office/powerpoint/2010/main" val="3072503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What’s happening here?</a:t>
            </a:r>
          </a:p>
        </p:txBody>
      </p:sp>
      <p:pic>
        <p:nvPicPr>
          <p:cNvPr id="1026" name="Picture 2" descr="Image result for static cling socks"/>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23931"/>
          <a:stretch/>
        </p:blipFill>
        <p:spPr bwMode="auto">
          <a:xfrm>
            <a:off x="6629400" y="1027906"/>
            <a:ext cx="4724400" cy="5182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62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2B52-D351-4C24-96CE-92065342BD85}"/>
              </a:ext>
            </a:extLst>
          </p:cNvPr>
          <p:cNvSpPr>
            <a:spLocks noGrp="1"/>
          </p:cNvSpPr>
          <p:nvPr>
            <p:ph type="title"/>
          </p:nvPr>
        </p:nvSpPr>
        <p:spPr/>
        <p:txBody>
          <a:bodyPr/>
          <a:lstStyle/>
          <a:p>
            <a:r>
              <a:rPr lang="en-CA" dirty="0"/>
              <a:t>Electrostatic Force</a:t>
            </a:r>
          </a:p>
        </p:txBody>
      </p:sp>
      <p:sp>
        <p:nvSpPr>
          <p:cNvPr id="3" name="Content Placeholder 2">
            <a:extLst>
              <a:ext uri="{FF2B5EF4-FFF2-40B4-BE49-F238E27FC236}">
                <a16:creationId xmlns:a16="http://schemas.microsoft.com/office/drawing/2014/main" id="{79208F88-D95F-49D4-A011-565E3DE7B636}"/>
              </a:ext>
            </a:extLst>
          </p:cNvPr>
          <p:cNvSpPr>
            <a:spLocks noGrp="1"/>
          </p:cNvSpPr>
          <p:nvPr>
            <p:ph idx="1"/>
          </p:nvPr>
        </p:nvSpPr>
        <p:spPr/>
        <p:txBody>
          <a:bodyPr vert="horz" lIns="91440" tIns="45720" rIns="91440" bIns="45720" rtlCol="0" anchor="t">
            <a:normAutofit fontScale="92500" lnSpcReduction="10000"/>
          </a:bodyPr>
          <a:lstStyle/>
          <a:p>
            <a:r>
              <a:rPr lang="en-CA" dirty="0"/>
              <a:t>Electrostatic Force is the </a:t>
            </a:r>
            <a:r>
              <a:rPr lang="en-CA" b="1" u="sng" dirty="0"/>
              <a:t>attraction</a:t>
            </a:r>
            <a:r>
              <a:rPr lang="en-CA" b="1" dirty="0"/>
              <a:t> </a:t>
            </a:r>
            <a:r>
              <a:rPr lang="en-CA" dirty="0"/>
              <a:t>or</a:t>
            </a:r>
            <a:r>
              <a:rPr lang="en-CA" b="1" dirty="0"/>
              <a:t> </a:t>
            </a:r>
            <a:r>
              <a:rPr lang="en-CA" b="1" u="sng" dirty="0"/>
              <a:t>repulsion</a:t>
            </a:r>
            <a:r>
              <a:rPr lang="en-CA" b="1" dirty="0"/>
              <a:t> </a:t>
            </a:r>
            <a:r>
              <a:rPr lang="en-CA" dirty="0"/>
              <a:t>of objects due to their electric charge </a:t>
            </a:r>
            <a:endParaRPr lang="en-CA" dirty="0">
              <a:cs typeface="Calibri"/>
            </a:endParaRPr>
          </a:p>
          <a:p>
            <a:r>
              <a:rPr lang="en-CA" i="1" dirty="0">
                <a:solidFill>
                  <a:schemeClr val="accent1"/>
                </a:solidFill>
              </a:rPr>
              <a:t>A force is a </a:t>
            </a:r>
            <a:r>
              <a:rPr lang="en-CA" b="1" i="1" u="sng" dirty="0">
                <a:solidFill>
                  <a:schemeClr val="accent1"/>
                </a:solidFill>
              </a:rPr>
              <a:t>push</a:t>
            </a:r>
            <a:r>
              <a:rPr lang="en-CA" b="1" i="1" dirty="0">
                <a:solidFill>
                  <a:schemeClr val="accent1"/>
                </a:solidFill>
              </a:rPr>
              <a:t> </a:t>
            </a:r>
            <a:r>
              <a:rPr lang="en-CA" i="1" dirty="0">
                <a:solidFill>
                  <a:schemeClr val="accent1"/>
                </a:solidFill>
              </a:rPr>
              <a:t>or</a:t>
            </a:r>
            <a:r>
              <a:rPr lang="en-CA" b="1" i="1" dirty="0">
                <a:solidFill>
                  <a:schemeClr val="accent1"/>
                </a:solidFill>
              </a:rPr>
              <a:t> </a:t>
            </a:r>
            <a:r>
              <a:rPr lang="en-CA" b="1" i="1" u="sng" dirty="0">
                <a:solidFill>
                  <a:schemeClr val="accent1"/>
                </a:solidFill>
              </a:rPr>
              <a:t>pull</a:t>
            </a:r>
            <a:r>
              <a:rPr lang="en-CA" b="1" i="1" dirty="0">
                <a:solidFill>
                  <a:schemeClr val="accent1"/>
                </a:solidFill>
              </a:rPr>
              <a:t> </a:t>
            </a:r>
            <a:r>
              <a:rPr lang="en-CA" i="1" dirty="0">
                <a:solidFill>
                  <a:schemeClr val="accent1"/>
                </a:solidFill>
              </a:rPr>
              <a:t>acting on an object, measured in </a:t>
            </a:r>
            <a:r>
              <a:rPr lang="en-CA" b="1" i="1" u="sng" dirty="0">
                <a:solidFill>
                  <a:schemeClr val="accent1"/>
                </a:solidFill>
              </a:rPr>
              <a:t>newtons (N)</a:t>
            </a:r>
            <a:r>
              <a:rPr lang="en-CA" b="1" i="1" dirty="0">
                <a:solidFill>
                  <a:schemeClr val="accent1"/>
                </a:solidFill>
              </a:rPr>
              <a:t> </a:t>
            </a:r>
            <a:endParaRPr lang="en-CA" b="1" i="1" dirty="0">
              <a:solidFill>
                <a:schemeClr val="accent1"/>
              </a:solidFill>
              <a:cs typeface="Calibri"/>
            </a:endParaRPr>
          </a:p>
          <a:p>
            <a:r>
              <a:rPr lang="en-CA" i="1" dirty="0">
                <a:solidFill>
                  <a:schemeClr val="accent1"/>
                </a:solidFill>
              </a:rPr>
              <a:t>If force is unbalanced, it can cause an object to </a:t>
            </a:r>
            <a:r>
              <a:rPr lang="en-CA" b="1" i="1" dirty="0">
                <a:solidFill>
                  <a:schemeClr val="accent1"/>
                </a:solidFill>
              </a:rPr>
              <a:t>move.</a:t>
            </a:r>
          </a:p>
          <a:p>
            <a:r>
              <a:rPr lang="en-CA" i="1" dirty="0">
                <a:solidFill>
                  <a:schemeClr val="accent1"/>
                </a:solidFill>
              </a:rPr>
              <a:t>An electrostatic force is the force that exists between static charges. </a:t>
            </a:r>
          </a:p>
          <a:p>
            <a:r>
              <a:rPr lang="en-CA" i="1" dirty="0">
                <a:solidFill>
                  <a:schemeClr val="accent1"/>
                </a:solidFill>
              </a:rPr>
              <a:t>It can either pull the static charges together (force of attraction) or push static charges apart (force of repulsion). </a:t>
            </a:r>
          </a:p>
          <a:p>
            <a:endParaRPr lang="en-CA" dirty="0"/>
          </a:p>
        </p:txBody>
      </p:sp>
    </p:spTree>
    <p:extLst>
      <p:ext uri="{BB962C8B-B14F-4D97-AF65-F5344CB8AC3E}">
        <p14:creationId xmlns:p14="http://schemas.microsoft.com/office/powerpoint/2010/main" val="2059037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a:t>
            </a:r>
          </a:p>
        </p:txBody>
      </p:sp>
      <p:sp>
        <p:nvSpPr>
          <p:cNvPr id="3" name="Content Placeholder 2"/>
          <p:cNvSpPr>
            <a:spLocks noGrp="1"/>
          </p:cNvSpPr>
          <p:nvPr>
            <p:ph idx="1"/>
          </p:nvPr>
        </p:nvSpPr>
        <p:spPr/>
        <p:txBody>
          <a:bodyPr/>
          <a:lstStyle/>
          <a:p>
            <a:r>
              <a:rPr lang="en-CA" dirty="0"/>
              <a:t>You transfer some of your charge to the metal door knob.</a:t>
            </a:r>
          </a:p>
        </p:txBody>
      </p:sp>
      <p:pic>
        <p:nvPicPr>
          <p:cNvPr id="4" name="Picture 2" descr="Image result for shock from door kn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5727" y="2361983"/>
            <a:ext cx="5177473" cy="381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629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Why are neutral objects attracted to charged  objects? </a:t>
            </a:r>
          </a:p>
        </p:txBody>
      </p:sp>
      <p:sp>
        <p:nvSpPr>
          <p:cNvPr id="4" name="Content Placeholder 3"/>
          <p:cNvSpPr>
            <a:spLocks noGrp="1"/>
          </p:cNvSpPr>
          <p:nvPr>
            <p:ph idx="1"/>
          </p:nvPr>
        </p:nvSpPr>
        <p:spPr/>
        <p:txBody>
          <a:bodyPr>
            <a:normAutofit lnSpcReduction="10000"/>
          </a:bodyPr>
          <a:lstStyle/>
          <a:p>
            <a:r>
              <a:rPr lang="en-CA" dirty="0"/>
              <a:t>because the neutral objects are temporarily charged by induction. </a:t>
            </a:r>
          </a:p>
          <a:p>
            <a:r>
              <a:rPr lang="en-CA" dirty="0"/>
              <a:t>A negatively charged balloon sticks to a neutral wall because the balloon’s negative charges repel the wall’s negative charges. </a:t>
            </a:r>
          </a:p>
          <a:p>
            <a:r>
              <a:rPr lang="en-CA" dirty="0"/>
              <a:t>A positive charge is induced on the surface of the wall </a:t>
            </a:r>
          </a:p>
          <a:p>
            <a:r>
              <a:rPr lang="en-CA" dirty="0"/>
              <a:t>the negative balloon is attracted to the positive wall surface. </a:t>
            </a:r>
          </a:p>
        </p:txBody>
      </p:sp>
    </p:spTree>
    <p:extLst>
      <p:ext uri="{BB962C8B-B14F-4D97-AF65-F5344CB8AC3E}">
        <p14:creationId xmlns:p14="http://schemas.microsoft.com/office/powerpoint/2010/main" val="491750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lstStyle/>
          <a:p>
            <a:r>
              <a:rPr lang="en-US" b="1" dirty="0"/>
              <a:t>Check Your Understanding</a:t>
            </a:r>
          </a:p>
        </p:txBody>
      </p:sp>
      <p:sp>
        <p:nvSpPr>
          <p:cNvPr id="3" name="Content Placeholder 2"/>
          <p:cNvSpPr>
            <a:spLocks noGrp="1"/>
          </p:cNvSpPr>
          <p:nvPr>
            <p:ph idx="1"/>
          </p:nvPr>
        </p:nvSpPr>
        <p:spPr>
          <a:xfrm>
            <a:off x="1752600" y="1066801"/>
            <a:ext cx="8686800" cy="4114799"/>
          </a:xfrm>
        </p:spPr>
        <p:txBody>
          <a:bodyPr>
            <a:normAutofit fontScale="77500" lnSpcReduction="20000"/>
          </a:bodyPr>
          <a:lstStyle/>
          <a:p>
            <a:pPr>
              <a:buNone/>
            </a:pPr>
            <a:r>
              <a:rPr lang="en-US" dirty="0"/>
              <a:t>Two neutral conducting pop cans are touching each other. A positively charged balloon is brought near one of the cans as shown below. The cans are separated while the balloon is nearby, as shown. After the balloon is removed the cans are brought back together. When touching again, can X is ____.</a:t>
            </a:r>
          </a:p>
          <a:p>
            <a:pPr>
              <a:buNone/>
            </a:pPr>
            <a:r>
              <a:rPr lang="en-US" dirty="0"/>
              <a:t>		</a:t>
            </a:r>
          </a:p>
          <a:p>
            <a:pPr>
              <a:buNone/>
            </a:pPr>
            <a:r>
              <a:rPr lang="en-US" dirty="0"/>
              <a:t>		a. positively charged</a:t>
            </a:r>
          </a:p>
          <a:p>
            <a:pPr>
              <a:buNone/>
            </a:pPr>
            <a:r>
              <a:rPr lang="en-US" dirty="0"/>
              <a:t>		b. negatively charged</a:t>
            </a:r>
          </a:p>
          <a:p>
            <a:pPr>
              <a:buNone/>
            </a:pPr>
            <a:r>
              <a:rPr lang="en-US" dirty="0"/>
              <a:t>		c. neutral</a:t>
            </a:r>
          </a:p>
          <a:p>
            <a:pPr>
              <a:buNone/>
            </a:pPr>
            <a:r>
              <a:rPr lang="en-US" dirty="0"/>
              <a:t>		d. impossible to tell</a:t>
            </a:r>
          </a:p>
          <a:p>
            <a:endParaRPr lang="en-US" dirty="0"/>
          </a:p>
        </p:txBody>
      </p:sp>
      <p:pic>
        <p:nvPicPr>
          <p:cNvPr id="80898" name="Picture 2" descr="http://www.physicsclassroom.com/Class/estatics/u8l2b8.gif"/>
          <p:cNvPicPr>
            <a:picLocks noChangeAspect="1" noChangeArrowheads="1"/>
          </p:cNvPicPr>
          <p:nvPr/>
        </p:nvPicPr>
        <p:blipFill>
          <a:blip r:embed="rId2"/>
          <a:srcRect/>
          <a:stretch>
            <a:fillRect/>
          </a:stretch>
        </p:blipFill>
        <p:spPr bwMode="auto">
          <a:xfrm>
            <a:off x="2438401" y="5410200"/>
            <a:ext cx="7368629" cy="1295400"/>
          </a:xfrm>
          <a:prstGeom prst="rect">
            <a:avLst/>
          </a:prstGeom>
          <a:noFill/>
        </p:spPr>
      </p:pic>
    </p:spTree>
    <p:extLst>
      <p:ext uri="{BB962C8B-B14F-4D97-AF65-F5344CB8AC3E}">
        <p14:creationId xmlns:p14="http://schemas.microsoft.com/office/powerpoint/2010/main" val="1520308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b="1" dirty="0"/>
              <a:t>CYU #2</a:t>
            </a:r>
          </a:p>
        </p:txBody>
      </p:sp>
      <p:sp>
        <p:nvSpPr>
          <p:cNvPr id="3" name="Content Placeholder 2"/>
          <p:cNvSpPr>
            <a:spLocks noGrp="1"/>
          </p:cNvSpPr>
          <p:nvPr>
            <p:ph idx="1"/>
          </p:nvPr>
        </p:nvSpPr>
        <p:spPr>
          <a:xfrm>
            <a:off x="1676400" y="1143001"/>
            <a:ext cx="8839200" cy="4191000"/>
          </a:xfrm>
        </p:spPr>
        <p:txBody>
          <a:bodyPr>
            <a:normAutofit fontScale="62500" lnSpcReduction="20000"/>
          </a:bodyPr>
          <a:lstStyle/>
          <a:p>
            <a:pPr>
              <a:buNone/>
            </a:pPr>
            <a:r>
              <a:rPr lang="en-US" dirty="0"/>
              <a:t>Two neutral conducting pop cans are touching each other. A positively charged glass rod is brought near Can X as shown below. Which of the following occur as the glass rod approaches Can X? List all that apply.</a:t>
            </a:r>
          </a:p>
          <a:p>
            <a:pPr>
              <a:buNone/>
            </a:pPr>
            <a:r>
              <a:rPr lang="en-US" dirty="0"/>
              <a:t>		</a:t>
            </a:r>
          </a:p>
          <a:p>
            <a:pPr>
              <a:buNone/>
            </a:pPr>
            <a:r>
              <a:rPr lang="en-US" dirty="0"/>
              <a:t>		a. Electrons jump from the glass rod to can X. </a:t>
            </a:r>
          </a:p>
          <a:p>
            <a:pPr>
              <a:buNone/>
            </a:pPr>
            <a:r>
              <a:rPr lang="en-US" dirty="0"/>
              <a:t>		b. Electrons jump from the glass rod to can Y.</a:t>
            </a:r>
          </a:p>
          <a:p>
            <a:pPr>
              <a:buNone/>
            </a:pPr>
            <a:r>
              <a:rPr lang="en-US" dirty="0"/>
              <a:t>		c. Electrons jump from can X to the glass rod.</a:t>
            </a:r>
          </a:p>
          <a:p>
            <a:pPr>
              <a:buNone/>
            </a:pPr>
            <a:r>
              <a:rPr lang="en-US" dirty="0"/>
              <a:t>		d. Electrons jump from can Y to the glass rod.</a:t>
            </a:r>
          </a:p>
          <a:p>
            <a:pPr>
              <a:buNone/>
            </a:pPr>
            <a:r>
              <a:rPr lang="en-US" dirty="0"/>
              <a:t>		e. Protons jump from the glass rod to can X.</a:t>
            </a:r>
          </a:p>
          <a:p>
            <a:pPr>
              <a:buNone/>
            </a:pPr>
            <a:r>
              <a:rPr lang="en-US" dirty="0"/>
              <a:t>		f. Protons jump from can X to the glass rod.</a:t>
            </a:r>
          </a:p>
          <a:p>
            <a:pPr>
              <a:buNone/>
            </a:pPr>
            <a:r>
              <a:rPr lang="en-US" dirty="0"/>
              <a:t>		g. ... nonsense! None of these occur.</a:t>
            </a:r>
          </a:p>
          <a:p>
            <a:endParaRPr lang="en-US" dirty="0"/>
          </a:p>
        </p:txBody>
      </p:sp>
      <p:pic>
        <p:nvPicPr>
          <p:cNvPr id="81922" name="Picture 2" descr="http://www.physicsclassroom.com/Class/estatics/u8l2b9.gif"/>
          <p:cNvPicPr>
            <a:picLocks noChangeAspect="1" noChangeArrowheads="1"/>
          </p:cNvPicPr>
          <p:nvPr/>
        </p:nvPicPr>
        <p:blipFill>
          <a:blip r:embed="rId2"/>
          <a:srcRect/>
          <a:stretch>
            <a:fillRect/>
          </a:stretch>
        </p:blipFill>
        <p:spPr bwMode="auto">
          <a:xfrm>
            <a:off x="7129132" y="4648200"/>
            <a:ext cx="3147233" cy="1828800"/>
          </a:xfrm>
          <a:prstGeom prst="rect">
            <a:avLst/>
          </a:prstGeom>
          <a:noFill/>
        </p:spPr>
      </p:pic>
    </p:spTree>
    <p:extLst>
      <p:ext uri="{BB962C8B-B14F-4D97-AF65-F5344CB8AC3E}">
        <p14:creationId xmlns:p14="http://schemas.microsoft.com/office/powerpoint/2010/main" val="2050304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http://www.physicsclassroom.com/Class/estatics/u8l2b10.gif"/>
          <p:cNvPicPr>
            <a:picLocks noChangeAspect="1" noChangeArrowheads="1"/>
          </p:cNvPicPr>
          <p:nvPr/>
        </p:nvPicPr>
        <p:blipFill>
          <a:blip r:embed="rId2"/>
          <a:srcRect/>
          <a:stretch>
            <a:fillRect/>
          </a:stretch>
        </p:blipFill>
        <p:spPr bwMode="auto">
          <a:xfrm>
            <a:off x="7321826" y="5029200"/>
            <a:ext cx="3098524" cy="1638300"/>
          </a:xfrm>
          <a:prstGeom prst="rect">
            <a:avLst/>
          </a:prstGeom>
          <a:noFill/>
        </p:spPr>
      </p:pic>
      <p:sp>
        <p:nvSpPr>
          <p:cNvPr id="2" name="Title 1"/>
          <p:cNvSpPr>
            <a:spLocks noGrp="1"/>
          </p:cNvSpPr>
          <p:nvPr>
            <p:ph type="title"/>
          </p:nvPr>
        </p:nvSpPr>
        <p:spPr>
          <a:xfrm>
            <a:off x="1981200" y="274638"/>
            <a:ext cx="8229600" cy="868362"/>
          </a:xfrm>
        </p:spPr>
        <p:txBody>
          <a:bodyPr/>
          <a:lstStyle/>
          <a:p>
            <a:r>
              <a:rPr lang="en-US" b="1" dirty="0"/>
              <a:t>CYU #3</a:t>
            </a:r>
          </a:p>
        </p:txBody>
      </p:sp>
      <p:sp>
        <p:nvSpPr>
          <p:cNvPr id="3" name="Content Placeholder 2"/>
          <p:cNvSpPr>
            <a:spLocks noGrp="1"/>
          </p:cNvSpPr>
          <p:nvPr>
            <p:ph idx="1"/>
          </p:nvPr>
        </p:nvSpPr>
        <p:spPr>
          <a:xfrm>
            <a:off x="1676400" y="1066801"/>
            <a:ext cx="8763000" cy="4343400"/>
          </a:xfrm>
        </p:spPr>
        <p:txBody>
          <a:bodyPr>
            <a:normAutofit/>
          </a:bodyPr>
          <a:lstStyle/>
          <a:p>
            <a:pPr>
              <a:buNone/>
            </a:pPr>
            <a:r>
              <a:rPr lang="en-US" dirty="0"/>
              <a:t>TRUE or FALSE?</a:t>
            </a:r>
          </a:p>
          <a:p>
            <a:pPr>
              <a:buNone/>
            </a:pPr>
            <a:r>
              <a:rPr lang="en-US" dirty="0"/>
              <a:t>Two neutral conducting pop cans are touching each other. A negatively charged balloon is brought near Can X as shown below. As the balloon approaches Can X, there is a movement of electrons between the balloon and can X (in one direction or the other). </a:t>
            </a:r>
          </a:p>
          <a:p>
            <a:pPr>
              <a:buNone/>
            </a:pPr>
            <a:r>
              <a:rPr lang="en-US" dirty="0"/>
              <a:t>		a. TRUE			b. FALSE</a:t>
            </a:r>
          </a:p>
          <a:p>
            <a:endParaRPr lang="en-US" dirty="0"/>
          </a:p>
        </p:txBody>
      </p:sp>
    </p:spTree>
    <p:extLst>
      <p:ext uri="{BB962C8B-B14F-4D97-AF65-F5344CB8AC3E}">
        <p14:creationId xmlns:p14="http://schemas.microsoft.com/office/powerpoint/2010/main" val="2877624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lstStyle/>
          <a:p>
            <a:r>
              <a:rPr lang="en-US" b="1" dirty="0"/>
              <a:t>CYU #4</a:t>
            </a:r>
          </a:p>
        </p:txBody>
      </p:sp>
      <p:sp>
        <p:nvSpPr>
          <p:cNvPr id="3" name="Content Placeholder 2"/>
          <p:cNvSpPr>
            <a:spLocks noGrp="1"/>
          </p:cNvSpPr>
          <p:nvPr>
            <p:ph idx="1"/>
          </p:nvPr>
        </p:nvSpPr>
        <p:spPr>
          <a:xfrm>
            <a:off x="1676400" y="1066800"/>
            <a:ext cx="8763000" cy="4495800"/>
          </a:xfrm>
        </p:spPr>
        <p:txBody>
          <a:bodyPr>
            <a:normAutofit fontScale="62500" lnSpcReduction="20000"/>
          </a:bodyPr>
          <a:lstStyle/>
          <a:p>
            <a:pPr>
              <a:buNone/>
            </a:pPr>
            <a:r>
              <a:rPr lang="en-US" dirty="0"/>
              <a:t>A positively charged balloon is brought near a neutral conducting sphere as shown below. While the balloon is near, the sphere is touched (grounded).</a:t>
            </a:r>
          </a:p>
          <a:p>
            <a:pPr>
              <a:buNone/>
            </a:pPr>
            <a:r>
              <a:rPr lang="en-US" dirty="0"/>
              <a:t>At this point, there is a movement of electrons. Electrons move ____ .</a:t>
            </a:r>
          </a:p>
          <a:p>
            <a:pPr>
              <a:buNone/>
            </a:pPr>
            <a:endParaRPr lang="en-US" dirty="0"/>
          </a:p>
          <a:p>
            <a:pPr>
              <a:buNone/>
            </a:pPr>
            <a:r>
              <a:rPr lang="en-US" dirty="0"/>
              <a:t>		a. into the sphere from the ground (hand) </a:t>
            </a:r>
          </a:p>
          <a:p>
            <a:pPr>
              <a:buNone/>
            </a:pPr>
            <a:r>
              <a:rPr lang="en-US" dirty="0"/>
              <a:t>		b. out of the sphere into the ground (hand)</a:t>
            </a:r>
          </a:p>
          <a:p>
            <a:pPr>
              <a:buNone/>
            </a:pPr>
            <a:r>
              <a:rPr lang="en-US" dirty="0"/>
              <a:t>		c. into the sphere from the balloon</a:t>
            </a:r>
          </a:p>
          <a:p>
            <a:pPr>
              <a:buNone/>
            </a:pPr>
            <a:r>
              <a:rPr lang="en-US" dirty="0"/>
              <a:t>		d. out of the sphere into the balloon</a:t>
            </a:r>
          </a:p>
          <a:p>
            <a:pPr>
              <a:buNone/>
            </a:pPr>
            <a:r>
              <a:rPr lang="en-US" dirty="0"/>
              <a:t>		e. from the ground through the sphere to the balloon</a:t>
            </a:r>
          </a:p>
          <a:p>
            <a:pPr>
              <a:buNone/>
            </a:pPr>
            <a:r>
              <a:rPr lang="en-US" dirty="0"/>
              <a:t>		f. from the balloon through the sphere to the ground</a:t>
            </a:r>
          </a:p>
          <a:p>
            <a:pPr>
              <a:buNone/>
            </a:pPr>
            <a:r>
              <a:rPr lang="en-US" dirty="0"/>
              <a:t>		g. .... nonsense! Electrons do not move at all.</a:t>
            </a:r>
          </a:p>
          <a:p>
            <a:endParaRPr lang="en-US" dirty="0"/>
          </a:p>
        </p:txBody>
      </p:sp>
      <p:pic>
        <p:nvPicPr>
          <p:cNvPr id="83970" name="Picture 2" descr="http://www.physicsclassroom.com/Class/estatics/u8l2b11.gif"/>
          <p:cNvPicPr>
            <a:picLocks noChangeAspect="1" noChangeArrowheads="1"/>
          </p:cNvPicPr>
          <p:nvPr/>
        </p:nvPicPr>
        <p:blipFill>
          <a:blip r:embed="rId2"/>
          <a:srcRect/>
          <a:stretch>
            <a:fillRect/>
          </a:stretch>
        </p:blipFill>
        <p:spPr bwMode="auto">
          <a:xfrm>
            <a:off x="3276601" y="5334000"/>
            <a:ext cx="5556729" cy="1143000"/>
          </a:xfrm>
          <a:prstGeom prst="rect">
            <a:avLst/>
          </a:prstGeom>
          <a:noFill/>
        </p:spPr>
      </p:pic>
    </p:spTree>
    <p:extLst>
      <p:ext uri="{BB962C8B-B14F-4D97-AF65-F5344CB8AC3E}">
        <p14:creationId xmlns:p14="http://schemas.microsoft.com/office/powerpoint/2010/main" val="3890741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lstStyle/>
          <a:p>
            <a:r>
              <a:rPr lang="en-US" b="1" dirty="0"/>
              <a:t>CYU #5</a:t>
            </a:r>
          </a:p>
        </p:txBody>
      </p:sp>
      <p:sp>
        <p:nvSpPr>
          <p:cNvPr id="3" name="Content Placeholder 2"/>
          <p:cNvSpPr>
            <a:spLocks noGrp="1"/>
          </p:cNvSpPr>
          <p:nvPr>
            <p:ph idx="1"/>
          </p:nvPr>
        </p:nvSpPr>
        <p:spPr>
          <a:xfrm>
            <a:off x="1752600" y="1066802"/>
            <a:ext cx="9467850" cy="3200399"/>
          </a:xfrm>
        </p:spPr>
        <p:txBody>
          <a:bodyPr>
            <a:normAutofit fontScale="92500"/>
          </a:bodyPr>
          <a:lstStyle/>
          <a:p>
            <a:pPr>
              <a:buNone/>
            </a:pPr>
            <a:r>
              <a:rPr lang="en-US" dirty="0"/>
              <a:t>Suppose that a negatively charged balloon is used to charge an electroscope by induction. </a:t>
            </a:r>
          </a:p>
          <a:p>
            <a:pPr>
              <a:buNone/>
            </a:pPr>
            <a:r>
              <a:rPr lang="en-US" dirty="0"/>
              <a:t>Draw the orientation of the needle and indicate the location and type of any excess charge in steps ii. - v. </a:t>
            </a:r>
          </a:p>
          <a:p>
            <a:pPr>
              <a:buNone/>
            </a:pPr>
            <a:r>
              <a:rPr lang="en-US" dirty="0"/>
              <a:t>Explain in terms of electron movement what is happening in each step.</a:t>
            </a:r>
          </a:p>
        </p:txBody>
      </p:sp>
      <p:pic>
        <p:nvPicPr>
          <p:cNvPr id="84994" name="Picture 2" descr="http://www.physicsclassroom.com/Class/estatics/u8l2b15.gif"/>
          <p:cNvPicPr>
            <a:picLocks noChangeAspect="1" noChangeArrowheads="1"/>
          </p:cNvPicPr>
          <p:nvPr/>
        </p:nvPicPr>
        <p:blipFill>
          <a:blip r:embed="rId2"/>
          <a:srcRect/>
          <a:stretch>
            <a:fillRect/>
          </a:stretch>
        </p:blipFill>
        <p:spPr bwMode="auto">
          <a:xfrm>
            <a:off x="4229100" y="3509944"/>
            <a:ext cx="6115050" cy="3098842"/>
          </a:xfrm>
          <a:prstGeom prst="rect">
            <a:avLst/>
          </a:prstGeom>
          <a:noFill/>
        </p:spPr>
      </p:pic>
    </p:spTree>
    <p:extLst>
      <p:ext uri="{BB962C8B-B14F-4D97-AF65-F5344CB8AC3E}">
        <p14:creationId xmlns:p14="http://schemas.microsoft.com/office/powerpoint/2010/main" val="150681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Answer #5</a:t>
            </a:r>
          </a:p>
        </p:txBody>
      </p:sp>
      <p:pic>
        <p:nvPicPr>
          <p:cNvPr id="88066" name="Picture 2" descr="http://www.physicsclassroom.com/Class/estatics/u8l2b16.gif"/>
          <p:cNvPicPr>
            <a:picLocks noChangeAspect="1" noChangeArrowheads="1"/>
          </p:cNvPicPr>
          <p:nvPr/>
        </p:nvPicPr>
        <p:blipFill>
          <a:blip r:embed="rId2"/>
          <a:srcRect/>
          <a:stretch>
            <a:fillRect/>
          </a:stretch>
        </p:blipFill>
        <p:spPr bwMode="auto">
          <a:xfrm>
            <a:off x="1196308" y="1690688"/>
            <a:ext cx="10157492" cy="4572000"/>
          </a:xfrm>
          <a:prstGeom prst="rect">
            <a:avLst/>
          </a:prstGeom>
          <a:noFill/>
        </p:spPr>
      </p:pic>
    </p:spTree>
    <p:extLst>
      <p:ext uri="{BB962C8B-B14F-4D97-AF65-F5344CB8AC3E}">
        <p14:creationId xmlns:p14="http://schemas.microsoft.com/office/powerpoint/2010/main" val="2398702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lstStyle/>
          <a:p>
            <a:r>
              <a:rPr lang="en-US" b="1" dirty="0"/>
              <a:t>CYU #6</a:t>
            </a:r>
          </a:p>
        </p:txBody>
      </p:sp>
      <p:sp>
        <p:nvSpPr>
          <p:cNvPr id="3" name="Content Placeholder 2"/>
          <p:cNvSpPr>
            <a:spLocks noGrp="1"/>
          </p:cNvSpPr>
          <p:nvPr>
            <p:ph idx="1"/>
          </p:nvPr>
        </p:nvSpPr>
        <p:spPr>
          <a:xfrm>
            <a:off x="1752600" y="1066801"/>
            <a:ext cx="8686800" cy="3124200"/>
          </a:xfrm>
        </p:spPr>
        <p:txBody>
          <a:bodyPr>
            <a:normAutofit fontScale="92500"/>
          </a:bodyPr>
          <a:lstStyle/>
          <a:p>
            <a:r>
              <a:rPr lang="en-US" dirty="0"/>
              <a:t>A negatively charged balloon is brought near a neutral conducting sphere as shown below. As it approaches, charge within the sphere will distribute itself in a very specific manner. Which one of the diagrams below properly depicts the distribution of charge in the sphere?</a:t>
            </a:r>
          </a:p>
        </p:txBody>
      </p:sp>
      <p:pic>
        <p:nvPicPr>
          <p:cNvPr id="86018" name="Picture 2" descr="http://www.physicsclassroom.com/Class/estatics/u8l2b12.gif"/>
          <p:cNvPicPr>
            <a:picLocks noChangeAspect="1" noChangeArrowheads="1"/>
          </p:cNvPicPr>
          <p:nvPr/>
        </p:nvPicPr>
        <p:blipFill>
          <a:blip r:embed="rId2"/>
          <a:srcRect/>
          <a:stretch>
            <a:fillRect/>
          </a:stretch>
        </p:blipFill>
        <p:spPr bwMode="auto">
          <a:xfrm>
            <a:off x="591545" y="4191001"/>
            <a:ext cx="10441613" cy="2190750"/>
          </a:xfrm>
          <a:prstGeom prst="rect">
            <a:avLst/>
          </a:prstGeom>
          <a:noFill/>
        </p:spPr>
      </p:pic>
    </p:spTree>
    <p:extLst>
      <p:ext uri="{BB962C8B-B14F-4D97-AF65-F5344CB8AC3E}">
        <p14:creationId xmlns:p14="http://schemas.microsoft.com/office/powerpoint/2010/main" val="1180519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lstStyle/>
          <a:p>
            <a:r>
              <a:rPr lang="en-US" b="1" dirty="0"/>
              <a:t>CYU #7</a:t>
            </a:r>
          </a:p>
        </p:txBody>
      </p:sp>
      <p:sp>
        <p:nvSpPr>
          <p:cNvPr id="3" name="Content Placeholder 2"/>
          <p:cNvSpPr>
            <a:spLocks noGrp="1"/>
          </p:cNvSpPr>
          <p:nvPr>
            <p:ph idx="1"/>
          </p:nvPr>
        </p:nvSpPr>
        <p:spPr>
          <a:xfrm>
            <a:off x="933450" y="1066800"/>
            <a:ext cx="9582150" cy="4190999"/>
          </a:xfrm>
        </p:spPr>
        <p:txBody>
          <a:bodyPr>
            <a:normAutofit fontScale="62500" lnSpcReduction="20000"/>
          </a:bodyPr>
          <a:lstStyle/>
          <a:p>
            <a:pPr>
              <a:buNone/>
            </a:pPr>
            <a:r>
              <a:rPr lang="en-US" dirty="0"/>
              <a:t>A positively charged piece of Styrofoam is placed on the table. A neutral aluminum pie plate is brought near as shown below. While held above the Styrofoam, the aluminum plate is touched (grounded).</a:t>
            </a:r>
          </a:p>
          <a:p>
            <a:pPr>
              <a:buNone/>
            </a:pPr>
            <a:r>
              <a:rPr lang="en-US" dirty="0"/>
              <a:t>At this point, there is a movement of electrons. Electrons move ____ .</a:t>
            </a:r>
          </a:p>
          <a:p>
            <a:pPr>
              <a:buNone/>
            </a:pPr>
            <a:r>
              <a:rPr lang="en-US" dirty="0"/>
              <a:t>		</a:t>
            </a:r>
          </a:p>
          <a:p>
            <a:pPr>
              <a:buNone/>
            </a:pPr>
            <a:r>
              <a:rPr lang="en-US" dirty="0"/>
              <a:t>		a. out of the aluminum plate into the ground (hand) </a:t>
            </a:r>
          </a:p>
          <a:p>
            <a:pPr>
              <a:buNone/>
            </a:pPr>
            <a:r>
              <a:rPr lang="en-US" dirty="0"/>
              <a:t>		b. into the aluminum plate from the ground (hand)</a:t>
            </a:r>
          </a:p>
          <a:p>
            <a:pPr>
              <a:buNone/>
            </a:pPr>
            <a:r>
              <a:rPr lang="en-US" dirty="0"/>
              <a:t>		c. into the aluminum plate from the Styrofoam</a:t>
            </a:r>
          </a:p>
          <a:p>
            <a:pPr>
              <a:buNone/>
            </a:pPr>
            <a:r>
              <a:rPr lang="en-US" dirty="0"/>
              <a:t>		d. out of the aluminum plate into the Styrofoam</a:t>
            </a:r>
          </a:p>
          <a:p>
            <a:pPr>
              <a:buNone/>
            </a:pPr>
            <a:r>
              <a:rPr lang="en-US" dirty="0"/>
              <a:t>		e. from the ground through the aluminum plate to the Styrofoam</a:t>
            </a:r>
          </a:p>
          <a:p>
            <a:pPr>
              <a:buNone/>
            </a:pPr>
            <a:r>
              <a:rPr lang="en-US" dirty="0"/>
              <a:t>		f. from the Styrofoam through the aluminum plate to the ground</a:t>
            </a:r>
          </a:p>
          <a:p>
            <a:pPr>
              <a:buNone/>
            </a:pPr>
            <a:r>
              <a:rPr lang="en-US" dirty="0"/>
              <a:t>		g. .... nonsense! Electrons do not move at all.</a:t>
            </a:r>
          </a:p>
          <a:p>
            <a:endParaRPr lang="en-US" dirty="0"/>
          </a:p>
        </p:txBody>
      </p:sp>
      <p:pic>
        <p:nvPicPr>
          <p:cNvPr id="87042" name="Picture 2" descr="http://www.physicsclassroom.com/Class/estatics/u8l2b13.gif"/>
          <p:cNvPicPr>
            <a:picLocks noChangeAspect="1" noChangeArrowheads="1"/>
          </p:cNvPicPr>
          <p:nvPr/>
        </p:nvPicPr>
        <p:blipFill>
          <a:blip r:embed="rId2"/>
          <a:srcRect/>
          <a:stretch>
            <a:fillRect/>
          </a:stretch>
        </p:blipFill>
        <p:spPr bwMode="auto">
          <a:xfrm>
            <a:off x="2667000" y="5257800"/>
            <a:ext cx="6840144" cy="1143000"/>
          </a:xfrm>
          <a:prstGeom prst="rect">
            <a:avLst/>
          </a:prstGeom>
          <a:noFill/>
        </p:spPr>
      </p:pic>
    </p:spTree>
    <p:extLst>
      <p:ext uri="{BB962C8B-B14F-4D97-AF65-F5344CB8AC3E}">
        <p14:creationId xmlns:p14="http://schemas.microsoft.com/office/powerpoint/2010/main" val="173216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8929" y="629266"/>
            <a:ext cx="5127031" cy="1676603"/>
          </a:xfrm>
        </p:spPr>
        <p:txBody>
          <a:bodyPr>
            <a:normAutofit/>
          </a:bodyPr>
          <a:lstStyle/>
          <a:p>
            <a:r>
              <a:rPr lang="en-CA" dirty="0"/>
              <a:t>Electric Force </a:t>
            </a:r>
          </a:p>
        </p:txBody>
      </p:sp>
      <p:sp>
        <p:nvSpPr>
          <p:cNvPr id="3" name="Content Placeholder 2"/>
          <p:cNvSpPr>
            <a:spLocks noGrp="1"/>
          </p:cNvSpPr>
          <p:nvPr>
            <p:ph idx="1"/>
          </p:nvPr>
        </p:nvSpPr>
        <p:spPr>
          <a:xfrm>
            <a:off x="505156" y="2021457"/>
            <a:ext cx="7526736" cy="3771042"/>
          </a:xfrm>
        </p:spPr>
        <p:txBody>
          <a:bodyPr vert="horz" lIns="91440" tIns="45720" rIns="91440" bIns="45720" rtlCol="0" anchor="t">
            <a:noAutofit/>
          </a:bodyPr>
          <a:lstStyle/>
          <a:p>
            <a:pPr marL="0" indent="0">
              <a:buNone/>
            </a:pPr>
            <a:r>
              <a:rPr lang="en-CA" dirty="0"/>
              <a:t>Depends on:</a:t>
            </a:r>
            <a:endParaRPr lang="en-CA" dirty="0">
              <a:cs typeface="Calibri"/>
            </a:endParaRPr>
          </a:p>
          <a:p>
            <a:pPr marL="514350" indent="-514350">
              <a:buFont typeface="+mj-lt"/>
              <a:buAutoNum type="arabicPeriod"/>
            </a:pPr>
            <a:r>
              <a:rPr lang="en-CA" b="1" u="sng" dirty="0"/>
              <a:t>Type </a:t>
            </a:r>
            <a:r>
              <a:rPr lang="en-CA" dirty="0"/>
              <a:t>of charge </a:t>
            </a:r>
            <a:r>
              <a:rPr lang="en-CA" dirty="0">
                <a:solidFill>
                  <a:schemeClr val="accent1"/>
                </a:solidFill>
              </a:rPr>
              <a:t>on the objects (positive, negative, neutral – push, pull, nothing)</a:t>
            </a:r>
            <a:endParaRPr lang="en-CA" dirty="0">
              <a:solidFill>
                <a:schemeClr val="accent1"/>
              </a:solidFill>
              <a:cs typeface="Calibri"/>
            </a:endParaRPr>
          </a:p>
          <a:p>
            <a:pPr marL="514350" indent="-514350">
              <a:buFont typeface="+mj-lt"/>
              <a:buAutoNum type="arabicPeriod"/>
            </a:pPr>
            <a:r>
              <a:rPr lang="en-CA" b="1" u="sng" dirty="0"/>
              <a:t>Amount </a:t>
            </a:r>
            <a:r>
              <a:rPr lang="en-CA" dirty="0"/>
              <a:t>of charge on the objects.</a:t>
            </a:r>
            <a:endParaRPr lang="en-CA" dirty="0">
              <a:cs typeface="Calibri"/>
            </a:endParaRPr>
          </a:p>
          <a:p>
            <a:pPr marL="514350" indent="-514350">
              <a:buFont typeface="+mj-lt"/>
              <a:buAutoNum type="arabicPeriod"/>
            </a:pPr>
            <a:r>
              <a:rPr lang="en-CA" b="1" u="sng" dirty="0"/>
              <a:t>Distance</a:t>
            </a:r>
            <a:r>
              <a:rPr lang="en-CA" dirty="0"/>
              <a:t> between objects</a:t>
            </a:r>
            <a:endParaRPr lang="en-CA" dirty="0">
              <a:cs typeface="Calibri"/>
            </a:endParaRPr>
          </a:p>
          <a:p>
            <a:endParaRPr lang="en-CA" sz="2800" dirty="0"/>
          </a:p>
          <a:p>
            <a:endParaRPr lang="en-CA" sz="2800" dirty="0"/>
          </a:p>
          <a:p>
            <a:pPr lvl="0"/>
            <a:endParaRPr lang="en-CA" sz="2800" dirty="0"/>
          </a:p>
        </p:txBody>
      </p:sp>
      <p:pic>
        <p:nvPicPr>
          <p:cNvPr id="4" name="Picture 4" descr="A screenshot of a cell phone&#10;&#10;Description generated with very high confidence">
            <a:extLst>
              <a:ext uri="{FF2B5EF4-FFF2-40B4-BE49-F238E27FC236}">
                <a16:creationId xmlns:a16="http://schemas.microsoft.com/office/drawing/2014/main" id="{DD6A9D76-9175-4D0D-BA30-7E813C3F1DCD}"/>
              </a:ext>
            </a:extLst>
          </p:cNvPr>
          <p:cNvPicPr>
            <a:picLocks noChangeAspect="1"/>
          </p:cNvPicPr>
          <p:nvPr/>
        </p:nvPicPr>
        <p:blipFill rotWithShape="1">
          <a:blip r:embed="rId3"/>
          <a:srcRect l="7134" t="74" b="19830"/>
          <a:stretch/>
        </p:blipFill>
        <p:spPr>
          <a:xfrm>
            <a:off x="8550876" y="1463355"/>
            <a:ext cx="3725345" cy="4064612"/>
          </a:xfrm>
          <a:prstGeom prst="rect">
            <a:avLst/>
          </a:prstGeom>
          <a:effectLst/>
        </p:spPr>
      </p:pic>
    </p:spTree>
    <p:extLst>
      <p:ext uri="{BB962C8B-B14F-4D97-AF65-F5344CB8AC3E}">
        <p14:creationId xmlns:p14="http://schemas.microsoft.com/office/powerpoint/2010/main" val="1943086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CYU #2</a:t>
            </a:r>
          </a:p>
        </p:txBody>
      </p:sp>
      <p:sp>
        <p:nvSpPr>
          <p:cNvPr id="3" name="Content Placeholder 2"/>
          <p:cNvSpPr>
            <a:spLocks noGrp="1"/>
          </p:cNvSpPr>
          <p:nvPr>
            <p:ph idx="1"/>
          </p:nvPr>
        </p:nvSpPr>
        <p:spPr>
          <a:xfrm>
            <a:off x="1981200" y="1600201"/>
            <a:ext cx="8229600" cy="2286000"/>
          </a:xfrm>
        </p:spPr>
        <p:txBody>
          <a:bodyPr/>
          <a:lstStyle/>
          <a:p>
            <a:pPr>
              <a:buNone/>
            </a:pPr>
            <a:r>
              <a:rPr lang="en-US" dirty="0"/>
              <a:t>Which of the diagrams below best represents the charge distribution on a metal sphere when a positively charged plastic tube is placed nearby?</a:t>
            </a:r>
          </a:p>
        </p:txBody>
      </p:sp>
      <p:pic>
        <p:nvPicPr>
          <p:cNvPr id="43010" name="Picture 2" descr="http://www.physicsclassroom.com/Class/estatics/u8l1e6.gif"/>
          <p:cNvPicPr>
            <a:picLocks noChangeAspect="1" noChangeArrowheads="1"/>
          </p:cNvPicPr>
          <p:nvPr/>
        </p:nvPicPr>
        <p:blipFill>
          <a:blip r:embed="rId2"/>
          <a:srcRect/>
          <a:stretch>
            <a:fillRect/>
          </a:stretch>
        </p:blipFill>
        <p:spPr bwMode="auto">
          <a:xfrm>
            <a:off x="838200" y="3505201"/>
            <a:ext cx="10089892" cy="2686050"/>
          </a:xfrm>
          <a:prstGeom prst="rect">
            <a:avLst/>
          </a:prstGeom>
          <a:noFill/>
        </p:spPr>
      </p:pic>
    </p:spTree>
    <p:extLst>
      <p:ext uri="{BB962C8B-B14F-4D97-AF65-F5344CB8AC3E}">
        <p14:creationId xmlns:p14="http://schemas.microsoft.com/office/powerpoint/2010/main" val="164497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CYU #5</a:t>
            </a:r>
          </a:p>
        </p:txBody>
      </p:sp>
      <p:sp>
        <p:nvSpPr>
          <p:cNvPr id="3" name="Content Placeholder 2"/>
          <p:cNvSpPr>
            <a:spLocks noGrp="1"/>
          </p:cNvSpPr>
          <p:nvPr>
            <p:ph idx="1"/>
          </p:nvPr>
        </p:nvSpPr>
        <p:spPr>
          <a:xfrm>
            <a:off x="1238250" y="1600200"/>
            <a:ext cx="9886950" cy="3067049"/>
          </a:xfrm>
        </p:spPr>
        <p:txBody>
          <a:bodyPr>
            <a:normAutofit lnSpcReduction="10000"/>
          </a:bodyPr>
          <a:lstStyle/>
          <a:p>
            <a:r>
              <a:rPr lang="en-US" dirty="0"/>
              <a:t>Charged rubber rods are placed near a neutral conducting sphere, causing a redistribution of charge on the spheres. </a:t>
            </a:r>
          </a:p>
          <a:p>
            <a:r>
              <a:rPr lang="en-US" dirty="0"/>
              <a:t>Which of the diagrams below depict the proper distribution of charge on the spheres? </a:t>
            </a:r>
          </a:p>
          <a:p>
            <a:r>
              <a:rPr lang="en-US" dirty="0"/>
              <a:t>List all that apply.</a:t>
            </a:r>
          </a:p>
        </p:txBody>
      </p:sp>
      <p:pic>
        <p:nvPicPr>
          <p:cNvPr id="47106" name="Picture 2" descr="http://www.physicsclassroom.com/Class/estatics/u8l1e8.gif"/>
          <p:cNvPicPr>
            <a:picLocks noChangeAspect="1" noChangeArrowheads="1"/>
          </p:cNvPicPr>
          <p:nvPr/>
        </p:nvPicPr>
        <p:blipFill>
          <a:blip r:embed="rId2"/>
          <a:srcRect/>
          <a:stretch>
            <a:fillRect/>
          </a:stretch>
        </p:blipFill>
        <p:spPr bwMode="auto">
          <a:xfrm>
            <a:off x="838200" y="4591050"/>
            <a:ext cx="10896599" cy="1962151"/>
          </a:xfrm>
          <a:prstGeom prst="rect">
            <a:avLst/>
          </a:prstGeom>
          <a:noFill/>
        </p:spPr>
      </p:pic>
    </p:spTree>
    <p:extLst>
      <p:ext uri="{BB962C8B-B14F-4D97-AF65-F5344CB8AC3E}">
        <p14:creationId xmlns:p14="http://schemas.microsoft.com/office/powerpoint/2010/main" val="275463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Electric Force </a:t>
            </a:r>
          </a:p>
        </p:txBody>
      </p:sp>
      <p:sp>
        <p:nvSpPr>
          <p:cNvPr id="3" name="Content Placeholder 2"/>
          <p:cNvSpPr>
            <a:spLocks noGrp="1"/>
          </p:cNvSpPr>
          <p:nvPr>
            <p:ph idx="1"/>
          </p:nvPr>
        </p:nvSpPr>
        <p:spPr>
          <a:xfrm>
            <a:off x="838200" y="1825624"/>
            <a:ext cx="10515600" cy="5032375"/>
          </a:xfrm>
        </p:spPr>
        <p:txBody>
          <a:bodyPr vert="horz" lIns="91440" tIns="45720" rIns="91440" bIns="45720" rtlCol="0" anchor="t">
            <a:normAutofit/>
          </a:bodyPr>
          <a:lstStyle/>
          <a:p>
            <a:pPr marL="0" indent="0">
              <a:buNone/>
            </a:pPr>
            <a:r>
              <a:rPr lang="en-CA" i="1" dirty="0">
                <a:cs typeface="Calibri"/>
              </a:rPr>
              <a:t>If objects are really far away, would they have the same attraction (force drawing them together) as two objects very close together?</a:t>
            </a:r>
          </a:p>
          <a:p>
            <a:pPr marL="0" indent="0">
              <a:buNone/>
            </a:pPr>
            <a:endParaRPr lang="en-CA" i="1" dirty="0">
              <a:cs typeface="Calibri"/>
            </a:endParaRPr>
          </a:p>
          <a:p>
            <a:pPr marL="0" indent="0">
              <a:buNone/>
            </a:pPr>
            <a:endParaRPr lang="en-CA" i="1" dirty="0">
              <a:cs typeface="Calibri"/>
            </a:endParaRPr>
          </a:p>
          <a:p>
            <a:pPr marL="0" indent="0">
              <a:buNone/>
            </a:pPr>
            <a:r>
              <a:rPr lang="en-CA" i="1" dirty="0">
                <a:cs typeface="Calibri"/>
              </a:rPr>
              <a:t>Where have we witnessed this? </a:t>
            </a:r>
          </a:p>
          <a:p>
            <a:endParaRPr lang="en-CA" dirty="0"/>
          </a:p>
          <a:p>
            <a:endParaRPr lang="en-CA" dirty="0"/>
          </a:p>
          <a:p>
            <a:pPr lvl="0"/>
            <a:endParaRPr lang="en-CA" dirty="0"/>
          </a:p>
        </p:txBody>
      </p:sp>
    </p:spTree>
    <p:extLst>
      <p:ext uri="{BB962C8B-B14F-4D97-AF65-F5344CB8AC3E}">
        <p14:creationId xmlns:p14="http://schemas.microsoft.com/office/powerpoint/2010/main" val="3872411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37A9F-0A9C-48D4-8288-B433E2F15555}"/>
              </a:ext>
            </a:extLst>
          </p:cNvPr>
          <p:cNvSpPr>
            <a:spLocks noGrp="1"/>
          </p:cNvSpPr>
          <p:nvPr>
            <p:ph type="title"/>
          </p:nvPr>
        </p:nvSpPr>
        <p:spPr/>
        <p:txBody>
          <a:bodyPr/>
          <a:lstStyle/>
          <a:p>
            <a:r>
              <a:rPr lang="en-CA" dirty="0"/>
              <a:t>Coulomb’s Law</a:t>
            </a:r>
          </a:p>
        </p:txBody>
      </p:sp>
      <p:sp>
        <p:nvSpPr>
          <p:cNvPr id="3" name="Content Placeholder 2">
            <a:extLst>
              <a:ext uri="{FF2B5EF4-FFF2-40B4-BE49-F238E27FC236}">
                <a16:creationId xmlns:a16="http://schemas.microsoft.com/office/drawing/2014/main" id="{5773AF2F-B2DC-4F2B-AC11-D8295C41597E}"/>
              </a:ext>
            </a:extLst>
          </p:cNvPr>
          <p:cNvSpPr>
            <a:spLocks noGrp="1"/>
          </p:cNvSpPr>
          <p:nvPr>
            <p:ph idx="1"/>
          </p:nvPr>
        </p:nvSpPr>
        <p:spPr>
          <a:xfrm>
            <a:off x="838200" y="1825625"/>
            <a:ext cx="6816437" cy="4351338"/>
          </a:xfrm>
        </p:spPr>
        <p:txBody>
          <a:bodyPr vert="horz" lIns="91440" tIns="45720" rIns="91440" bIns="45720" rtlCol="0" anchor="t">
            <a:normAutofit/>
          </a:bodyPr>
          <a:lstStyle/>
          <a:p>
            <a:r>
              <a:rPr lang="en-CA" dirty="0"/>
              <a:t>The strength of the electric force increases with increasing electric </a:t>
            </a:r>
            <a:r>
              <a:rPr lang="en-CA" b="1" u="sng" dirty="0"/>
              <a:t>charges</a:t>
            </a:r>
            <a:r>
              <a:rPr lang="en-CA" dirty="0"/>
              <a:t> and decreases with</a:t>
            </a:r>
            <a:r>
              <a:rPr lang="en-CA" b="1" dirty="0"/>
              <a:t> </a:t>
            </a:r>
            <a:r>
              <a:rPr lang="en-CA" b="1" u="sng" dirty="0"/>
              <a:t>distance. </a:t>
            </a:r>
          </a:p>
          <a:p>
            <a:endParaRPr lang="en-CA" b="1" u="sng" dirty="0"/>
          </a:p>
          <a:p>
            <a:r>
              <a:rPr lang="en-CA" dirty="0"/>
              <a:t>Simply: Electrostatic force increases with charge, decreases with distance. </a:t>
            </a:r>
          </a:p>
          <a:p>
            <a:endParaRPr lang="en-CA" b="1" u="sng" dirty="0"/>
          </a:p>
          <a:p>
            <a:endParaRPr lang="en-CA" dirty="0"/>
          </a:p>
          <a:p>
            <a:endParaRPr lang="en-CA" dirty="0"/>
          </a:p>
          <a:p>
            <a:pPr marL="0" indent="0">
              <a:buNone/>
            </a:pPr>
            <a:endParaRPr lang="en-CA" sz="3600" dirty="0">
              <a:cs typeface="Calibri" panose="020F0502020204030204"/>
            </a:endParaRPr>
          </a:p>
        </p:txBody>
      </p:sp>
      <p:pic>
        <p:nvPicPr>
          <p:cNvPr id="5" name="Picture 2" descr="Image result">
            <a:extLst>
              <a:ext uri="{FF2B5EF4-FFF2-40B4-BE49-F238E27FC236}">
                <a16:creationId xmlns:a16="http://schemas.microsoft.com/office/drawing/2014/main" id="{2EB64804-0412-4D6A-B567-C110F93B0C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638" y="1025669"/>
            <a:ext cx="3263035" cy="5222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10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C6A69-C016-4FC0-98BA-16729A5AA348}"/>
              </a:ext>
            </a:extLst>
          </p:cNvPr>
          <p:cNvSpPr>
            <a:spLocks noGrp="1"/>
          </p:cNvSpPr>
          <p:nvPr>
            <p:ph type="title"/>
          </p:nvPr>
        </p:nvSpPr>
        <p:spPr/>
        <p:txBody>
          <a:bodyPr/>
          <a:lstStyle/>
          <a:p>
            <a:r>
              <a:rPr lang="en-CA"/>
              <a:t>Van de Graaff Generator</a:t>
            </a:r>
            <a:endParaRPr lang="en-CA" dirty="0"/>
          </a:p>
        </p:txBody>
      </p:sp>
      <p:sp>
        <p:nvSpPr>
          <p:cNvPr id="3" name="Content Placeholder 2">
            <a:extLst>
              <a:ext uri="{FF2B5EF4-FFF2-40B4-BE49-F238E27FC236}">
                <a16:creationId xmlns:a16="http://schemas.microsoft.com/office/drawing/2014/main" id="{F9621FE6-84EB-4DA5-BB3A-4508A03A5EF5}"/>
              </a:ext>
            </a:extLst>
          </p:cNvPr>
          <p:cNvSpPr>
            <a:spLocks noGrp="1"/>
          </p:cNvSpPr>
          <p:nvPr>
            <p:ph idx="1"/>
          </p:nvPr>
        </p:nvSpPr>
        <p:spPr>
          <a:xfrm>
            <a:off x="838201" y="1825625"/>
            <a:ext cx="4964084" cy="4351338"/>
          </a:xfrm>
        </p:spPr>
        <p:txBody>
          <a:bodyPr vert="horz" lIns="91440" tIns="45720" rIns="91440" bIns="45720" rtlCol="0" anchor="t">
            <a:normAutofit/>
          </a:bodyPr>
          <a:lstStyle/>
          <a:p>
            <a:r>
              <a:rPr lang="en-CA" i="1" dirty="0">
                <a:cs typeface="Calibri"/>
              </a:rPr>
              <a:t>Generates very high electric charge.</a:t>
            </a:r>
            <a:r>
              <a:rPr lang="en-CA" dirty="0">
                <a:cs typeface="Calibri"/>
              </a:rPr>
              <a:t>  </a:t>
            </a:r>
            <a:endParaRPr lang="en-CA" i="1" dirty="0">
              <a:cs typeface="Calibri"/>
            </a:endParaRPr>
          </a:p>
          <a:p>
            <a:r>
              <a:rPr lang="en-CA" i="1" dirty="0"/>
              <a:t>Used to investigate  electrostatic force. </a:t>
            </a:r>
            <a:endParaRPr lang="en-CA" i="1" dirty="0">
              <a:cs typeface="Calibri"/>
            </a:endParaRPr>
          </a:p>
          <a:p>
            <a:endParaRPr lang="en-CA" dirty="0"/>
          </a:p>
          <a:p>
            <a:endParaRPr lang="en-CA" dirty="0"/>
          </a:p>
        </p:txBody>
      </p:sp>
      <p:pic>
        <p:nvPicPr>
          <p:cNvPr id="6146" name="Picture 2" descr="Image result for van de graaff machine">
            <a:extLst>
              <a:ext uri="{FF2B5EF4-FFF2-40B4-BE49-F238E27FC236}">
                <a16:creationId xmlns:a16="http://schemas.microsoft.com/office/drawing/2014/main" id="{5E64BDDE-C42E-4C5E-B3ED-5B0211992D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3367" y="1248083"/>
            <a:ext cx="4938866" cy="5001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419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6653-AF07-4521-BAD3-7FFDCBB832F9}"/>
              </a:ext>
            </a:extLst>
          </p:cNvPr>
          <p:cNvSpPr>
            <a:spLocks noGrp="1"/>
          </p:cNvSpPr>
          <p:nvPr>
            <p:ph type="title"/>
          </p:nvPr>
        </p:nvSpPr>
        <p:spPr/>
        <p:txBody>
          <a:bodyPr/>
          <a:lstStyle/>
          <a:p>
            <a:r>
              <a:rPr lang="en-CA"/>
              <a:t>How does it work?</a:t>
            </a:r>
            <a:endParaRPr lang="en-CA" dirty="0"/>
          </a:p>
        </p:txBody>
      </p:sp>
      <p:sp>
        <p:nvSpPr>
          <p:cNvPr id="3" name="Content Placeholder 2">
            <a:extLst>
              <a:ext uri="{FF2B5EF4-FFF2-40B4-BE49-F238E27FC236}">
                <a16:creationId xmlns:a16="http://schemas.microsoft.com/office/drawing/2014/main" id="{F7E970BC-31C8-4A1D-81C4-B8DFBE8C1F5F}"/>
              </a:ext>
            </a:extLst>
          </p:cNvPr>
          <p:cNvSpPr>
            <a:spLocks noGrp="1"/>
          </p:cNvSpPr>
          <p:nvPr>
            <p:ph idx="1"/>
          </p:nvPr>
        </p:nvSpPr>
        <p:spPr>
          <a:xfrm>
            <a:off x="838200" y="1825625"/>
            <a:ext cx="5651090" cy="4351338"/>
          </a:xfrm>
        </p:spPr>
        <p:txBody>
          <a:bodyPr vert="horz" lIns="91440" tIns="45720" rIns="91440" bIns="45720" rtlCol="0" anchor="t">
            <a:normAutofit/>
          </a:bodyPr>
          <a:lstStyle/>
          <a:p>
            <a:endParaRPr lang="en-CA" i="1" dirty="0">
              <a:cs typeface="Calibri"/>
            </a:endParaRPr>
          </a:p>
          <a:p>
            <a:r>
              <a:rPr lang="en-CA" i="1" dirty="0"/>
              <a:t>Motor turns rubber belt</a:t>
            </a:r>
            <a:endParaRPr lang="en-CA" i="1" dirty="0">
              <a:cs typeface="Calibri"/>
            </a:endParaRPr>
          </a:p>
          <a:p>
            <a:r>
              <a:rPr lang="en-CA" i="1" dirty="0"/>
              <a:t>Charge comb picks up negative charges from belt</a:t>
            </a:r>
            <a:endParaRPr lang="en-CA" i="1" dirty="0">
              <a:cs typeface="Calibri"/>
            </a:endParaRPr>
          </a:p>
          <a:p>
            <a:r>
              <a:rPr lang="en-CA" i="1" dirty="0"/>
              <a:t>Belt transfers charge to dome</a:t>
            </a:r>
            <a:endParaRPr lang="en-CA" i="1" dirty="0">
              <a:cs typeface="Calibri"/>
            </a:endParaRPr>
          </a:p>
          <a:p>
            <a:endParaRPr lang="en-CA" dirty="0"/>
          </a:p>
        </p:txBody>
      </p:sp>
      <p:pic>
        <p:nvPicPr>
          <p:cNvPr id="5122" name="Picture 2" descr="Image result for van de graaff machine">
            <a:extLst>
              <a:ext uri="{FF2B5EF4-FFF2-40B4-BE49-F238E27FC236}">
                <a16:creationId xmlns:a16="http://schemas.microsoft.com/office/drawing/2014/main" id="{907A2A89-9BBF-4D3A-B235-6F79E6AD12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3698" y="365125"/>
            <a:ext cx="4954843" cy="6422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515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Van de </a:t>
            </a:r>
            <a:r>
              <a:rPr lang="en-CA" dirty="0" err="1"/>
              <a:t>Graaf</a:t>
            </a:r>
            <a:r>
              <a:rPr lang="en-CA" dirty="0"/>
              <a:t> Generator, Activity p286</a:t>
            </a:r>
          </a:p>
        </p:txBody>
      </p:sp>
      <p:sp>
        <p:nvSpPr>
          <p:cNvPr id="3" name="Content Placeholder 2"/>
          <p:cNvSpPr>
            <a:spLocks noGrp="1"/>
          </p:cNvSpPr>
          <p:nvPr>
            <p:ph idx="1"/>
          </p:nvPr>
        </p:nvSpPr>
        <p:spPr/>
        <p:txBody>
          <a:bodyPr>
            <a:normAutofit/>
          </a:bodyPr>
          <a:lstStyle/>
          <a:p>
            <a:pPr marL="0" indent="0">
              <a:buNone/>
            </a:pPr>
            <a:r>
              <a:rPr lang="en-CA" sz="3600" b="1" u="sng" dirty="0"/>
              <a:t>Safety</a:t>
            </a:r>
          </a:p>
          <a:p>
            <a:pPr marL="514350" indent="-514350">
              <a:buFont typeface="+mj-lt"/>
              <a:buAutoNum type="arabicPeriod"/>
            </a:pPr>
            <a:r>
              <a:rPr lang="en-CA" dirty="0"/>
              <a:t>Always stand on insulated surface</a:t>
            </a:r>
          </a:p>
          <a:p>
            <a:pPr marL="514350" indent="-514350">
              <a:buFont typeface="+mj-lt"/>
              <a:buAutoNum type="arabicPeriod"/>
            </a:pPr>
            <a:r>
              <a:rPr lang="en-CA" dirty="0"/>
              <a:t>Discharge dome often with grounding rod</a:t>
            </a:r>
          </a:p>
          <a:p>
            <a:pPr marL="514350" indent="-514350">
              <a:buFont typeface="+mj-lt"/>
              <a:buAutoNum type="arabicPeriod"/>
            </a:pPr>
            <a:r>
              <a:rPr lang="en-CA" dirty="0"/>
              <a:t>Wait for dome to be grounded and belt to be turned off before taking hands off</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444407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FF132-C342-43FE-9EC9-D30A6C97D271}"/>
              </a:ext>
            </a:extLst>
          </p:cNvPr>
          <p:cNvSpPr>
            <a:spLocks noGrp="1"/>
          </p:cNvSpPr>
          <p:nvPr>
            <p:ph type="title"/>
          </p:nvPr>
        </p:nvSpPr>
        <p:spPr/>
        <p:txBody>
          <a:bodyPr/>
          <a:lstStyle/>
          <a:p>
            <a:r>
              <a:rPr lang="en-CA" dirty="0"/>
              <a:t>Van de Graaff and </a:t>
            </a:r>
            <a:r>
              <a:rPr lang="en-CA" dirty="0" err="1"/>
              <a:t>Coulombs’s</a:t>
            </a:r>
            <a:r>
              <a:rPr lang="en-CA" dirty="0"/>
              <a:t> Law</a:t>
            </a:r>
          </a:p>
        </p:txBody>
      </p:sp>
      <p:sp>
        <p:nvSpPr>
          <p:cNvPr id="3" name="Content Placeholder 2">
            <a:extLst>
              <a:ext uri="{FF2B5EF4-FFF2-40B4-BE49-F238E27FC236}">
                <a16:creationId xmlns:a16="http://schemas.microsoft.com/office/drawing/2014/main" id="{456E02D4-A821-41A9-88EE-C67F3278C24D}"/>
              </a:ext>
            </a:extLst>
          </p:cNvPr>
          <p:cNvSpPr>
            <a:spLocks noGrp="1"/>
          </p:cNvSpPr>
          <p:nvPr>
            <p:ph idx="1"/>
          </p:nvPr>
        </p:nvSpPr>
        <p:spPr/>
        <p:txBody>
          <a:bodyPr vert="horz" lIns="91440" tIns="45720" rIns="91440" bIns="45720" rtlCol="0" anchor="t">
            <a:normAutofit/>
          </a:bodyPr>
          <a:lstStyle/>
          <a:p>
            <a:r>
              <a:rPr lang="en-CA" i="1" dirty="0"/>
              <a:t>As the charge builds up on the dome, the electric force between  the dome and the discharge ball </a:t>
            </a:r>
            <a:r>
              <a:rPr lang="en-CA" b="1" i="1" dirty="0"/>
              <a:t>increases. </a:t>
            </a:r>
            <a:endParaRPr lang="en-CA" b="1" i="1" dirty="0">
              <a:cs typeface="Calibri"/>
            </a:endParaRPr>
          </a:p>
          <a:p>
            <a:r>
              <a:rPr lang="en-CA" i="1" dirty="0"/>
              <a:t>DIRECT RELATIONSHIP: as the electric force increase as the charge increases. </a:t>
            </a:r>
            <a:endParaRPr lang="en-CA" i="1" dirty="0">
              <a:cs typeface="Calibri"/>
            </a:endParaRPr>
          </a:p>
          <a:p>
            <a:r>
              <a:rPr lang="en-CA" i="1" dirty="0"/>
              <a:t>However, as distance decreases, the electric force increases (INVERSE RELATIONSHIP) </a:t>
            </a:r>
            <a:endParaRPr lang="en-CA" i="1" dirty="0">
              <a:cs typeface="Calibri"/>
            </a:endParaRPr>
          </a:p>
          <a:p>
            <a:endParaRPr lang="en-CA" dirty="0"/>
          </a:p>
        </p:txBody>
      </p:sp>
    </p:spTree>
    <p:extLst>
      <p:ext uri="{BB962C8B-B14F-4D97-AF65-F5344CB8AC3E}">
        <p14:creationId xmlns:p14="http://schemas.microsoft.com/office/powerpoint/2010/main" val="2903778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976</Words>
  <Application>Microsoft Office PowerPoint</Application>
  <PresentationFormat>Widescreen</PresentationFormat>
  <Paragraphs>156</Paragraphs>
  <Slides>31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Electrostatic Force</vt:lpstr>
      <vt:lpstr>Electrostatic Force</vt:lpstr>
      <vt:lpstr>Electric Force </vt:lpstr>
      <vt:lpstr>Electric Force </vt:lpstr>
      <vt:lpstr>Coulomb’s Law</vt:lpstr>
      <vt:lpstr>Van de Graaff Generator</vt:lpstr>
      <vt:lpstr>How does it work?</vt:lpstr>
      <vt:lpstr>Van de Graaf Generator, Activity p286</vt:lpstr>
      <vt:lpstr>Van de Graaff and Coulombs’s Law</vt:lpstr>
      <vt:lpstr>Van de Graaff</vt:lpstr>
      <vt:lpstr>Practice</vt:lpstr>
      <vt:lpstr>Uses and Examples of Static Electricity</vt:lpstr>
      <vt:lpstr>Homework</vt:lpstr>
      <vt:lpstr>EXTRAS</vt:lpstr>
      <vt:lpstr>Check Your Understanding</vt:lpstr>
      <vt:lpstr>CYU #2</vt:lpstr>
      <vt:lpstr>CYU #3</vt:lpstr>
      <vt:lpstr>CYU #4</vt:lpstr>
      <vt:lpstr>What’s happening here?</vt:lpstr>
      <vt:lpstr>Example </vt:lpstr>
      <vt:lpstr>Why are neutral objects attracted to charged  objects? </vt:lpstr>
      <vt:lpstr>Check Your Understanding</vt:lpstr>
      <vt:lpstr>CYU #2</vt:lpstr>
      <vt:lpstr>CYU #3</vt:lpstr>
      <vt:lpstr>CYU #4</vt:lpstr>
      <vt:lpstr>CYU #5</vt:lpstr>
      <vt:lpstr>Answer #5</vt:lpstr>
      <vt:lpstr>CYU #6</vt:lpstr>
      <vt:lpstr>CYU #7</vt:lpstr>
      <vt:lpstr>CYU #2</vt:lpstr>
      <vt:lpstr>CYU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 Wilson</dc:creator>
  <cp:lastModifiedBy>Tammy Wilson</cp:lastModifiedBy>
  <cp:revision>111</cp:revision>
  <dcterms:created xsi:type="dcterms:W3CDTF">2019-03-26T16:34:32Z</dcterms:created>
  <dcterms:modified xsi:type="dcterms:W3CDTF">2022-03-27T01:07:26Z</dcterms:modified>
</cp:coreProperties>
</file>