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69" r:id="rId2"/>
    <p:sldId id="257" r:id="rId3"/>
    <p:sldId id="270" r:id="rId4"/>
    <p:sldId id="260" r:id="rId5"/>
    <p:sldId id="346" r:id="rId6"/>
    <p:sldId id="393" r:id="rId7"/>
    <p:sldId id="31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45139A-4F1A-4638-B526-AF6E0E3B4B61}" v="54" dt="2024-01-28T18:09:18.3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35" d="100"/>
          <a:sy n="35" d="100"/>
        </p:scale>
        <p:origin x="36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mmy Wilson" userId="0392548a-554d-41ce-90db-a9cc305eb12d" providerId="ADAL" clId="{D645139A-4F1A-4638-B526-AF6E0E3B4B61}"/>
    <pc:docChg chg="modSld">
      <pc:chgData name="Tammy Wilson" userId="0392548a-554d-41ce-90db-a9cc305eb12d" providerId="ADAL" clId="{D645139A-4F1A-4638-B526-AF6E0E3B4B61}" dt="2024-01-28T18:09:18.390" v="56" actId="20577"/>
      <pc:docMkLst>
        <pc:docMk/>
      </pc:docMkLst>
      <pc:sldChg chg="modSp mod modAnim">
        <pc:chgData name="Tammy Wilson" userId="0392548a-554d-41ce-90db-a9cc305eb12d" providerId="ADAL" clId="{D645139A-4F1A-4638-B526-AF6E0E3B4B61}" dt="2024-01-28T18:09:18.390" v="56" actId="20577"/>
        <pc:sldMkLst>
          <pc:docMk/>
          <pc:sldMk cId="0" sldId="260"/>
        </pc:sldMkLst>
        <pc:spChg chg="mod">
          <ac:chgData name="Tammy Wilson" userId="0392548a-554d-41ce-90db-a9cc305eb12d" providerId="ADAL" clId="{D645139A-4F1A-4638-B526-AF6E0E3B4B61}" dt="2024-01-28T18:09:18.390" v="56" actId="20577"/>
          <ac:spMkLst>
            <pc:docMk/>
            <pc:sldMk cId="0" sldId="260"/>
            <ac:spMk id="7171" creationId="{6852806C-25C5-4CDF-8007-90512DDA2F3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0EED15-F52B-4D33-BE09-3C76CD57BD3F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5E5333-37C1-4984-BC44-622BC5E66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216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Extending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011A70-90DE-48D0-B37E-8E431FD1795C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26860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8D39F-A533-F363-E5CB-7D01FF7F7F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370334-E97D-6EAA-FC3D-68DCFE1CEF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DCE477-2795-60D8-F923-0D5735DA8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0442A-BE5F-429D-9C95-37CF7631EACF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D1F3D7-D14B-D759-D890-2CFEF7E4D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C0DDC6-89F5-2E2F-9FE5-59D5335B5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6A682-A04A-4E11-9A22-7A240C55D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249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126DB-E60A-E9B4-C6A6-50AF4BAD6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AC6115-08D8-2420-3076-E5341A0D8E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534465-C5C8-F819-88F2-06196C4F3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0442A-BE5F-429D-9C95-37CF7631EACF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9B5236-89C0-D0F0-A043-721401CB1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5FE5C2-4FA3-6BD9-1F1B-21D3CA858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6A682-A04A-4E11-9A22-7A240C55D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670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4497DD-1CBE-E8EC-2EA0-FCEBF3921E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D722A7-E5E4-C0F9-19EC-A64B8D5525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786941-39D8-E037-C063-FCBAE6A8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0442A-BE5F-429D-9C95-37CF7631EACF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F73582-C145-8BFD-CBDC-3ED797302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6E0785-D91D-C8D6-00D7-6325D914F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6A682-A04A-4E11-9A22-7A240C55D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902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CE7DF-1C67-93DC-6D61-A020D9445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AA359-45D9-F659-5C5B-A16DFC022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A6A512-044B-B433-C400-1E45C3B1A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0442A-BE5F-429D-9C95-37CF7631EACF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EE516E-C20F-A7EA-3751-2445576F9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C470F1-C4E3-46BB-EA64-7D7696F3E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6A682-A04A-4E11-9A22-7A240C55D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689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83026-1D02-9DE3-6DDF-A9E58AFFD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5413B7-956C-038C-344F-F9B34C8FCA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4C09A5-FC1F-515D-F579-A6F379E91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0442A-BE5F-429D-9C95-37CF7631EACF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660E0F-0FEA-AA0D-F8DC-737270F59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89710B-ED45-CB8F-7899-62A7AE1CD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6A682-A04A-4E11-9A22-7A240C55D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657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81FB3-5AA2-301C-0693-14C9F60BA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C09CD-6005-1FFE-59C9-8F38248495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F6B696-2AFD-BD18-57B4-9F59CC4053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BAFA87-8DD2-1673-5275-80EABD47D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0442A-BE5F-429D-9C95-37CF7631EACF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763F0B-C8D2-F09F-BB42-D9593E81C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508275-C7F4-C4FE-5E9D-99A28A356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6A682-A04A-4E11-9A22-7A240C55D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121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45076-9D95-D388-8F71-DD4AFD673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FA6569-6519-F199-C060-79FA158F14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011327-74E4-DB11-E42B-D688956614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73F388-38B3-B97B-C159-B9990753AD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A2ADD6-6ACF-90C9-F8B9-4DCEEC7B1E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C29F71-F73B-E381-21E1-80C1C0931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0442A-BE5F-429D-9C95-37CF7631EACF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18B8E1-1623-F6A8-E2DB-4BED9F73C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D00BF2-74E2-A5E5-FA4F-D07137992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6A682-A04A-4E11-9A22-7A240C55D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737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171B1-7768-8B0B-C857-2088A66C6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5E0DDE-B5E0-A47E-5C2D-DE15BA9B8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0442A-BE5F-429D-9C95-37CF7631EACF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740D4C-02AC-50B0-2C0D-E2BEB0ADC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942CDD-3BD3-AB97-F6C3-6DE28C5AA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6A682-A04A-4E11-9A22-7A240C55D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227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3A4E8D-7E84-E7F6-46AE-472BB46AA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0442A-BE5F-429D-9C95-37CF7631EACF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17F7B5-ED8D-A2BA-04E2-1F29072A7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338838-CAE4-9606-58A3-C9794FDFA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6A682-A04A-4E11-9A22-7A240C55D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36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26057-200C-4623-5744-35F1777C3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2DBC5-7F7C-0F83-656E-DD5B117D0A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699BC0-5F31-4259-34FA-37ED29D73F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4E0440-A7D0-78DB-6FBF-ED15A09BA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0442A-BE5F-429D-9C95-37CF7631EACF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AC7D12-72DA-B814-E6E6-FA83B2B1B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A721A4-69D9-5E71-CCC2-9373D72BC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6A682-A04A-4E11-9A22-7A240C55D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808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B0693-91ED-1CD6-22DE-D09C3D2C9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918A79-BB98-CE70-51B2-0F6819F045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42306D-AEEC-E17A-DC89-96264D8937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6D9807-03E0-E07A-AE76-A48218D60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0442A-BE5F-429D-9C95-37CF7631EACF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0F6DC0-C67A-7872-823B-A25F7D04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A90656-7CA4-949C-57D1-18C01895A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6A682-A04A-4E11-9A22-7A240C55D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47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813E68-3F47-4DC2-F168-C301598DC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041CBB-BFF0-8E4E-638B-D229DF3088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A200F6-5ED8-AC6A-A778-D9D1ACFABE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0442A-BE5F-429D-9C95-37CF7631EACF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B07C58-5213-5CB3-A2F7-5BC448CE5B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8D5921-8B4C-6AF7-B386-F756DCCB0E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6A682-A04A-4E11-9A22-7A240C55D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149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39149-FEE5-4E6A-9A81-FD079B73BF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Scientific Drawing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EA758F-1675-4E70-B0F0-8E91709BCD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785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7">
            <a:extLst>
              <a:ext uri="{FF2B5EF4-FFF2-40B4-BE49-F238E27FC236}">
                <a16:creationId xmlns:a16="http://schemas.microsoft.com/office/drawing/2014/main" id="{AFFEB4B0-B996-4713-A2BC-029210BA639C}"/>
              </a:ext>
            </a:extLst>
          </p:cNvPr>
          <p:cNvGrpSpPr>
            <a:grpSpLocks/>
          </p:cNvGrpSpPr>
          <p:nvPr/>
        </p:nvGrpSpPr>
        <p:grpSpPr bwMode="auto">
          <a:xfrm>
            <a:off x="3352800" y="2209801"/>
            <a:ext cx="4872038" cy="2428875"/>
            <a:chOff x="1269" y="1323"/>
            <a:chExt cx="3069" cy="1530"/>
          </a:xfrm>
        </p:grpSpPr>
        <p:sp>
          <p:nvSpPr>
            <p:cNvPr id="6155" name="Freeform 4">
              <a:extLst>
                <a:ext uri="{FF2B5EF4-FFF2-40B4-BE49-F238E27FC236}">
                  <a16:creationId xmlns:a16="http://schemas.microsoft.com/office/drawing/2014/main" id="{FF205B54-689F-482D-A225-A0D0D2A9CF8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9" y="1323"/>
              <a:ext cx="3069" cy="1530"/>
            </a:xfrm>
            <a:custGeom>
              <a:avLst/>
              <a:gdLst>
                <a:gd name="T0" fmla="*/ 2268 w 3069"/>
                <a:gd name="T1" fmla="*/ 27 h 1530"/>
                <a:gd name="T2" fmla="*/ 2142 w 3069"/>
                <a:gd name="T3" fmla="*/ 0 h 1530"/>
                <a:gd name="T4" fmla="*/ 1908 w 3069"/>
                <a:gd name="T5" fmla="*/ 9 h 1530"/>
                <a:gd name="T6" fmla="*/ 1539 w 3069"/>
                <a:gd name="T7" fmla="*/ 189 h 1530"/>
                <a:gd name="T8" fmla="*/ 1386 w 3069"/>
                <a:gd name="T9" fmla="*/ 324 h 1530"/>
                <a:gd name="T10" fmla="*/ 1314 w 3069"/>
                <a:gd name="T11" fmla="*/ 351 h 1530"/>
                <a:gd name="T12" fmla="*/ 1278 w 3069"/>
                <a:gd name="T13" fmla="*/ 378 h 1530"/>
                <a:gd name="T14" fmla="*/ 1035 w 3069"/>
                <a:gd name="T15" fmla="*/ 423 h 1530"/>
                <a:gd name="T16" fmla="*/ 585 w 3069"/>
                <a:gd name="T17" fmla="*/ 387 h 1530"/>
                <a:gd name="T18" fmla="*/ 387 w 3069"/>
                <a:gd name="T19" fmla="*/ 414 h 1530"/>
                <a:gd name="T20" fmla="*/ 234 w 3069"/>
                <a:gd name="T21" fmla="*/ 495 h 1530"/>
                <a:gd name="T22" fmla="*/ 108 w 3069"/>
                <a:gd name="T23" fmla="*/ 630 h 1530"/>
                <a:gd name="T24" fmla="*/ 54 w 3069"/>
                <a:gd name="T25" fmla="*/ 720 h 1530"/>
                <a:gd name="T26" fmla="*/ 0 w 3069"/>
                <a:gd name="T27" fmla="*/ 954 h 1530"/>
                <a:gd name="T28" fmla="*/ 162 w 3069"/>
                <a:gd name="T29" fmla="*/ 1296 h 1530"/>
                <a:gd name="T30" fmla="*/ 243 w 3069"/>
                <a:gd name="T31" fmla="*/ 1350 h 1530"/>
                <a:gd name="T32" fmla="*/ 396 w 3069"/>
                <a:gd name="T33" fmla="*/ 1449 h 1530"/>
                <a:gd name="T34" fmla="*/ 837 w 3069"/>
                <a:gd name="T35" fmla="*/ 1530 h 1530"/>
                <a:gd name="T36" fmla="*/ 1089 w 3069"/>
                <a:gd name="T37" fmla="*/ 1494 h 1530"/>
                <a:gd name="T38" fmla="*/ 1314 w 3069"/>
                <a:gd name="T39" fmla="*/ 1440 h 1530"/>
                <a:gd name="T40" fmla="*/ 1395 w 3069"/>
                <a:gd name="T41" fmla="*/ 1386 h 1530"/>
                <a:gd name="T42" fmla="*/ 1485 w 3069"/>
                <a:gd name="T43" fmla="*/ 1341 h 1530"/>
                <a:gd name="T44" fmla="*/ 1566 w 3069"/>
                <a:gd name="T45" fmla="*/ 1287 h 1530"/>
                <a:gd name="T46" fmla="*/ 1692 w 3069"/>
                <a:gd name="T47" fmla="*/ 1206 h 1530"/>
                <a:gd name="T48" fmla="*/ 1908 w 3069"/>
                <a:gd name="T49" fmla="*/ 1161 h 1530"/>
                <a:gd name="T50" fmla="*/ 2223 w 3069"/>
                <a:gd name="T51" fmla="*/ 1188 h 1530"/>
                <a:gd name="T52" fmla="*/ 2520 w 3069"/>
                <a:gd name="T53" fmla="*/ 1179 h 1530"/>
                <a:gd name="T54" fmla="*/ 2790 w 3069"/>
                <a:gd name="T55" fmla="*/ 1107 h 1530"/>
                <a:gd name="T56" fmla="*/ 2844 w 3069"/>
                <a:gd name="T57" fmla="*/ 1071 h 1530"/>
                <a:gd name="T58" fmla="*/ 2871 w 3069"/>
                <a:gd name="T59" fmla="*/ 1053 h 1530"/>
                <a:gd name="T60" fmla="*/ 2916 w 3069"/>
                <a:gd name="T61" fmla="*/ 1008 h 1530"/>
                <a:gd name="T62" fmla="*/ 2961 w 3069"/>
                <a:gd name="T63" fmla="*/ 963 h 1530"/>
                <a:gd name="T64" fmla="*/ 3051 w 3069"/>
                <a:gd name="T65" fmla="*/ 747 h 1530"/>
                <a:gd name="T66" fmla="*/ 3069 w 3069"/>
                <a:gd name="T67" fmla="*/ 585 h 1530"/>
                <a:gd name="T68" fmla="*/ 3015 w 3069"/>
                <a:gd name="T69" fmla="*/ 396 h 1530"/>
                <a:gd name="T70" fmla="*/ 2997 w 3069"/>
                <a:gd name="T71" fmla="*/ 342 h 1530"/>
                <a:gd name="T72" fmla="*/ 2934 w 3069"/>
                <a:gd name="T73" fmla="*/ 261 h 1530"/>
                <a:gd name="T74" fmla="*/ 2907 w 3069"/>
                <a:gd name="T75" fmla="*/ 216 h 1530"/>
                <a:gd name="T76" fmla="*/ 2853 w 3069"/>
                <a:gd name="T77" fmla="*/ 180 h 1530"/>
                <a:gd name="T78" fmla="*/ 2772 w 3069"/>
                <a:gd name="T79" fmla="*/ 117 h 1530"/>
                <a:gd name="T80" fmla="*/ 2556 w 3069"/>
                <a:gd name="T81" fmla="*/ 54 h 1530"/>
                <a:gd name="T82" fmla="*/ 2376 w 3069"/>
                <a:gd name="T83" fmla="*/ 18 h 1530"/>
                <a:gd name="T84" fmla="*/ 2268 w 3069"/>
                <a:gd name="T85" fmla="*/ 27 h 153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3069" h="1530">
                  <a:moveTo>
                    <a:pt x="2268" y="27"/>
                  </a:moveTo>
                  <a:cubicBezTo>
                    <a:pt x="2226" y="13"/>
                    <a:pt x="2187" y="6"/>
                    <a:pt x="2142" y="0"/>
                  </a:cubicBezTo>
                  <a:cubicBezTo>
                    <a:pt x="2064" y="3"/>
                    <a:pt x="1986" y="4"/>
                    <a:pt x="1908" y="9"/>
                  </a:cubicBezTo>
                  <a:cubicBezTo>
                    <a:pt x="1747" y="19"/>
                    <a:pt x="1663" y="106"/>
                    <a:pt x="1539" y="189"/>
                  </a:cubicBezTo>
                  <a:cubicBezTo>
                    <a:pt x="1502" y="244"/>
                    <a:pt x="1446" y="294"/>
                    <a:pt x="1386" y="324"/>
                  </a:cubicBezTo>
                  <a:cubicBezTo>
                    <a:pt x="1305" y="364"/>
                    <a:pt x="1433" y="285"/>
                    <a:pt x="1314" y="351"/>
                  </a:cubicBezTo>
                  <a:cubicBezTo>
                    <a:pt x="1301" y="358"/>
                    <a:pt x="1292" y="373"/>
                    <a:pt x="1278" y="378"/>
                  </a:cubicBezTo>
                  <a:cubicBezTo>
                    <a:pt x="1205" y="404"/>
                    <a:pt x="1113" y="412"/>
                    <a:pt x="1035" y="423"/>
                  </a:cubicBezTo>
                  <a:cubicBezTo>
                    <a:pt x="884" y="412"/>
                    <a:pt x="736" y="395"/>
                    <a:pt x="585" y="387"/>
                  </a:cubicBezTo>
                  <a:cubicBezTo>
                    <a:pt x="498" y="393"/>
                    <a:pt x="462" y="399"/>
                    <a:pt x="387" y="414"/>
                  </a:cubicBezTo>
                  <a:cubicBezTo>
                    <a:pt x="340" y="445"/>
                    <a:pt x="277" y="459"/>
                    <a:pt x="234" y="495"/>
                  </a:cubicBezTo>
                  <a:cubicBezTo>
                    <a:pt x="182" y="538"/>
                    <a:pt x="154" y="584"/>
                    <a:pt x="108" y="630"/>
                  </a:cubicBezTo>
                  <a:cubicBezTo>
                    <a:pt x="96" y="666"/>
                    <a:pt x="70" y="687"/>
                    <a:pt x="54" y="720"/>
                  </a:cubicBezTo>
                  <a:cubicBezTo>
                    <a:pt x="22" y="785"/>
                    <a:pt x="12" y="883"/>
                    <a:pt x="0" y="954"/>
                  </a:cubicBezTo>
                  <a:cubicBezTo>
                    <a:pt x="9" y="1106"/>
                    <a:pt x="21" y="1211"/>
                    <a:pt x="162" y="1296"/>
                  </a:cubicBezTo>
                  <a:cubicBezTo>
                    <a:pt x="188" y="1334"/>
                    <a:pt x="206" y="1324"/>
                    <a:pt x="243" y="1350"/>
                  </a:cubicBezTo>
                  <a:cubicBezTo>
                    <a:pt x="293" y="1386"/>
                    <a:pt x="338" y="1424"/>
                    <a:pt x="396" y="1449"/>
                  </a:cubicBezTo>
                  <a:cubicBezTo>
                    <a:pt x="532" y="1507"/>
                    <a:pt x="693" y="1519"/>
                    <a:pt x="837" y="1530"/>
                  </a:cubicBezTo>
                  <a:cubicBezTo>
                    <a:pt x="924" y="1523"/>
                    <a:pt x="1004" y="1506"/>
                    <a:pt x="1089" y="1494"/>
                  </a:cubicBezTo>
                  <a:cubicBezTo>
                    <a:pt x="1166" y="1483"/>
                    <a:pt x="1244" y="1479"/>
                    <a:pt x="1314" y="1440"/>
                  </a:cubicBezTo>
                  <a:cubicBezTo>
                    <a:pt x="1342" y="1424"/>
                    <a:pt x="1364" y="1396"/>
                    <a:pt x="1395" y="1386"/>
                  </a:cubicBezTo>
                  <a:cubicBezTo>
                    <a:pt x="1427" y="1375"/>
                    <a:pt x="1456" y="1358"/>
                    <a:pt x="1485" y="1341"/>
                  </a:cubicBezTo>
                  <a:cubicBezTo>
                    <a:pt x="1515" y="1324"/>
                    <a:pt x="1535" y="1302"/>
                    <a:pt x="1566" y="1287"/>
                  </a:cubicBezTo>
                  <a:cubicBezTo>
                    <a:pt x="1610" y="1265"/>
                    <a:pt x="1646" y="1226"/>
                    <a:pt x="1692" y="1206"/>
                  </a:cubicBezTo>
                  <a:cubicBezTo>
                    <a:pt x="1758" y="1178"/>
                    <a:pt x="1837" y="1171"/>
                    <a:pt x="1908" y="1161"/>
                  </a:cubicBezTo>
                  <a:cubicBezTo>
                    <a:pt x="2013" y="1171"/>
                    <a:pt x="2118" y="1178"/>
                    <a:pt x="2223" y="1188"/>
                  </a:cubicBezTo>
                  <a:cubicBezTo>
                    <a:pt x="2322" y="1185"/>
                    <a:pt x="2421" y="1186"/>
                    <a:pt x="2520" y="1179"/>
                  </a:cubicBezTo>
                  <a:cubicBezTo>
                    <a:pt x="2616" y="1172"/>
                    <a:pt x="2700" y="1130"/>
                    <a:pt x="2790" y="1107"/>
                  </a:cubicBezTo>
                  <a:cubicBezTo>
                    <a:pt x="2808" y="1095"/>
                    <a:pt x="2826" y="1083"/>
                    <a:pt x="2844" y="1071"/>
                  </a:cubicBezTo>
                  <a:cubicBezTo>
                    <a:pt x="2853" y="1065"/>
                    <a:pt x="2871" y="1053"/>
                    <a:pt x="2871" y="1053"/>
                  </a:cubicBezTo>
                  <a:cubicBezTo>
                    <a:pt x="2919" y="981"/>
                    <a:pt x="2856" y="1068"/>
                    <a:pt x="2916" y="1008"/>
                  </a:cubicBezTo>
                  <a:cubicBezTo>
                    <a:pt x="2976" y="948"/>
                    <a:pt x="2889" y="1011"/>
                    <a:pt x="2961" y="963"/>
                  </a:cubicBezTo>
                  <a:cubicBezTo>
                    <a:pt x="3006" y="896"/>
                    <a:pt x="3032" y="824"/>
                    <a:pt x="3051" y="747"/>
                  </a:cubicBezTo>
                  <a:cubicBezTo>
                    <a:pt x="3056" y="693"/>
                    <a:pt x="3069" y="639"/>
                    <a:pt x="3069" y="585"/>
                  </a:cubicBezTo>
                  <a:cubicBezTo>
                    <a:pt x="3069" y="517"/>
                    <a:pt x="3041" y="455"/>
                    <a:pt x="3015" y="396"/>
                  </a:cubicBezTo>
                  <a:cubicBezTo>
                    <a:pt x="3007" y="379"/>
                    <a:pt x="3008" y="358"/>
                    <a:pt x="2997" y="342"/>
                  </a:cubicBezTo>
                  <a:cubicBezTo>
                    <a:pt x="2978" y="313"/>
                    <a:pt x="2953" y="291"/>
                    <a:pt x="2934" y="261"/>
                  </a:cubicBezTo>
                  <a:cubicBezTo>
                    <a:pt x="2925" y="246"/>
                    <a:pt x="2919" y="228"/>
                    <a:pt x="2907" y="216"/>
                  </a:cubicBezTo>
                  <a:cubicBezTo>
                    <a:pt x="2892" y="201"/>
                    <a:pt x="2871" y="192"/>
                    <a:pt x="2853" y="180"/>
                  </a:cubicBezTo>
                  <a:cubicBezTo>
                    <a:pt x="2830" y="165"/>
                    <a:pt x="2793" y="131"/>
                    <a:pt x="2772" y="117"/>
                  </a:cubicBezTo>
                  <a:cubicBezTo>
                    <a:pt x="2732" y="90"/>
                    <a:pt x="2598" y="60"/>
                    <a:pt x="2556" y="54"/>
                  </a:cubicBezTo>
                  <a:cubicBezTo>
                    <a:pt x="2499" y="35"/>
                    <a:pt x="2436" y="25"/>
                    <a:pt x="2376" y="18"/>
                  </a:cubicBezTo>
                  <a:cubicBezTo>
                    <a:pt x="2340" y="21"/>
                    <a:pt x="2268" y="27"/>
                    <a:pt x="2268" y="27"/>
                  </a:cubicBez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6" name="Oval 5">
              <a:extLst>
                <a:ext uri="{FF2B5EF4-FFF2-40B4-BE49-F238E27FC236}">
                  <a16:creationId xmlns:a16="http://schemas.microsoft.com/office/drawing/2014/main" id="{00CAA8EA-3626-4B59-B780-A7E1EF7837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1680"/>
              <a:ext cx="672" cy="62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</p:grpSp>
      <p:sp>
        <p:nvSpPr>
          <p:cNvPr id="6147" name="Rectangle 6">
            <a:extLst>
              <a:ext uri="{FF2B5EF4-FFF2-40B4-BE49-F238E27FC236}">
                <a16:creationId xmlns:a16="http://schemas.microsoft.com/office/drawing/2014/main" id="{B48D06E0-2988-4371-90AB-6199EC0F60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is this???</a:t>
            </a:r>
            <a:endParaRPr lang="en-CA" altLang="en-US"/>
          </a:p>
        </p:txBody>
      </p:sp>
      <p:sp>
        <p:nvSpPr>
          <p:cNvPr id="3080" name="WordArt 8">
            <a:extLst>
              <a:ext uri="{FF2B5EF4-FFF2-40B4-BE49-F238E27FC236}">
                <a16:creationId xmlns:a16="http://schemas.microsoft.com/office/drawing/2014/main" id="{CB5D0EE9-5F75-4C0C-A971-951F2263C55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686801" y="3200401"/>
            <a:ext cx="1190625" cy="14573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Arial Black" panose="020B0A04020102020204" pitchFamily="34" charset="0"/>
              </a:rPr>
              <a:t>cell?</a:t>
            </a:r>
          </a:p>
        </p:txBody>
      </p:sp>
      <p:sp>
        <p:nvSpPr>
          <p:cNvPr id="3081" name="WordArt 9">
            <a:extLst>
              <a:ext uri="{FF2B5EF4-FFF2-40B4-BE49-F238E27FC236}">
                <a16:creationId xmlns:a16="http://schemas.microsoft.com/office/drawing/2014/main" id="{577729D3-9FE1-44DC-A96B-448AC7B3F7F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048001" y="5562600"/>
            <a:ext cx="11906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 panose="020B0A04020102020204" pitchFamily="34" charset="0"/>
              </a:rPr>
              <a:t>egg?</a:t>
            </a:r>
          </a:p>
        </p:txBody>
      </p:sp>
      <p:sp>
        <p:nvSpPr>
          <p:cNvPr id="3082" name="WordArt 10">
            <a:extLst>
              <a:ext uri="{FF2B5EF4-FFF2-40B4-BE49-F238E27FC236}">
                <a16:creationId xmlns:a16="http://schemas.microsoft.com/office/drawing/2014/main" id="{02537B47-44CE-4BA7-8F5D-2838096344E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458200" y="2057400"/>
            <a:ext cx="1333500" cy="762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 panose="020B0806030902050204" pitchFamily="34" charset="0"/>
              </a:rPr>
              <a:t>donut?</a:t>
            </a:r>
          </a:p>
        </p:txBody>
      </p:sp>
      <p:sp>
        <p:nvSpPr>
          <p:cNvPr id="3083" name="WordArt 11">
            <a:extLst>
              <a:ext uri="{FF2B5EF4-FFF2-40B4-BE49-F238E27FC236}">
                <a16:creationId xmlns:a16="http://schemas.microsoft.com/office/drawing/2014/main" id="{79B34833-DC34-423B-97A1-2552B6D725D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038600" y="4724401"/>
            <a:ext cx="1962150" cy="7080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solidFill>
                  <a:srgbClr val="FF6600"/>
                </a:solidFill>
                <a:effectLst>
                  <a:outerShdw dist="53882" dir="2700000" algn="ctr" rotWithShape="0">
                    <a:srgbClr val="C0C0C0"/>
                  </a:outerShdw>
                </a:effectLst>
                <a:cs typeface="Times New Roman" panose="02020603050405020304" pitchFamily="18" charset="0"/>
              </a:rPr>
              <a:t>landscape?</a:t>
            </a:r>
          </a:p>
        </p:txBody>
      </p:sp>
      <p:sp>
        <p:nvSpPr>
          <p:cNvPr id="3084" name="WordArt 12">
            <a:extLst>
              <a:ext uri="{FF2B5EF4-FFF2-40B4-BE49-F238E27FC236}">
                <a16:creationId xmlns:a16="http://schemas.microsoft.com/office/drawing/2014/main" id="{823649BC-53D9-47B3-9969-7B69CE53A4F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400800" y="4267200"/>
            <a:ext cx="1657350" cy="9906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3300"/>
                </a:solidFill>
                <a:cs typeface="Times New Roman" panose="02020603050405020304" pitchFamily="18" charset="0"/>
              </a:rPr>
              <a:t>key?</a:t>
            </a:r>
          </a:p>
        </p:txBody>
      </p:sp>
      <p:sp>
        <p:nvSpPr>
          <p:cNvPr id="3085" name="WordArt 13" descr="Narrow vertical">
            <a:extLst>
              <a:ext uri="{FF2B5EF4-FFF2-40B4-BE49-F238E27FC236}">
                <a16:creationId xmlns:a16="http://schemas.microsoft.com/office/drawing/2014/main" id="{39D4E5FA-5A7C-414D-B9AE-AA5151A0C15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334000" y="5334001"/>
            <a:ext cx="3619500" cy="1084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45791" dir="2021404" algn="ctr" rotWithShape="0">
                    <a:srgbClr val="808080"/>
                  </a:outerShdw>
                </a:effectLst>
                <a:latin typeface="Arial Black" panose="020B0A04020102020204" pitchFamily="34" charset="0"/>
              </a:rPr>
              <a:t>bottle opener?</a:t>
            </a:r>
          </a:p>
        </p:txBody>
      </p:sp>
      <p:sp>
        <p:nvSpPr>
          <p:cNvPr id="3086" name="WordArt 14">
            <a:extLst>
              <a:ext uri="{FF2B5EF4-FFF2-40B4-BE49-F238E27FC236}">
                <a16:creationId xmlns:a16="http://schemas.microsoft.com/office/drawing/2014/main" id="{1CED376F-7FB2-4F0A-B463-A22114A857D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819401" y="1828800"/>
            <a:ext cx="2790825" cy="571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 panose="020B0806030902050204" pitchFamily="34" charset="0"/>
              </a:rPr>
              <a:t>putting green?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reeform 3">
            <a:extLst>
              <a:ext uri="{FF2B5EF4-FFF2-40B4-BE49-F238E27FC236}">
                <a16:creationId xmlns:a16="http://schemas.microsoft.com/office/drawing/2014/main" id="{7E18E8AA-D545-4E5E-B9AB-DA8C3241A05D}"/>
              </a:ext>
            </a:extLst>
          </p:cNvPr>
          <p:cNvSpPr>
            <a:spLocks/>
          </p:cNvSpPr>
          <p:nvPr/>
        </p:nvSpPr>
        <p:spPr bwMode="auto">
          <a:xfrm>
            <a:off x="3352800" y="2209801"/>
            <a:ext cx="4872038" cy="2428875"/>
          </a:xfrm>
          <a:custGeom>
            <a:avLst/>
            <a:gdLst>
              <a:gd name="T0" fmla="*/ 2147483646 w 3069"/>
              <a:gd name="T1" fmla="*/ 2147483646 h 1530"/>
              <a:gd name="T2" fmla="*/ 2147483646 w 3069"/>
              <a:gd name="T3" fmla="*/ 0 h 1530"/>
              <a:gd name="T4" fmla="*/ 2147483646 w 3069"/>
              <a:gd name="T5" fmla="*/ 2147483646 h 1530"/>
              <a:gd name="T6" fmla="*/ 2147483646 w 3069"/>
              <a:gd name="T7" fmla="*/ 2147483646 h 1530"/>
              <a:gd name="T8" fmla="*/ 2147483646 w 3069"/>
              <a:gd name="T9" fmla="*/ 2147483646 h 1530"/>
              <a:gd name="T10" fmla="*/ 2147483646 w 3069"/>
              <a:gd name="T11" fmla="*/ 2147483646 h 1530"/>
              <a:gd name="T12" fmla="*/ 2147483646 w 3069"/>
              <a:gd name="T13" fmla="*/ 2147483646 h 1530"/>
              <a:gd name="T14" fmla="*/ 2147483646 w 3069"/>
              <a:gd name="T15" fmla="*/ 2147483646 h 1530"/>
              <a:gd name="T16" fmla="*/ 2147483646 w 3069"/>
              <a:gd name="T17" fmla="*/ 2147483646 h 1530"/>
              <a:gd name="T18" fmla="*/ 2147483646 w 3069"/>
              <a:gd name="T19" fmla="*/ 2147483646 h 1530"/>
              <a:gd name="T20" fmla="*/ 2147483646 w 3069"/>
              <a:gd name="T21" fmla="*/ 2147483646 h 1530"/>
              <a:gd name="T22" fmla="*/ 2147483646 w 3069"/>
              <a:gd name="T23" fmla="*/ 2147483646 h 1530"/>
              <a:gd name="T24" fmla="*/ 2147483646 w 3069"/>
              <a:gd name="T25" fmla="*/ 2147483646 h 1530"/>
              <a:gd name="T26" fmla="*/ 0 w 3069"/>
              <a:gd name="T27" fmla="*/ 2147483646 h 1530"/>
              <a:gd name="T28" fmla="*/ 2147483646 w 3069"/>
              <a:gd name="T29" fmla="*/ 2147483646 h 1530"/>
              <a:gd name="T30" fmla="*/ 2147483646 w 3069"/>
              <a:gd name="T31" fmla="*/ 2147483646 h 1530"/>
              <a:gd name="T32" fmla="*/ 2147483646 w 3069"/>
              <a:gd name="T33" fmla="*/ 2147483646 h 1530"/>
              <a:gd name="T34" fmla="*/ 2147483646 w 3069"/>
              <a:gd name="T35" fmla="*/ 2147483646 h 1530"/>
              <a:gd name="T36" fmla="*/ 2147483646 w 3069"/>
              <a:gd name="T37" fmla="*/ 2147483646 h 1530"/>
              <a:gd name="T38" fmla="*/ 2147483646 w 3069"/>
              <a:gd name="T39" fmla="*/ 2147483646 h 1530"/>
              <a:gd name="T40" fmla="*/ 2147483646 w 3069"/>
              <a:gd name="T41" fmla="*/ 2147483646 h 1530"/>
              <a:gd name="T42" fmla="*/ 2147483646 w 3069"/>
              <a:gd name="T43" fmla="*/ 2147483646 h 1530"/>
              <a:gd name="T44" fmla="*/ 2147483646 w 3069"/>
              <a:gd name="T45" fmla="*/ 2147483646 h 1530"/>
              <a:gd name="T46" fmla="*/ 2147483646 w 3069"/>
              <a:gd name="T47" fmla="*/ 2147483646 h 1530"/>
              <a:gd name="T48" fmla="*/ 2147483646 w 3069"/>
              <a:gd name="T49" fmla="*/ 2147483646 h 1530"/>
              <a:gd name="T50" fmla="*/ 2147483646 w 3069"/>
              <a:gd name="T51" fmla="*/ 2147483646 h 1530"/>
              <a:gd name="T52" fmla="*/ 2147483646 w 3069"/>
              <a:gd name="T53" fmla="*/ 2147483646 h 1530"/>
              <a:gd name="T54" fmla="*/ 2147483646 w 3069"/>
              <a:gd name="T55" fmla="*/ 2147483646 h 1530"/>
              <a:gd name="T56" fmla="*/ 2147483646 w 3069"/>
              <a:gd name="T57" fmla="*/ 2147483646 h 1530"/>
              <a:gd name="T58" fmla="*/ 2147483646 w 3069"/>
              <a:gd name="T59" fmla="*/ 2147483646 h 1530"/>
              <a:gd name="T60" fmla="*/ 2147483646 w 3069"/>
              <a:gd name="T61" fmla="*/ 2147483646 h 1530"/>
              <a:gd name="T62" fmla="*/ 2147483646 w 3069"/>
              <a:gd name="T63" fmla="*/ 2147483646 h 1530"/>
              <a:gd name="T64" fmla="*/ 2147483646 w 3069"/>
              <a:gd name="T65" fmla="*/ 2147483646 h 1530"/>
              <a:gd name="T66" fmla="*/ 2147483646 w 3069"/>
              <a:gd name="T67" fmla="*/ 2147483646 h 1530"/>
              <a:gd name="T68" fmla="*/ 2147483646 w 3069"/>
              <a:gd name="T69" fmla="*/ 2147483646 h 1530"/>
              <a:gd name="T70" fmla="*/ 2147483646 w 3069"/>
              <a:gd name="T71" fmla="*/ 2147483646 h 1530"/>
              <a:gd name="T72" fmla="*/ 2147483646 w 3069"/>
              <a:gd name="T73" fmla="*/ 2147483646 h 1530"/>
              <a:gd name="T74" fmla="*/ 2147483646 w 3069"/>
              <a:gd name="T75" fmla="*/ 2147483646 h 1530"/>
              <a:gd name="T76" fmla="*/ 2147483646 w 3069"/>
              <a:gd name="T77" fmla="*/ 2147483646 h 1530"/>
              <a:gd name="T78" fmla="*/ 2147483646 w 3069"/>
              <a:gd name="T79" fmla="*/ 2147483646 h 1530"/>
              <a:gd name="T80" fmla="*/ 2147483646 w 3069"/>
              <a:gd name="T81" fmla="*/ 2147483646 h 1530"/>
              <a:gd name="T82" fmla="*/ 2147483646 w 3069"/>
              <a:gd name="T83" fmla="*/ 2147483646 h 1530"/>
              <a:gd name="T84" fmla="*/ 2147483646 w 3069"/>
              <a:gd name="T85" fmla="*/ 2147483646 h 1530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3069" h="1530">
                <a:moveTo>
                  <a:pt x="2268" y="27"/>
                </a:moveTo>
                <a:cubicBezTo>
                  <a:pt x="2226" y="13"/>
                  <a:pt x="2187" y="6"/>
                  <a:pt x="2142" y="0"/>
                </a:cubicBezTo>
                <a:cubicBezTo>
                  <a:pt x="2064" y="3"/>
                  <a:pt x="1986" y="4"/>
                  <a:pt x="1908" y="9"/>
                </a:cubicBezTo>
                <a:cubicBezTo>
                  <a:pt x="1747" y="19"/>
                  <a:pt x="1663" y="106"/>
                  <a:pt x="1539" y="189"/>
                </a:cubicBezTo>
                <a:cubicBezTo>
                  <a:pt x="1502" y="244"/>
                  <a:pt x="1446" y="294"/>
                  <a:pt x="1386" y="324"/>
                </a:cubicBezTo>
                <a:cubicBezTo>
                  <a:pt x="1305" y="364"/>
                  <a:pt x="1433" y="285"/>
                  <a:pt x="1314" y="351"/>
                </a:cubicBezTo>
                <a:cubicBezTo>
                  <a:pt x="1301" y="358"/>
                  <a:pt x="1292" y="373"/>
                  <a:pt x="1278" y="378"/>
                </a:cubicBezTo>
                <a:cubicBezTo>
                  <a:pt x="1205" y="404"/>
                  <a:pt x="1113" y="412"/>
                  <a:pt x="1035" y="423"/>
                </a:cubicBezTo>
                <a:cubicBezTo>
                  <a:pt x="884" y="412"/>
                  <a:pt x="736" y="395"/>
                  <a:pt x="585" y="387"/>
                </a:cubicBezTo>
                <a:cubicBezTo>
                  <a:pt x="498" y="393"/>
                  <a:pt x="462" y="399"/>
                  <a:pt x="387" y="414"/>
                </a:cubicBezTo>
                <a:cubicBezTo>
                  <a:pt x="340" y="445"/>
                  <a:pt x="277" y="459"/>
                  <a:pt x="234" y="495"/>
                </a:cubicBezTo>
                <a:cubicBezTo>
                  <a:pt x="182" y="538"/>
                  <a:pt x="154" y="584"/>
                  <a:pt x="108" y="630"/>
                </a:cubicBezTo>
                <a:cubicBezTo>
                  <a:pt x="96" y="666"/>
                  <a:pt x="70" y="687"/>
                  <a:pt x="54" y="720"/>
                </a:cubicBezTo>
                <a:cubicBezTo>
                  <a:pt x="22" y="785"/>
                  <a:pt x="12" y="883"/>
                  <a:pt x="0" y="954"/>
                </a:cubicBezTo>
                <a:cubicBezTo>
                  <a:pt x="9" y="1106"/>
                  <a:pt x="21" y="1211"/>
                  <a:pt x="162" y="1296"/>
                </a:cubicBezTo>
                <a:cubicBezTo>
                  <a:pt x="188" y="1334"/>
                  <a:pt x="206" y="1324"/>
                  <a:pt x="243" y="1350"/>
                </a:cubicBezTo>
                <a:cubicBezTo>
                  <a:pt x="293" y="1386"/>
                  <a:pt x="338" y="1424"/>
                  <a:pt x="396" y="1449"/>
                </a:cubicBezTo>
                <a:cubicBezTo>
                  <a:pt x="532" y="1507"/>
                  <a:pt x="693" y="1519"/>
                  <a:pt x="837" y="1530"/>
                </a:cubicBezTo>
                <a:cubicBezTo>
                  <a:pt x="924" y="1523"/>
                  <a:pt x="1004" y="1506"/>
                  <a:pt x="1089" y="1494"/>
                </a:cubicBezTo>
                <a:cubicBezTo>
                  <a:pt x="1166" y="1483"/>
                  <a:pt x="1244" y="1479"/>
                  <a:pt x="1314" y="1440"/>
                </a:cubicBezTo>
                <a:cubicBezTo>
                  <a:pt x="1342" y="1424"/>
                  <a:pt x="1364" y="1396"/>
                  <a:pt x="1395" y="1386"/>
                </a:cubicBezTo>
                <a:cubicBezTo>
                  <a:pt x="1427" y="1375"/>
                  <a:pt x="1456" y="1358"/>
                  <a:pt x="1485" y="1341"/>
                </a:cubicBezTo>
                <a:cubicBezTo>
                  <a:pt x="1515" y="1324"/>
                  <a:pt x="1535" y="1302"/>
                  <a:pt x="1566" y="1287"/>
                </a:cubicBezTo>
                <a:cubicBezTo>
                  <a:pt x="1610" y="1265"/>
                  <a:pt x="1646" y="1226"/>
                  <a:pt x="1692" y="1206"/>
                </a:cubicBezTo>
                <a:cubicBezTo>
                  <a:pt x="1758" y="1178"/>
                  <a:pt x="1837" y="1171"/>
                  <a:pt x="1908" y="1161"/>
                </a:cubicBezTo>
                <a:cubicBezTo>
                  <a:pt x="2013" y="1171"/>
                  <a:pt x="2118" y="1178"/>
                  <a:pt x="2223" y="1188"/>
                </a:cubicBezTo>
                <a:cubicBezTo>
                  <a:pt x="2322" y="1185"/>
                  <a:pt x="2421" y="1186"/>
                  <a:pt x="2520" y="1179"/>
                </a:cubicBezTo>
                <a:cubicBezTo>
                  <a:pt x="2616" y="1172"/>
                  <a:pt x="2700" y="1130"/>
                  <a:pt x="2790" y="1107"/>
                </a:cubicBezTo>
                <a:cubicBezTo>
                  <a:pt x="2808" y="1095"/>
                  <a:pt x="2826" y="1083"/>
                  <a:pt x="2844" y="1071"/>
                </a:cubicBezTo>
                <a:cubicBezTo>
                  <a:pt x="2853" y="1065"/>
                  <a:pt x="2871" y="1053"/>
                  <a:pt x="2871" y="1053"/>
                </a:cubicBezTo>
                <a:cubicBezTo>
                  <a:pt x="2919" y="981"/>
                  <a:pt x="2856" y="1068"/>
                  <a:pt x="2916" y="1008"/>
                </a:cubicBezTo>
                <a:cubicBezTo>
                  <a:pt x="2976" y="948"/>
                  <a:pt x="2889" y="1011"/>
                  <a:pt x="2961" y="963"/>
                </a:cubicBezTo>
                <a:cubicBezTo>
                  <a:pt x="3006" y="896"/>
                  <a:pt x="3032" y="824"/>
                  <a:pt x="3051" y="747"/>
                </a:cubicBezTo>
                <a:cubicBezTo>
                  <a:pt x="3056" y="693"/>
                  <a:pt x="3069" y="639"/>
                  <a:pt x="3069" y="585"/>
                </a:cubicBezTo>
                <a:cubicBezTo>
                  <a:pt x="3069" y="517"/>
                  <a:pt x="3041" y="455"/>
                  <a:pt x="3015" y="396"/>
                </a:cubicBezTo>
                <a:cubicBezTo>
                  <a:pt x="3007" y="379"/>
                  <a:pt x="3008" y="358"/>
                  <a:pt x="2997" y="342"/>
                </a:cubicBezTo>
                <a:cubicBezTo>
                  <a:pt x="2978" y="313"/>
                  <a:pt x="2953" y="291"/>
                  <a:pt x="2934" y="261"/>
                </a:cubicBezTo>
                <a:cubicBezTo>
                  <a:pt x="2925" y="246"/>
                  <a:pt x="2919" y="228"/>
                  <a:pt x="2907" y="216"/>
                </a:cubicBezTo>
                <a:cubicBezTo>
                  <a:pt x="2892" y="201"/>
                  <a:pt x="2871" y="192"/>
                  <a:pt x="2853" y="180"/>
                </a:cubicBezTo>
                <a:cubicBezTo>
                  <a:pt x="2830" y="165"/>
                  <a:pt x="2793" y="131"/>
                  <a:pt x="2772" y="117"/>
                </a:cubicBezTo>
                <a:cubicBezTo>
                  <a:pt x="2732" y="90"/>
                  <a:pt x="2598" y="60"/>
                  <a:pt x="2556" y="54"/>
                </a:cubicBezTo>
                <a:cubicBezTo>
                  <a:pt x="2499" y="35"/>
                  <a:pt x="2436" y="25"/>
                  <a:pt x="2376" y="18"/>
                </a:cubicBezTo>
                <a:cubicBezTo>
                  <a:pt x="2340" y="21"/>
                  <a:pt x="2268" y="27"/>
                  <a:pt x="2268" y="27"/>
                </a:cubicBez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3" name="Oval 4" descr="20%">
            <a:extLst>
              <a:ext uri="{FF2B5EF4-FFF2-40B4-BE49-F238E27FC236}">
                <a16:creationId xmlns:a16="http://schemas.microsoft.com/office/drawing/2014/main" id="{333DC54E-ECAF-4A62-A110-70FA6E19E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8863" y="2776538"/>
            <a:ext cx="1066800" cy="990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0485" name="Rectangle 5">
            <a:extLst>
              <a:ext uri="{FF2B5EF4-FFF2-40B4-BE49-F238E27FC236}">
                <a16:creationId xmlns:a16="http://schemas.microsoft.com/office/drawing/2014/main" id="{D9D573BF-4280-4AA5-9D11-B41997A8BB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90800" y="685800"/>
            <a:ext cx="7620000" cy="1143000"/>
          </a:xfrm>
        </p:spPr>
        <p:txBody>
          <a:bodyPr/>
          <a:lstStyle/>
          <a:p>
            <a:pPr eaLnBrk="1" hangingPunct="1"/>
            <a:r>
              <a:rPr lang="en-US" altLang="en-US" b="1" u="sng"/>
              <a:t>A Egg Frying</a:t>
            </a:r>
            <a:endParaRPr lang="en-CA" altLang="en-US" b="1" u="sng"/>
          </a:p>
        </p:txBody>
      </p:sp>
      <p:sp>
        <p:nvSpPr>
          <p:cNvPr id="20493" name="Text Box 13">
            <a:extLst>
              <a:ext uri="{FF2B5EF4-FFF2-40B4-BE49-F238E27FC236}">
                <a16:creationId xmlns:a16="http://schemas.microsoft.com/office/drawing/2014/main" id="{36FA4DC3-4274-4930-83DB-FD0E807D5A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8200" y="49530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1 x</a:t>
            </a:r>
            <a:endParaRPr lang="en-CA" altLang="en-US" sz="2400"/>
          </a:p>
        </p:txBody>
      </p:sp>
      <p:sp>
        <p:nvSpPr>
          <p:cNvPr id="20494" name="Text Box 14">
            <a:extLst>
              <a:ext uri="{FF2B5EF4-FFF2-40B4-BE49-F238E27FC236}">
                <a16:creationId xmlns:a16="http://schemas.microsoft.com/office/drawing/2014/main" id="{8E761AEF-14D2-4BC0-8DCD-AB35D25631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6951" y="2276475"/>
            <a:ext cx="1427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Egg white</a:t>
            </a:r>
            <a:endParaRPr lang="en-CA" altLang="en-US" sz="2400"/>
          </a:p>
        </p:txBody>
      </p:sp>
      <p:sp>
        <p:nvSpPr>
          <p:cNvPr id="20495" name="Text Box 15">
            <a:extLst>
              <a:ext uri="{FF2B5EF4-FFF2-40B4-BE49-F238E27FC236}">
                <a16:creationId xmlns:a16="http://schemas.microsoft.com/office/drawing/2014/main" id="{B74C5CAC-B289-440B-860A-EAC931EFC8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6951" y="3068638"/>
            <a:ext cx="1292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Egg yolk</a:t>
            </a:r>
            <a:endParaRPr lang="en-CA" altLang="en-US" sz="2400"/>
          </a:p>
        </p:txBody>
      </p:sp>
      <p:sp>
        <p:nvSpPr>
          <p:cNvPr id="20496" name="Line 16">
            <a:extLst>
              <a:ext uri="{FF2B5EF4-FFF2-40B4-BE49-F238E27FC236}">
                <a16:creationId xmlns:a16="http://schemas.microsoft.com/office/drawing/2014/main" id="{E672AE6C-0CD7-4C42-957D-227C015269F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91400" y="2565400"/>
            <a:ext cx="1081088" cy="2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498" name="Text Box 18">
            <a:extLst>
              <a:ext uri="{FF2B5EF4-FFF2-40B4-BE49-F238E27FC236}">
                <a16:creationId xmlns:a16="http://schemas.microsoft.com/office/drawing/2014/main" id="{8BE87E28-7197-42E6-BB84-E41FB3D030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1" y="304800"/>
            <a:ext cx="2613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u="sng"/>
              <a:t>November 17, 2011</a:t>
            </a:r>
            <a:endParaRPr lang="en-CA" altLang="en-US" sz="2400" u="sng"/>
          </a:p>
        </p:txBody>
      </p:sp>
      <p:sp>
        <p:nvSpPr>
          <p:cNvPr id="20499" name="Oval 19" descr="20%">
            <a:extLst>
              <a:ext uri="{FF2B5EF4-FFF2-40B4-BE49-F238E27FC236}">
                <a16:creationId xmlns:a16="http://schemas.microsoft.com/office/drawing/2014/main" id="{CF60B55A-61B2-45A9-A1DE-00AACD318D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2743200"/>
            <a:ext cx="1143000" cy="10668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0497" name="Line 17">
            <a:extLst>
              <a:ext uri="{FF2B5EF4-FFF2-40B4-BE49-F238E27FC236}">
                <a16:creationId xmlns:a16="http://schemas.microsoft.com/office/drawing/2014/main" id="{33B1F1EE-B3D3-4A79-B750-1F4FBBAA9ED9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1" y="3276600"/>
            <a:ext cx="1838325" cy="7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 autoUpdateAnimBg="0"/>
      <p:bldP spid="20493" grpId="0" autoUpdateAnimBg="0"/>
      <p:bldP spid="20494" grpId="0" autoUpdateAnimBg="0"/>
      <p:bldP spid="20495" grpId="0" autoUpdateAnimBg="0"/>
      <p:bldP spid="20498" grpId="0" autoUpdateAnimBg="0"/>
      <p:bldP spid="2049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89616FB6-A80B-4AF3-A150-61B626569D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304800"/>
            <a:ext cx="7772400" cy="1143000"/>
          </a:xfrm>
        </p:spPr>
        <p:txBody>
          <a:bodyPr/>
          <a:lstStyle/>
          <a:p>
            <a:r>
              <a:rPr lang="en-US" altLang="en-US" dirty="0"/>
              <a:t>Each diagram MUST include: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6852806C-25C5-4CDF-8007-90512DDA2F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8585" y="1628774"/>
            <a:ext cx="10229728" cy="5229225"/>
          </a:xfrm>
        </p:spPr>
        <p:txBody>
          <a:bodyPr>
            <a:noAutofit/>
          </a:bodyPr>
          <a:lstStyle/>
          <a:p>
            <a:pPr marL="914400" lvl="1" indent="-457200">
              <a:buFont typeface="+mj-lt"/>
              <a:buAutoNum type="arabicPeriod"/>
            </a:pPr>
            <a:r>
              <a:rPr lang="en-US" altLang="en-US" sz="3600" dirty="0"/>
              <a:t>Use </a:t>
            </a:r>
            <a:r>
              <a:rPr lang="en-US" altLang="en-US" sz="3600" b="1" u="sng" dirty="0"/>
              <a:t>pencil</a:t>
            </a:r>
            <a:r>
              <a:rPr lang="en-US" altLang="en-US" sz="3600" dirty="0"/>
              <a:t>, not pen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en-US" sz="3600" b="1" u="sng" dirty="0"/>
              <a:t>Title</a:t>
            </a:r>
            <a:r>
              <a:rPr lang="en-US" altLang="en-US" sz="3600" dirty="0"/>
              <a:t> (specimen)</a:t>
            </a:r>
          </a:p>
          <a:p>
            <a:pPr marL="914400" lvl="1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altLang="en-US" sz="3600" dirty="0"/>
              <a:t>Total </a:t>
            </a:r>
            <a:r>
              <a:rPr lang="en-US" altLang="en-US" sz="3600" b="1" u="sng" dirty="0"/>
              <a:t>Magnification</a:t>
            </a:r>
          </a:p>
          <a:p>
            <a:pPr marL="914400" lvl="1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altLang="en-US" sz="3600" b="1" u="sng" dirty="0"/>
              <a:t>Stipple</a:t>
            </a:r>
            <a:r>
              <a:rPr lang="en-US" altLang="en-US" sz="3600" dirty="0"/>
              <a:t>, not shading </a:t>
            </a:r>
          </a:p>
          <a:p>
            <a:pPr marL="914400" lvl="1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altLang="en-US" sz="3600" dirty="0"/>
              <a:t>Labels:</a:t>
            </a:r>
          </a:p>
          <a:p>
            <a:pPr lvl="2"/>
            <a:r>
              <a:rPr lang="en-US" altLang="en-US" sz="3600" b="1" u="sng" dirty="0"/>
              <a:t>Print </a:t>
            </a:r>
            <a:r>
              <a:rPr lang="en-US" altLang="en-US" sz="3600" dirty="0"/>
              <a:t>labels, no cursive writing</a:t>
            </a:r>
          </a:p>
          <a:p>
            <a:pPr lvl="2"/>
            <a:r>
              <a:rPr lang="en-US" altLang="en-US" sz="3600" dirty="0"/>
              <a:t>Lines are </a:t>
            </a:r>
            <a:r>
              <a:rPr lang="en-US" altLang="en-US" sz="3600" b="1" u="sng" dirty="0"/>
              <a:t>straight</a:t>
            </a:r>
            <a:r>
              <a:rPr lang="en-US" altLang="en-US" sz="3600" dirty="0"/>
              <a:t> and do not </a:t>
            </a:r>
            <a:r>
              <a:rPr lang="en-US" altLang="en-US" sz="3600" b="1" u="sng"/>
              <a:t>cross, </a:t>
            </a:r>
            <a:r>
              <a:rPr lang="en-US" altLang="en-US" sz="3600"/>
              <a:t>No </a:t>
            </a:r>
            <a:r>
              <a:rPr lang="en-US" altLang="en-US" sz="3600" b="1" u="sng" dirty="0"/>
              <a:t>arrows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B0746-7431-4F28-B788-286B70ADC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Rules for Scientific drawings - YouTube">
            <a:extLst>
              <a:ext uri="{FF2B5EF4-FFF2-40B4-BE49-F238E27FC236}">
                <a16:creationId xmlns:a16="http://schemas.microsoft.com/office/drawing/2014/main" id="{B4B3973E-0EC4-4DAD-A432-F7B90C6023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0317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B2B56-B1C8-489B-B5CF-ED7C6C908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Extending: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F3DC25D-5E0B-4B43-9733-3A0051958B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450" y="145606"/>
            <a:ext cx="11639549" cy="6566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419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Content Placeholder 3" descr="Image result for look out everyone its a coverslip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95423" y="0"/>
            <a:ext cx="8123275" cy="7272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77</Words>
  <Application>Microsoft Office PowerPoint</Application>
  <PresentationFormat>Widescreen</PresentationFormat>
  <Paragraphs>25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Impact</vt:lpstr>
      <vt:lpstr>Times New Roman</vt:lpstr>
      <vt:lpstr>Office Theme</vt:lpstr>
      <vt:lpstr>Scientific Drawing</vt:lpstr>
      <vt:lpstr>What is this???</vt:lpstr>
      <vt:lpstr>A Egg Frying</vt:lpstr>
      <vt:lpstr>Each diagram MUST include:</vt:lpstr>
      <vt:lpstr>PowerPoint Presentation</vt:lpstr>
      <vt:lpstr>Extending: </vt:lpstr>
      <vt:lpstr>PowerPoint Presentation</vt:lpstr>
    </vt:vector>
  </TitlesOfParts>
  <Company>School District 41 Burnaby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Drawing</dc:title>
  <dc:creator>Tammy Wilson</dc:creator>
  <cp:lastModifiedBy>Tammy Wilson</cp:lastModifiedBy>
  <cp:revision>1</cp:revision>
  <dcterms:created xsi:type="dcterms:W3CDTF">2024-01-15T03:46:18Z</dcterms:created>
  <dcterms:modified xsi:type="dcterms:W3CDTF">2024-01-28T18:09:19Z</dcterms:modified>
</cp:coreProperties>
</file>