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80" r:id="rId4"/>
    <p:sldId id="283" r:id="rId5"/>
    <p:sldId id="269" r:id="rId6"/>
    <p:sldId id="270" r:id="rId7"/>
    <p:sldId id="272" r:id="rId8"/>
    <p:sldId id="273" r:id="rId9"/>
    <p:sldId id="260" r:id="rId10"/>
    <p:sldId id="284" r:id="rId11"/>
    <p:sldId id="265" r:id="rId12"/>
    <p:sldId id="306" r:id="rId13"/>
    <p:sldId id="259" r:id="rId14"/>
    <p:sldId id="277" r:id="rId15"/>
    <p:sldId id="257" r:id="rId16"/>
    <p:sldId id="258" r:id="rId17"/>
    <p:sldId id="297" r:id="rId18"/>
    <p:sldId id="298" r:id="rId19"/>
    <p:sldId id="262" r:id="rId20"/>
    <p:sldId id="299" r:id="rId21"/>
    <p:sldId id="300" r:id="rId22"/>
    <p:sldId id="301" r:id="rId23"/>
    <p:sldId id="302" r:id="rId24"/>
    <p:sldId id="266" r:id="rId25"/>
    <p:sldId id="303" r:id="rId26"/>
    <p:sldId id="304" r:id="rId27"/>
    <p:sldId id="305" r:id="rId28"/>
    <p:sldId id="279" r:id="rId29"/>
    <p:sldId id="29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E675A-5A66-41F2-A4AC-6D6C9FE33F61}" v="74" dt="2022-05-14T22:44:5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9" autoAdjust="0"/>
    <p:restoredTop sz="65492" autoAdjust="0"/>
  </p:normalViewPr>
  <p:slideViewPr>
    <p:cSldViewPr snapToGrid="0">
      <p:cViewPr varScale="1">
        <p:scale>
          <a:sx n="43" d="100"/>
          <a:sy n="43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FCA15C1B-B0AA-4A84-8F22-138F4258F47B}"/>
    <pc:docChg chg="undo custSel addSld delSld modSld sldOrd modMainMaster">
      <pc:chgData name="Tammy Wilson" userId="e3b55da62d900d7c" providerId="LiveId" clId="{FCA15C1B-B0AA-4A84-8F22-138F4258F47B}" dt="2021-08-24T22:11:10.267" v="1429" actId="20577"/>
      <pc:docMkLst>
        <pc:docMk/>
      </pc:docMkLst>
      <pc:sldChg chg="addSp delSp modSp del modNotesTx">
        <pc:chgData name="Tammy Wilson" userId="e3b55da62d900d7c" providerId="LiveId" clId="{FCA15C1B-B0AA-4A84-8F22-138F4258F47B}" dt="2021-08-24T20:00:13.155" v="291" actId="2696"/>
        <pc:sldMkLst>
          <pc:docMk/>
          <pc:sldMk cId="170529924" sldId="257"/>
        </pc:sldMkLst>
        <pc:spChg chg="del mod">
          <ac:chgData name="Tammy Wilson" userId="e3b55da62d900d7c" providerId="LiveId" clId="{FCA15C1B-B0AA-4A84-8F22-138F4258F47B}" dt="2021-08-24T19:59:05.466" v="276" actId="478"/>
          <ac:spMkLst>
            <pc:docMk/>
            <pc:sldMk cId="170529924" sldId="257"/>
            <ac:spMk id="2" creationId="{A5165C68-2D98-41A5-BA80-F2DA6F23721B}"/>
          </ac:spMkLst>
        </pc:spChg>
        <pc:spChg chg="mod">
          <ac:chgData name="Tammy Wilson" userId="e3b55da62d900d7c" providerId="LiveId" clId="{FCA15C1B-B0AA-4A84-8F22-138F4258F47B}" dt="2021-08-24T19:59:16.888" v="279" actId="20577"/>
          <ac:spMkLst>
            <pc:docMk/>
            <pc:sldMk cId="170529924" sldId="257"/>
            <ac:spMk id="3" creationId="{F4F7D7E0-8A13-44CD-BE42-5A359CAF5859}"/>
          </ac:spMkLst>
        </pc:spChg>
        <pc:spChg chg="add del mod">
          <ac:chgData name="Tammy Wilson" userId="e3b55da62d900d7c" providerId="LiveId" clId="{FCA15C1B-B0AA-4A84-8F22-138F4258F47B}" dt="2021-08-24T19:59:06.250" v="277" actId="478"/>
          <ac:spMkLst>
            <pc:docMk/>
            <pc:sldMk cId="170529924" sldId="257"/>
            <ac:spMk id="5" creationId="{6674C1C4-B518-479A-9BC3-119BE98EB8B8}"/>
          </ac:spMkLst>
        </pc:spChg>
      </pc:sldChg>
      <pc:sldChg chg="modSp add">
        <pc:chgData name="Tammy Wilson" userId="e3b55da62d900d7c" providerId="LiveId" clId="{FCA15C1B-B0AA-4A84-8F22-138F4258F47B}" dt="2021-08-24T22:09:33.964" v="1325" actId="14100"/>
        <pc:sldMkLst>
          <pc:docMk/>
          <pc:sldMk cId="1684380257" sldId="257"/>
        </pc:sldMkLst>
        <pc:spChg chg="mod">
          <ac:chgData name="Tammy Wilson" userId="e3b55da62d900d7c" providerId="LiveId" clId="{FCA15C1B-B0AA-4A84-8F22-138F4258F47B}" dt="2021-08-24T22:09:29.569" v="1324" actId="255"/>
          <ac:spMkLst>
            <pc:docMk/>
            <pc:sldMk cId="1684380257" sldId="257"/>
            <ac:spMk id="3" creationId="{F4F7D7E0-8A13-44CD-BE42-5A359CAF5859}"/>
          </ac:spMkLst>
        </pc:spChg>
        <pc:picChg chg="mod">
          <ac:chgData name="Tammy Wilson" userId="e3b55da62d900d7c" providerId="LiveId" clId="{FCA15C1B-B0AA-4A84-8F22-138F4258F47B}" dt="2021-08-24T22:09:33.964" v="1325" actId="14100"/>
          <ac:picMkLst>
            <pc:docMk/>
            <pc:sldMk cId="1684380257" sldId="257"/>
            <ac:picMk id="1026" creationId="{46B1F7EC-8201-464D-BA62-5F5CEF6E9212}"/>
          </ac:picMkLst>
        </pc:picChg>
      </pc:sldChg>
      <pc:sldChg chg="addSp delSp modSp ord">
        <pc:chgData name="Tammy Wilson" userId="e3b55da62d900d7c" providerId="LiveId" clId="{FCA15C1B-B0AA-4A84-8F22-138F4258F47B}" dt="2021-08-24T19:56:51.697" v="232" actId="5793"/>
        <pc:sldMkLst>
          <pc:docMk/>
          <pc:sldMk cId="452106506" sldId="258"/>
        </pc:sldMkLst>
        <pc:spChg chg="del mod">
          <ac:chgData name="Tammy Wilson" userId="e3b55da62d900d7c" providerId="LiveId" clId="{FCA15C1B-B0AA-4A84-8F22-138F4258F47B}" dt="2021-08-24T19:56:01.963" v="221" actId="478"/>
          <ac:spMkLst>
            <pc:docMk/>
            <pc:sldMk cId="452106506" sldId="258"/>
            <ac:spMk id="2" creationId="{76FE1B5C-7FE6-4DD0-8B15-4AFA029493F4}"/>
          </ac:spMkLst>
        </pc:spChg>
        <pc:spChg chg="mod">
          <ac:chgData name="Tammy Wilson" userId="e3b55da62d900d7c" providerId="LiveId" clId="{FCA15C1B-B0AA-4A84-8F22-138F4258F47B}" dt="2021-08-24T19:56:51.697" v="232" actId="5793"/>
          <ac:spMkLst>
            <pc:docMk/>
            <pc:sldMk cId="452106506" sldId="258"/>
            <ac:spMk id="3" creationId="{77EE4062-3626-426C-907E-42434B29A7B4}"/>
          </ac:spMkLst>
        </pc:spChg>
        <pc:spChg chg="add del mod">
          <ac:chgData name="Tammy Wilson" userId="e3b55da62d900d7c" providerId="LiveId" clId="{FCA15C1B-B0AA-4A84-8F22-138F4258F47B}" dt="2021-08-24T19:56:05.142" v="222" actId="478"/>
          <ac:spMkLst>
            <pc:docMk/>
            <pc:sldMk cId="452106506" sldId="258"/>
            <ac:spMk id="5" creationId="{B383AB4F-31E2-4682-89BA-0E64A329A8CC}"/>
          </ac:spMkLst>
        </pc:spChg>
      </pc:sldChg>
      <pc:sldChg chg="ord">
        <pc:chgData name="Tammy Wilson" userId="e3b55da62d900d7c" providerId="LiveId" clId="{FCA15C1B-B0AA-4A84-8F22-138F4258F47B}" dt="2021-08-24T19:52:40.384" v="176"/>
        <pc:sldMkLst>
          <pc:docMk/>
          <pc:sldMk cId="205332980" sldId="259"/>
        </pc:sldMkLst>
      </pc:sldChg>
      <pc:sldChg chg="modSp">
        <pc:chgData name="Tammy Wilson" userId="e3b55da62d900d7c" providerId="LiveId" clId="{FCA15C1B-B0AA-4A84-8F22-138F4258F47B}" dt="2021-08-24T19:56:42.955" v="231" actId="27636"/>
        <pc:sldMkLst>
          <pc:docMk/>
          <pc:sldMk cId="4090797654" sldId="260"/>
        </pc:sldMkLst>
        <pc:spChg chg="mod">
          <ac:chgData name="Tammy Wilson" userId="e3b55da62d900d7c" providerId="LiveId" clId="{FCA15C1B-B0AA-4A84-8F22-138F4258F47B}" dt="2021-08-24T19:56:42.955" v="231" actId="27636"/>
          <ac:spMkLst>
            <pc:docMk/>
            <pc:sldMk cId="4090797654" sldId="260"/>
            <ac:spMk id="3" creationId="{4797CB1B-DBB8-40E2-AA62-45156C2470C3}"/>
          </ac:spMkLst>
        </pc:spChg>
      </pc:sldChg>
      <pc:sldChg chg="modSp add">
        <pc:chgData name="Tammy Wilson" userId="e3b55da62d900d7c" providerId="LiveId" clId="{FCA15C1B-B0AA-4A84-8F22-138F4258F47B}" dt="2021-08-24T19:50:18.241" v="44" actId="20577"/>
        <pc:sldMkLst>
          <pc:docMk/>
          <pc:sldMk cId="2597742410" sldId="261"/>
        </pc:sldMkLst>
        <pc:spChg chg="mod">
          <ac:chgData name="Tammy Wilson" userId="e3b55da62d900d7c" providerId="LiveId" clId="{FCA15C1B-B0AA-4A84-8F22-138F4258F47B}" dt="2021-08-24T19:50:05.491" v="19" actId="20577"/>
          <ac:spMkLst>
            <pc:docMk/>
            <pc:sldMk cId="2597742410" sldId="261"/>
            <ac:spMk id="2" creationId="{A6F34178-FD2C-4196-B417-BAF283E29AF1}"/>
          </ac:spMkLst>
        </pc:spChg>
        <pc:spChg chg="mod">
          <ac:chgData name="Tammy Wilson" userId="e3b55da62d900d7c" providerId="LiveId" clId="{FCA15C1B-B0AA-4A84-8F22-138F4258F47B}" dt="2021-08-24T19:50:18.241" v="44" actId="20577"/>
          <ac:spMkLst>
            <pc:docMk/>
            <pc:sldMk cId="2597742410" sldId="261"/>
            <ac:spMk id="3" creationId="{D4931D48-328E-45E0-B99F-F1BEC0565CCC}"/>
          </ac:spMkLst>
        </pc:spChg>
      </pc:sldChg>
      <pc:sldChg chg="delSp modSp add ord">
        <pc:chgData name="Tammy Wilson" userId="e3b55da62d900d7c" providerId="LiveId" clId="{FCA15C1B-B0AA-4A84-8F22-138F4258F47B}" dt="2021-08-24T19:57:07.767" v="240" actId="5793"/>
        <pc:sldMkLst>
          <pc:docMk/>
          <pc:sldMk cId="2299269508" sldId="262"/>
        </pc:sldMkLst>
        <pc:spChg chg="del">
          <ac:chgData name="Tammy Wilson" userId="e3b55da62d900d7c" providerId="LiveId" clId="{FCA15C1B-B0AA-4A84-8F22-138F4258F47B}" dt="2021-08-24T19:56:55.806" v="233" actId="478"/>
          <ac:spMkLst>
            <pc:docMk/>
            <pc:sldMk cId="2299269508" sldId="262"/>
            <ac:spMk id="2" creationId="{76FE1B5C-7FE6-4DD0-8B15-4AFA029493F4}"/>
          </ac:spMkLst>
        </pc:spChg>
        <pc:spChg chg="mod">
          <ac:chgData name="Tammy Wilson" userId="e3b55da62d900d7c" providerId="LiveId" clId="{FCA15C1B-B0AA-4A84-8F22-138F4258F47B}" dt="2021-08-24T19:57:07.767" v="240" actId="5793"/>
          <ac:spMkLst>
            <pc:docMk/>
            <pc:sldMk cId="2299269508" sldId="262"/>
            <ac:spMk id="3" creationId="{77EE4062-3626-426C-907E-42434B29A7B4}"/>
          </ac:spMkLst>
        </pc:spChg>
      </pc:sldChg>
      <pc:sldChg chg="add del">
        <pc:chgData name="Tammy Wilson" userId="e3b55da62d900d7c" providerId="LiveId" clId="{FCA15C1B-B0AA-4A84-8F22-138F4258F47B}" dt="2021-08-24T19:53:49.130" v="188" actId="2696"/>
        <pc:sldMkLst>
          <pc:docMk/>
          <pc:sldMk cId="3634653804" sldId="263"/>
        </pc:sldMkLst>
      </pc:sldChg>
      <pc:sldChg chg="add del">
        <pc:chgData name="Tammy Wilson" userId="e3b55da62d900d7c" providerId="LiveId" clId="{FCA15C1B-B0AA-4A84-8F22-138F4258F47B}" dt="2021-08-24T19:53:52.947" v="189" actId="2696"/>
        <pc:sldMkLst>
          <pc:docMk/>
          <pc:sldMk cId="2911163305" sldId="264"/>
        </pc:sldMkLst>
      </pc:sldChg>
      <pc:sldChg chg="modSp add">
        <pc:chgData name="Tammy Wilson" userId="e3b55da62d900d7c" providerId="LiveId" clId="{FCA15C1B-B0AA-4A84-8F22-138F4258F47B}" dt="2021-08-24T19:55:43.659" v="216" actId="255"/>
        <pc:sldMkLst>
          <pc:docMk/>
          <pc:sldMk cId="4265731674" sldId="265"/>
        </pc:sldMkLst>
        <pc:spChg chg="mod">
          <ac:chgData name="Tammy Wilson" userId="e3b55da62d900d7c" providerId="LiveId" clId="{FCA15C1B-B0AA-4A84-8F22-138F4258F47B}" dt="2021-08-24T19:55:22.591" v="211"/>
          <ac:spMkLst>
            <pc:docMk/>
            <pc:sldMk cId="4265731674" sldId="265"/>
            <ac:spMk id="2" creationId="{6816D69A-3F4A-419E-ABCB-0F3DADB148B9}"/>
          </ac:spMkLst>
        </pc:spChg>
        <pc:spChg chg="mod">
          <ac:chgData name="Tammy Wilson" userId="e3b55da62d900d7c" providerId="LiveId" clId="{FCA15C1B-B0AA-4A84-8F22-138F4258F47B}" dt="2021-08-24T19:55:43.659" v="216" actId="255"/>
          <ac:spMkLst>
            <pc:docMk/>
            <pc:sldMk cId="4265731674" sldId="265"/>
            <ac:spMk id="3" creationId="{97CE7CF1-5286-4C42-9CE8-AFFA0D544FC9}"/>
          </ac:spMkLst>
        </pc:spChg>
      </pc:sldChg>
      <pc:sldChg chg="delSp modSp add ord">
        <pc:chgData name="Tammy Wilson" userId="e3b55da62d900d7c" providerId="LiveId" clId="{FCA15C1B-B0AA-4A84-8F22-138F4258F47B}" dt="2021-08-24T20:08:43.952" v="340" actId="20578"/>
        <pc:sldMkLst>
          <pc:docMk/>
          <pc:sldMk cId="402438591" sldId="266"/>
        </pc:sldMkLst>
        <pc:spChg chg="del">
          <ac:chgData name="Tammy Wilson" userId="e3b55da62d900d7c" providerId="LiveId" clId="{FCA15C1B-B0AA-4A84-8F22-138F4258F47B}" dt="2021-08-24T19:57:15.994" v="241" actId="478"/>
          <ac:spMkLst>
            <pc:docMk/>
            <pc:sldMk cId="402438591" sldId="266"/>
            <ac:spMk id="2" creationId="{76FE1B5C-7FE6-4DD0-8B15-4AFA029493F4}"/>
          </ac:spMkLst>
        </pc:spChg>
        <pc:spChg chg="mod">
          <ac:chgData name="Tammy Wilson" userId="e3b55da62d900d7c" providerId="LiveId" clId="{FCA15C1B-B0AA-4A84-8F22-138F4258F47B}" dt="2021-08-24T20:08:43.952" v="340" actId="20578"/>
          <ac:spMkLst>
            <pc:docMk/>
            <pc:sldMk cId="402438591" sldId="266"/>
            <ac:spMk id="3" creationId="{77EE4062-3626-426C-907E-42434B29A7B4}"/>
          </ac:spMkLst>
        </pc:spChg>
      </pc:sldChg>
      <pc:sldChg chg="modSp add del ord">
        <pc:chgData name="Tammy Wilson" userId="e3b55da62d900d7c" providerId="LiveId" clId="{FCA15C1B-B0AA-4A84-8F22-138F4258F47B}" dt="2021-08-24T19:55:46.728" v="217" actId="2696"/>
        <pc:sldMkLst>
          <pc:docMk/>
          <pc:sldMk cId="762282754" sldId="267"/>
        </pc:sldMkLst>
        <pc:spChg chg="mod">
          <ac:chgData name="Tammy Wilson" userId="e3b55da62d900d7c" providerId="LiveId" clId="{FCA15C1B-B0AA-4A84-8F22-138F4258F47B}" dt="2021-08-24T19:55:00.792" v="203" actId="27636"/>
          <ac:spMkLst>
            <pc:docMk/>
            <pc:sldMk cId="762282754" sldId="267"/>
            <ac:spMk id="3" creationId="{77EE4062-3626-426C-907E-42434B29A7B4}"/>
          </ac:spMkLst>
        </pc:spChg>
      </pc:sldChg>
      <pc:sldChg chg="addSp delSp modSp add del">
        <pc:chgData name="Tammy Wilson" userId="e3b55da62d900d7c" providerId="LiveId" clId="{FCA15C1B-B0AA-4A84-8F22-138F4258F47B}" dt="2021-08-24T20:00:13.141" v="290" actId="2696"/>
        <pc:sldMkLst>
          <pc:docMk/>
          <pc:sldMk cId="1657135622" sldId="267"/>
        </pc:sldMkLst>
        <pc:spChg chg="del">
          <ac:chgData name="Tammy Wilson" userId="e3b55da62d900d7c" providerId="LiveId" clId="{FCA15C1B-B0AA-4A84-8F22-138F4258F47B}" dt="2021-08-24T19:59:51.610" v="284" actId="478"/>
          <ac:spMkLst>
            <pc:docMk/>
            <pc:sldMk cId="1657135622" sldId="267"/>
            <ac:spMk id="3" creationId="{F4F7D7E0-8A13-44CD-BE42-5A359CAF5859}"/>
          </ac:spMkLst>
        </pc:spChg>
        <pc:spChg chg="add del mod">
          <ac:chgData name="Tammy Wilson" userId="e3b55da62d900d7c" providerId="LiveId" clId="{FCA15C1B-B0AA-4A84-8F22-138F4258F47B}" dt="2021-08-24T19:59:57.668" v="285" actId="478"/>
          <ac:spMkLst>
            <pc:docMk/>
            <pc:sldMk cId="1657135622" sldId="267"/>
            <ac:spMk id="4" creationId="{2839BC8A-D259-4112-9DB0-7B1356180546}"/>
          </ac:spMkLst>
        </pc:spChg>
        <pc:picChg chg="mod">
          <ac:chgData name="Tammy Wilson" userId="e3b55da62d900d7c" providerId="LiveId" clId="{FCA15C1B-B0AA-4A84-8F22-138F4258F47B}" dt="2021-08-24T20:00:06.982" v="289" actId="1076"/>
          <ac:picMkLst>
            <pc:docMk/>
            <pc:sldMk cId="1657135622" sldId="267"/>
            <ac:picMk id="1026" creationId="{46B1F7EC-8201-464D-BA62-5F5CEF6E9212}"/>
          </ac:picMkLst>
        </pc:picChg>
      </pc:sldChg>
      <pc:sldChg chg="delSp modSp add del ord">
        <pc:chgData name="Tammy Wilson" userId="e3b55da62d900d7c" providerId="LiveId" clId="{FCA15C1B-B0AA-4A84-8F22-138F4258F47B}" dt="2021-08-24T22:09:03.862" v="1305" actId="2696"/>
        <pc:sldMkLst>
          <pc:docMk/>
          <pc:sldMk cId="2193720850" sldId="267"/>
        </pc:sldMkLst>
        <pc:picChg chg="del mod">
          <ac:chgData name="Tammy Wilson" userId="e3b55da62d900d7c" providerId="LiveId" clId="{FCA15C1B-B0AA-4A84-8F22-138F4258F47B}" dt="2021-08-24T22:08:48.781" v="1297"/>
          <ac:picMkLst>
            <pc:docMk/>
            <pc:sldMk cId="2193720850" sldId="267"/>
            <ac:picMk id="1026" creationId="{46B1F7EC-8201-464D-BA62-5F5CEF6E9212}"/>
          </ac:picMkLst>
        </pc:picChg>
      </pc:sldChg>
      <pc:sldChg chg="modSp add del">
        <pc:chgData name="Tammy Wilson" userId="e3b55da62d900d7c" providerId="LiveId" clId="{FCA15C1B-B0AA-4A84-8F22-138F4258F47B}" dt="2021-08-24T20:45:20.924" v="343" actId="2696"/>
        <pc:sldMkLst>
          <pc:docMk/>
          <pc:sldMk cId="1447650806" sldId="268"/>
        </pc:sldMkLst>
        <pc:spChg chg="mod">
          <ac:chgData name="Tammy Wilson" userId="e3b55da62d900d7c" providerId="LiveId" clId="{FCA15C1B-B0AA-4A84-8F22-138F4258F47B}" dt="2021-08-24T20:08:53.852" v="342" actId="20577"/>
          <ac:spMkLst>
            <pc:docMk/>
            <pc:sldMk cId="1447650806" sldId="268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03:32.597" v="334"/>
          <ac:spMkLst>
            <pc:docMk/>
            <pc:sldMk cId="1447650806" sldId="268"/>
            <ac:spMk id="3" creationId="{334B5C3E-54BA-4260-842B-2D2253D7C090}"/>
          </ac:spMkLst>
        </pc:spChg>
      </pc:sldChg>
      <pc:sldChg chg="modSp add del">
        <pc:chgData name="Tammy Wilson" userId="e3b55da62d900d7c" providerId="LiveId" clId="{FCA15C1B-B0AA-4A84-8F22-138F4258F47B}" dt="2021-08-24T20:54:57.362" v="520" actId="2696"/>
        <pc:sldMkLst>
          <pc:docMk/>
          <pc:sldMk cId="38987229" sldId="269"/>
        </pc:sldMkLst>
        <pc:spChg chg="mod">
          <ac:chgData name="Tammy Wilson" userId="e3b55da62d900d7c" providerId="LiveId" clId="{FCA15C1B-B0AA-4A84-8F22-138F4258F47B}" dt="2021-08-24T20:45:45.194" v="377" actId="20577"/>
          <ac:spMkLst>
            <pc:docMk/>
            <pc:sldMk cId="38987229" sldId="269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46:25.451" v="389" actId="20577"/>
          <ac:spMkLst>
            <pc:docMk/>
            <pc:sldMk cId="38987229" sldId="269"/>
            <ac:spMk id="3" creationId="{334B5C3E-54BA-4260-842B-2D2253D7C090}"/>
          </ac:spMkLst>
        </pc:spChg>
      </pc:sldChg>
      <pc:sldChg chg="modSp add ord">
        <pc:chgData name="Tammy Wilson" userId="e3b55da62d900d7c" providerId="LiveId" clId="{FCA15C1B-B0AA-4A84-8F22-138F4258F47B}" dt="2021-08-24T21:59:50.341" v="884" actId="207"/>
        <pc:sldMkLst>
          <pc:docMk/>
          <pc:sldMk cId="4130159171" sldId="269"/>
        </pc:sldMkLst>
        <pc:spChg chg="mod">
          <ac:chgData name="Tammy Wilson" userId="e3b55da62d900d7c" providerId="LiveId" clId="{FCA15C1B-B0AA-4A84-8F22-138F4258F47B}" dt="2021-08-24T21:59:50.341" v="884" actId="207"/>
          <ac:spMkLst>
            <pc:docMk/>
            <pc:sldMk cId="4130159171" sldId="269"/>
            <ac:spMk id="3" creationId="{334B5C3E-54BA-4260-842B-2D2253D7C090}"/>
          </ac:spMkLst>
        </pc:spChg>
      </pc:sldChg>
      <pc:sldChg chg="modSp add modNotesTx">
        <pc:chgData name="Tammy Wilson" userId="e3b55da62d900d7c" providerId="LiveId" clId="{FCA15C1B-B0AA-4A84-8F22-138F4258F47B}" dt="2021-08-24T22:02:37.516" v="1018" actId="27636"/>
        <pc:sldMkLst>
          <pc:docMk/>
          <pc:sldMk cId="1891743101" sldId="270"/>
        </pc:sldMkLst>
        <pc:spChg chg="mod">
          <ac:chgData name="Tammy Wilson" userId="e3b55da62d900d7c" providerId="LiveId" clId="{FCA15C1B-B0AA-4A84-8F22-138F4258F47B}" dt="2021-08-24T20:55:24.877" v="545" actId="20577"/>
          <ac:spMkLst>
            <pc:docMk/>
            <pc:sldMk cId="1891743101" sldId="270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2:02:37.516" v="1018" actId="27636"/>
          <ac:spMkLst>
            <pc:docMk/>
            <pc:sldMk cId="1891743101" sldId="270"/>
            <ac:spMk id="3" creationId="{334B5C3E-54BA-4260-842B-2D2253D7C090}"/>
          </ac:spMkLst>
        </pc:spChg>
      </pc:sldChg>
      <pc:sldChg chg="modSp add del">
        <pc:chgData name="Tammy Wilson" userId="e3b55da62d900d7c" providerId="LiveId" clId="{FCA15C1B-B0AA-4A84-8F22-138F4258F47B}" dt="2021-08-24T20:54:57.361" v="519" actId="2696"/>
        <pc:sldMkLst>
          <pc:docMk/>
          <pc:sldMk cId="4133075637" sldId="270"/>
        </pc:sldMkLst>
        <pc:spChg chg="mod">
          <ac:chgData name="Tammy Wilson" userId="e3b55da62d900d7c" providerId="LiveId" clId="{FCA15C1B-B0AA-4A84-8F22-138F4258F47B}" dt="2021-08-24T20:47:48.467" v="412" actId="20577"/>
          <ac:spMkLst>
            <pc:docMk/>
            <pc:sldMk cId="4133075637" sldId="270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47:50.402" v="414" actId="27636"/>
          <ac:spMkLst>
            <pc:docMk/>
            <pc:sldMk cId="4133075637" sldId="270"/>
            <ac:spMk id="3" creationId="{334B5C3E-54BA-4260-842B-2D2253D7C090}"/>
          </ac:spMkLst>
        </pc:spChg>
      </pc:sldChg>
      <pc:sldChg chg="modSp add">
        <pc:chgData name="Tammy Wilson" userId="e3b55da62d900d7c" providerId="LiveId" clId="{FCA15C1B-B0AA-4A84-8F22-138F4258F47B}" dt="2021-08-24T22:04:02.975" v="1118" actId="20577"/>
        <pc:sldMkLst>
          <pc:docMk/>
          <pc:sldMk cId="1472021081" sldId="271"/>
        </pc:sldMkLst>
        <pc:spChg chg="mod">
          <ac:chgData name="Tammy Wilson" userId="e3b55da62d900d7c" providerId="LiveId" clId="{FCA15C1B-B0AA-4A84-8F22-138F4258F47B}" dt="2021-08-24T22:04:02.975" v="1118" actId="20577"/>
          <ac:spMkLst>
            <pc:docMk/>
            <pc:sldMk cId="1472021081" sldId="271"/>
            <ac:spMk id="3" creationId="{334B5C3E-54BA-4260-842B-2D2253D7C090}"/>
          </ac:spMkLst>
        </pc:spChg>
      </pc:sldChg>
      <pc:sldChg chg="modSp add del">
        <pc:chgData name="Tammy Wilson" userId="e3b55da62d900d7c" providerId="LiveId" clId="{FCA15C1B-B0AA-4A84-8F22-138F4258F47B}" dt="2021-08-24T20:54:57.360" v="518" actId="2696"/>
        <pc:sldMkLst>
          <pc:docMk/>
          <pc:sldMk cId="2475865947" sldId="271"/>
        </pc:sldMkLst>
        <pc:spChg chg="mod">
          <ac:chgData name="Tammy Wilson" userId="e3b55da62d900d7c" providerId="LiveId" clId="{FCA15C1B-B0AA-4A84-8F22-138F4258F47B}" dt="2021-08-24T20:48:03.426" v="451" actId="20577"/>
          <ac:spMkLst>
            <pc:docMk/>
            <pc:sldMk cId="2475865947" sldId="271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48:12.388" v="453" actId="27636"/>
          <ac:spMkLst>
            <pc:docMk/>
            <pc:sldMk cId="2475865947" sldId="271"/>
            <ac:spMk id="3" creationId="{334B5C3E-54BA-4260-842B-2D2253D7C090}"/>
          </ac:spMkLst>
        </pc:spChg>
      </pc:sldChg>
      <pc:sldChg chg="modSp add del">
        <pc:chgData name="Tammy Wilson" userId="e3b55da62d900d7c" providerId="LiveId" clId="{FCA15C1B-B0AA-4A84-8F22-138F4258F47B}" dt="2021-08-24T20:54:57.358" v="517" actId="2696"/>
        <pc:sldMkLst>
          <pc:docMk/>
          <pc:sldMk cId="2878999848" sldId="272"/>
        </pc:sldMkLst>
        <pc:spChg chg="mod">
          <ac:chgData name="Tammy Wilson" userId="e3b55da62d900d7c" providerId="LiveId" clId="{FCA15C1B-B0AA-4A84-8F22-138F4258F47B}" dt="2021-08-24T20:48:20.578" v="473" actId="20577"/>
          <ac:spMkLst>
            <pc:docMk/>
            <pc:sldMk cId="2878999848" sldId="272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48:37.873" v="474"/>
          <ac:spMkLst>
            <pc:docMk/>
            <pc:sldMk cId="2878999848" sldId="272"/>
            <ac:spMk id="3" creationId="{334B5C3E-54BA-4260-842B-2D2253D7C090}"/>
          </ac:spMkLst>
        </pc:spChg>
      </pc:sldChg>
      <pc:sldChg chg="modSp add">
        <pc:chgData name="Tammy Wilson" userId="e3b55da62d900d7c" providerId="LiveId" clId="{FCA15C1B-B0AA-4A84-8F22-138F4258F47B}" dt="2021-08-24T21:57:00.154" v="815" actId="20577"/>
        <pc:sldMkLst>
          <pc:docMk/>
          <pc:sldMk cId="4065780726" sldId="272"/>
        </pc:sldMkLst>
        <pc:spChg chg="mod">
          <ac:chgData name="Tammy Wilson" userId="e3b55da62d900d7c" providerId="LiveId" clId="{FCA15C1B-B0AA-4A84-8F22-138F4258F47B}" dt="2021-08-24T21:57:00.154" v="815" actId="20577"/>
          <ac:spMkLst>
            <pc:docMk/>
            <pc:sldMk cId="4065780726" sldId="272"/>
            <ac:spMk id="3" creationId="{334B5C3E-54BA-4260-842B-2D2253D7C090}"/>
          </ac:spMkLst>
        </pc:spChg>
      </pc:sldChg>
      <pc:sldChg chg="modSp add">
        <pc:chgData name="Tammy Wilson" userId="e3b55da62d900d7c" providerId="LiveId" clId="{FCA15C1B-B0AA-4A84-8F22-138F4258F47B}" dt="2021-08-24T22:05:46.531" v="1230" actId="20577"/>
        <pc:sldMkLst>
          <pc:docMk/>
          <pc:sldMk cId="158694962" sldId="273"/>
        </pc:sldMkLst>
        <pc:spChg chg="mod">
          <ac:chgData name="Tammy Wilson" userId="e3b55da62d900d7c" providerId="LiveId" clId="{FCA15C1B-B0AA-4A84-8F22-138F4258F47B}" dt="2021-08-24T22:05:46.531" v="1230" actId="20577"/>
          <ac:spMkLst>
            <pc:docMk/>
            <pc:sldMk cId="158694962" sldId="273"/>
            <ac:spMk id="3" creationId="{334B5C3E-54BA-4260-842B-2D2253D7C090}"/>
          </ac:spMkLst>
        </pc:spChg>
      </pc:sldChg>
      <pc:sldChg chg="modSp add del">
        <pc:chgData name="Tammy Wilson" userId="e3b55da62d900d7c" providerId="LiveId" clId="{FCA15C1B-B0AA-4A84-8F22-138F4258F47B}" dt="2021-08-24T20:54:57.357" v="516" actId="2696"/>
        <pc:sldMkLst>
          <pc:docMk/>
          <pc:sldMk cId="219373769" sldId="273"/>
        </pc:sldMkLst>
        <pc:spChg chg="mod">
          <ac:chgData name="Tammy Wilson" userId="e3b55da62d900d7c" providerId="LiveId" clId="{FCA15C1B-B0AA-4A84-8F22-138F4258F47B}" dt="2021-08-24T20:48:51.649" v="509" actId="20577"/>
          <ac:spMkLst>
            <pc:docMk/>
            <pc:sldMk cId="219373769" sldId="273"/>
            <ac:spMk id="2" creationId="{09D37D10-1A81-41CA-A7B7-04B8503DE586}"/>
          </ac:spMkLst>
        </pc:spChg>
        <pc:spChg chg="mod">
          <ac:chgData name="Tammy Wilson" userId="e3b55da62d900d7c" providerId="LiveId" clId="{FCA15C1B-B0AA-4A84-8F22-138F4258F47B}" dt="2021-08-24T20:49:12.305" v="515" actId="27636"/>
          <ac:spMkLst>
            <pc:docMk/>
            <pc:sldMk cId="219373769" sldId="273"/>
            <ac:spMk id="3" creationId="{334B5C3E-54BA-4260-842B-2D2253D7C090}"/>
          </ac:spMkLst>
        </pc:spChg>
      </pc:sldChg>
      <pc:sldChg chg="add del">
        <pc:chgData name="Tammy Wilson" userId="e3b55da62d900d7c" providerId="LiveId" clId="{FCA15C1B-B0AA-4A84-8F22-138F4258F47B}" dt="2021-08-24T22:09:43.682" v="1326" actId="2696"/>
        <pc:sldMkLst>
          <pc:docMk/>
          <pc:sldMk cId="4263864833" sldId="274"/>
        </pc:sldMkLst>
      </pc:sldChg>
      <pc:sldChg chg="modSp add del">
        <pc:chgData name="Tammy Wilson" userId="e3b55da62d900d7c" providerId="LiveId" clId="{FCA15C1B-B0AA-4A84-8F22-138F4258F47B}" dt="2021-08-24T22:01:00.834" v="957" actId="2696"/>
        <pc:sldMkLst>
          <pc:docMk/>
          <pc:sldMk cId="2264374904" sldId="275"/>
        </pc:sldMkLst>
        <pc:spChg chg="mod">
          <ac:chgData name="Tammy Wilson" userId="e3b55da62d900d7c" providerId="LiveId" clId="{FCA15C1B-B0AA-4A84-8F22-138F4258F47B}" dt="2021-08-24T21:58:45.352" v="865" actId="20577"/>
          <ac:spMkLst>
            <pc:docMk/>
            <pc:sldMk cId="2264374904" sldId="275"/>
            <ac:spMk id="2" creationId="{AFBA35EF-FC00-4CDF-932F-C368F8E23001}"/>
          </ac:spMkLst>
        </pc:spChg>
        <pc:spChg chg="mod">
          <ac:chgData name="Tammy Wilson" userId="e3b55da62d900d7c" providerId="LiveId" clId="{FCA15C1B-B0AA-4A84-8F22-138F4258F47B}" dt="2021-08-24T21:59:09.562" v="870" actId="20577"/>
          <ac:spMkLst>
            <pc:docMk/>
            <pc:sldMk cId="2264374904" sldId="275"/>
            <ac:spMk id="3" creationId="{C41C7D16-C105-459D-9F3E-E99FD9DA3447}"/>
          </ac:spMkLst>
        </pc:spChg>
      </pc:sldChg>
      <pc:sldChg chg="modSp add ord">
        <pc:chgData name="Tammy Wilson" userId="e3b55da62d900d7c" providerId="LiveId" clId="{FCA15C1B-B0AA-4A84-8F22-138F4258F47B}" dt="2021-08-24T22:00:58.001" v="956" actId="313"/>
        <pc:sldMkLst>
          <pc:docMk/>
          <pc:sldMk cId="3203309667" sldId="276"/>
        </pc:sldMkLst>
        <pc:spChg chg="mod">
          <ac:chgData name="Tammy Wilson" userId="e3b55da62d900d7c" providerId="LiveId" clId="{FCA15C1B-B0AA-4A84-8F22-138F4258F47B}" dt="2021-08-24T22:00:09.623" v="909" actId="20577"/>
          <ac:spMkLst>
            <pc:docMk/>
            <pc:sldMk cId="3203309667" sldId="276"/>
            <ac:spMk id="2" creationId="{AFBA35EF-FC00-4CDF-932F-C368F8E23001}"/>
          </ac:spMkLst>
        </pc:spChg>
        <pc:spChg chg="mod">
          <ac:chgData name="Tammy Wilson" userId="e3b55da62d900d7c" providerId="LiveId" clId="{FCA15C1B-B0AA-4A84-8F22-138F4258F47B}" dt="2021-08-24T22:00:58.001" v="956" actId="313"/>
          <ac:spMkLst>
            <pc:docMk/>
            <pc:sldMk cId="3203309667" sldId="276"/>
            <ac:spMk id="3" creationId="{C41C7D16-C105-459D-9F3E-E99FD9DA3447}"/>
          </ac:spMkLst>
        </pc:spChg>
      </pc:sldChg>
      <pc:sldChg chg="addSp delSp modSp add">
        <pc:chgData name="Tammy Wilson" userId="e3b55da62d900d7c" providerId="LiveId" clId="{FCA15C1B-B0AA-4A84-8F22-138F4258F47B}" dt="2021-08-24T22:09:17.625" v="1323" actId="20577"/>
        <pc:sldMkLst>
          <pc:docMk/>
          <pc:sldMk cId="3433956290" sldId="277"/>
        </pc:sldMkLst>
        <pc:spChg chg="mod">
          <ac:chgData name="Tammy Wilson" userId="e3b55da62d900d7c" providerId="LiveId" clId="{FCA15C1B-B0AA-4A84-8F22-138F4258F47B}" dt="2021-08-24T22:09:17.625" v="1323" actId="20577"/>
          <ac:spMkLst>
            <pc:docMk/>
            <pc:sldMk cId="3433956290" sldId="277"/>
            <ac:spMk id="2" creationId="{BD11A8F1-CC2C-4B6A-B75A-29247CDB6E77}"/>
          </ac:spMkLst>
        </pc:spChg>
        <pc:spChg chg="del">
          <ac:chgData name="Tammy Wilson" userId="e3b55da62d900d7c" providerId="LiveId" clId="{FCA15C1B-B0AA-4A84-8F22-138F4258F47B}" dt="2021-08-24T22:08:50.943" v="1298"/>
          <ac:spMkLst>
            <pc:docMk/>
            <pc:sldMk cId="3433956290" sldId="277"/>
            <ac:spMk id="3" creationId="{2C42B91B-0444-4FD8-B6D7-FB122669FC60}"/>
          </ac:spMkLst>
        </pc:spChg>
        <pc:picChg chg="add mod">
          <ac:chgData name="Tammy Wilson" userId="e3b55da62d900d7c" providerId="LiveId" clId="{FCA15C1B-B0AA-4A84-8F22-138F4258F47B}" dt="2021-08-24T22:09:07.149" v="1306" actId="14100"/>
          <ac:picMkLst>
            <pc:docMk/>
            <pc:sldMk cId="3433956290" sldId="277"/>
            <ac:picMk id="4" creationId="{792BD7F7-3250-4C09-BBD3-D85C31586C3C}"/>
          </ac:picMkLst>
        </pc:picChg>
      </pc:sldChg>
      <pc:sldChg chg="modSp add ord">
        <pc:chgData name="Tammy Wilson" userId="e3b55da62d900d7c" providerId="LiveId" clId="{FCA15C1B-B0AA-4A84-8F22-138F4258F47B}" dt="2021-08-24T22:10:27.239" v="1353" actId="20577"/>
        <pc:sldMkLst>
          <pc:docMk/>
          <pc:sldMk cId="3328334854" sldId="278"/>
        </pc:sldMkLst>
        <pc:spChg chg="mod">
          <ac:chgData name="Tammy Wilson" userId="e3b55da62d900d7c" providerId="LiveId" clId="{FCA15C1B-B0AA-4A84-8F22-138F4258F47B}" dt="2021-08-24T22:09:53.741" v="1335" actId="20577"/>
          <ac:spMkLst>
            <pc:docMk/>
            <pc:sldMk cId="3328334854" sldId="278"/>
            <ac:spMk id="2" creationId="{CF9F4A0C-EE98-41A8-B14A-C25D896801AA}"/>
          </ac:spMkLst>
        </pc:spChg>
        <pc:spChg chg="mod">
          <ac:chgData name="Tammy Wilson" userId="e3b55da62d900d7c" providerId="LiveId" clId="{FCA15C1B-B0AA-4A84-8F22-138F4258F47B}" dt="2021-08-24T22:10:27.239" v="1353" actId="20577"/>
          <ac:spMkLst>
            <pc:docMk/>
            <pc:sldMk cId="3328334854" sldId="278"/>
            <ac:spMk id="3" creationId="{D5C5D6CE-151A-415A-9F95-5F38EEC51B79}"/>
          </ac:spMkLst>
        </pc:spChg>
      </pc:sldChg>
      <pc:sldChg chg="modSp add">
        <pc:chgData name="Tammy Wilson" userId="e3b55da62d900d7c" providerId="LiveId" clId="{FCA15C1B-B0AA-4A84-8F22-138F4258F47B}" dt="2021-08-24T22:11:10.267" v="1429" actId="20577"/>
        <pc:sldMkLst>
          <pc:docMk/>
          <pc:sldMk cId="1607169154" sldId="279"/>
        </pc:sldMkLst>
        <pc:spChg chg="mod">
          <ac:chgData name="Tammy Wilson" userId="e3b55da62d900d7c" providerId="LiveId" clId="{FCA15C1B-B0AA-4A84-8F22-138F4258F47B}" dt="2021-08-24T22:10:57.465" v="1377" actId="20577"/>
          <ac:spMkLst>
            <pc:docMk/>
            <pc:sldMk cId="1607169154" sldId="279"/>
            <ac:spMk id="2" creationId="{CF9F4A0C-EE98-41A8-B14A-C25D896801AA}"/>
          </ac:spMkLst>
        </pc:spChg>
        <pc:spChg chg="mod">
          <ac:chgData name="Tammy Wilson" userId="e3b55da62d900d7c" providerId="LiveId" clId="{FCA15C1B-B0AA-4A84-8F22-138F4258F47B}" dt="2021-08-24T22:11:10.267" v="1429" actId="20577"/>
          <ac:spMkLst>
            <pc:docMk/>
            <pc:sldMk cId="1607169154" sldId="279"/>
            <ac:spMk id="3" creationId="{D5C5D6CE-151A-415A-9F95-5F38EEC51B79}"/>
          </ac:spMkLst>
        </pc:spChg>
      </pc:sldChg>
      <pc:sldMasterChg chg="modSp">
        <pc:chgData name="Tammy Wilson" userId="e3b55da62d900d7c" providerId="LiveId" clId="{FCA15C1B-B0AA-4A84-8F22-138F4258F47B}" dt="2021-08-24T19:56:42.747" v="229" actId="255"/>
        <pc:sldMasterMkLst>
          <pc:docMk/>
          <pc:sldMasterMk cId="2102878162" sldId="2147483648"/>
        </pc:sldMasterMkLst>
        <pc:spChg chg="mod">
          <ac:chgData name="Tammy Wilson" userId="e3b55da62d900d7c" providerId="LiveId" clId="{FCA15C1B-B0AA-4A84-8F22-138F4258F47B}" dt="2021-08-24T19:56:32.989" v="228" actId="2711"/>
          <ac:spMkLst>
            <pc:docMk/>
            <pc:sldMasterMk cId="2102878162" sldId="2147483648"/>
            <ac:spMk id="2" creationId="{2EAD85C8-BAAD-4071-9227-E1CD2AA836B0}"/>
          </ac:spMkLst>
        </pc:spChg>
        <pc:spChg chg="mod">
          <ac:chgData name="Tammy Wilson" userId="e3b55da62d900d7c" providerId="LiveId" clId="{FCA15C1B-B0AA-4A84-8F22-138F4258F47B}" dt="2021-08-24T19:56:42.747" v="229" actId="255"/>
          <ac:spMkLst>
            <pc:docMk/>
            <pc:sldMasterMk cId="2102878162" sldId="2147483648"/>
            <ac:spMk id="3" creationId="{79B144A5-ED4C-4AFE-A547-CEE4F6451AEA}"/>
          </ac:spMkLst>
        </pc:spChg>
      </pc:sldMasterChg>
    </pc:docChg>
  </pc:docChgLst>
  <pc:docChgLst>
    <pc:chgData name="Tammy Wilson" userId="e3b55da62d900d7c" providerId="LiveId" clId="{F73E675A-5A66-41F2-A4AC-6D6C9FE33F61}"/>
    <pc:docChg chg="custSel addSld delSld modSld sldOrd">
      <pc:chgData name="Tammy Wilson" userId="e3b55da62d900d7c" providerId="LiveId" clId="{F73E675A-5A66-41F2-A4AC-6D6C9FE33F61}" dt="2022-05-14T22:45:16.182" v="283" actId="20577"/>
      <pc:docMkLst>
        <pc:docMk/>
      </pc:docMkLst>
      <pc:sldChg chg="modSp">
        <pc:chgData name="Tammy Wilson" userId="e3b55da62d900d7c" providerId="LiveId" clId="{F73E675A-5A66-41F2-A4AC-6D6C9FE33F61}" dt="2022-05-14T22:31:44.731" v="95" actId="1076"/>
        <pc:sldMkLst>
          <pc:docMk/>
          <pc:sldMk cId="1684380257" sldId="257"/>
        </pc:sldMkLst>
        <pc:spChg chg="mod">
          <ac:chgData name="Tammy Wilson" userId="e3b55da62d900d7c" providerId="LiveId" clId="{F73E675A-5A66-41F2-A4AC-6D6C9FE33F61}" dt="2022-05-14T22:31:37.644" v="92" actId="6549"/>
          <ac:spMkLst>
            <pc:docMk/>
            <pc:sldMk cId="1684380257" sldId="257"/>
            <ac:spMk id="3" creationId="{F4F7D7E0-8A13-44CD-BE42-5A359CAF5859}"/>
          </ac:spMkLst>
        </pc:spChg>
        <pc:picChg chg="mod">
          <ac:chgData name="Tammy Wilson" userId="e3b55da62d900d7c" providerId="LiveId" clId="{F73E675A-5A66-41F2-A4AC-6D6C9FE33F61}" dt="2022-05-14T22:31:44.731" v="95" actId="1076"/>
          <ac:picMkLst>
            <pc:docMk/>
            <pc:sldMk cId="1684380257" sldId="257"/>
            <ac:picMk id="1026" creationId="{46B1F7EC-8201-464D-BA62-5F5CEF6E9212}"/>
          </ac:picMkLst>
        </pc:picChg>
      </pc:sldChg>
      <pc:sldChg chg="addSp modSp">
        <pc:chgData name="Tammy Wilson" userId="e3b55da62d900d7c" providerId="LiveId" clId="{F73E675A-5A66-41F2-A4AC-6D6C9FE33F61}" dt="2022-05-14T22:35:56.102" v="108" actId="207"/>
        <pc:sldMkLst>
          <pc:docMk/>
          <pc:sldMk cId="452106506" sldId="258"/>
        </pc:sldMkLst>
        <pc:spChg chg="mod">
          <ac:chgData name="Tammy Wilson" userId="e3b55da62d900d7c" providerId="LiveId" clId="{F73E675A-5A66-41F2-A4AC-6D6C9FE33F61}" dt="2022-05-14T22:35:56.102" v="108" actId="207"/>
          <ac:spMkLst>
            <pc:docMk/>
            <pc:sldMk cId="452106506" sldId="258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35:43.242" v="106" actId="1076"/>
          <ac:picMkLst>
            <pc:docMk/>
            <pc:sldMk cId="452106506" sldId="258"/>
            <ac:picMk id="4" creationId="{79FC10FC-4E9D-40D9-8A12-391C6C97E874}"/>
          </ac:picMkLst>
        </pc:picChg>
      </pc:sldChg>
      <pc:sldChg chg="ord">
        <pc:chgData name="Tammy Wilson" userId="e3b55da62d900d7c" providerId="LiveId" clId="{F73E675A-5A66-41F2-A4AC-6D6C9FE33F61}" dt="2022-05-14T22:31:03.434" v="89"/>
        <pc:sldMkLst>
          <pc:docMk/>
          <pc:sldMk cId="205332980" sldId="259"/>
        </pc:sldMkLst>
      </pc:sldChg>
      <pc:sldChg chg="modSp">
        <pc:chgData name="Tammy Wilson" userId="e3b55da62d900d7c" providerId="LiveId" clId="{F73E675A-5A66-41F2-A4AC-6D6C9FE33F61}" dt="2022-05-14T22:29:10.069" v="50" actId="1076"/>
        <pc:sldMkLst>
          <pc:docMk/>
          <pc:sldMk cId="4090797654" sldId="260"/>
        </pc:sldMkLst>
        <pc:spChg chg="mod">
          <ac:chgData name="Tammy Wilson" userId="e3b55da62d900d7c" providerId="LiveId" clId="{F73E675A-5A66-41F2-A4AC-6D6C9FE33F61}" dt="2022-05-14T22:29:04.341" v="47" actId="27636"/>
          <ac:spMkLst>
            <pc:docMk/>
            <pc:sldMk cId="4090797654" sldId="260"/>
            <ac:spMk id="3" creationId="{4797CB1B-DBB8-40E2-AA62-45156C2470C3}"/>
          </ac:spMkLst>
        </pc:spChg>
        <pc:picChg chg="mod">
          <ac:chgData name="Tammy Wilson" userId="e3b55da62d900d7c" providerId="LiveId" clId="{F73E675A-5A66-41F2-A4AC-6D6C9FE33F61}" dt="2022-05-14T22:29:10.069" v="50" actId="1076"/>
          <ac:picMkLst>
            <pc:docMk/>
            <pc:sldMk cId="4090797654" sldId="260"/>
            <ac:picMk id="3074" creationId="{F694574F-539C-46C1-9A5B-7FD206B0C965}"/>
          </ac:picMkLst>
        </pc:picChg>
      </pc:sldChg>
      <pc:sldChg chg="addSp modSp">
        <pc:chgData name="Tammy Wilson" userId="e3b55da62d900d7c" providerId="LiveId" clId="{F73E675A-5A66-41F2-A4AC-6D6C9FE33F61}" dt="2022-05-14T22:38:31.435" v="147" actId="14100"/>
        <pc:sldMkLst>
          <pc:docMk/>
          <pc:sldMk cId="2299269508" sldId="262"/>
        </pc:sldMkLst>
        <pc:spChg chg="mod">
          <ac:chgData name="Tammy Wilson" userId="e3b55da62d900d7c" providerId="LiveId" clId="{F73E675A-5A66-41F2-A4AC-6D6C9FE33F61}" dt="2022-05-14T22:38:20.048" v="146" actId="20577"/>
          <ac:spMkLst>
            <pc:docMk/>
            <pc:sldMk cId="2299269508" sldId="262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38:31.435" v="147" actId="14100"/>
          <ac:picMkLst>
            <pc:docMk/>
            <pc:sldMk cId="2299269508" sldId="262"/>
            <ac:picMk id="4" creationId="{18E7DD80-A327-4CEE-89D2-D9D532835BB6}"/>
          </ac:picMkLst>
        </pc:picChg>
      </pc:sldChg>
      <pc:sldChg chg="addSp modSp">
        <pc:chgData name="Tammy Wilson" userId="e3b55da62d900d7c" providerId="LiveId" clId="{F73E675A-5A66-41F2-A4AC-6D6C9FE33F61}" dt="2022-05-14T22:43:29.966" v="221"/>
        <pc:sldMkLst>
          <pc:docMk/>
          <pc:sldMk cId="402438591" sldId="266"/>
        </pc:sldMkLst>
        <pc:spChg chg="mod">
          <ac:chgData name="Tammy Wilson" userId="e3b55da62d900d7c" providerId="LiveId" clId="{F73E675A-5A66-41F2-A4AC-6D6C9FE33F61}" dt="2022-05-14T22:41:46.294" v="195" actId="255"/>
          <ac:spMkLst>
            <pc:docMk/>
            <pc:sldMk cId="402438591" sldId="266"/>
            <ac:spMk id="3" creationId="{77EE4062-3626-426C-907E-42434B29A7B4}"/>
          </ac:spMkLst>
        </pc:spChg>
        <pc:picChg chg="add">
          <ac:chgData name="Tammy Wilson" userId="e3b55da62d900d7c" providerId="LiveId" clId="{F73E675A-5A66-41F2-A4AC-6D6C9FE33F61}" dt="2022-05-14T22:43:29.966" v="221"/>
          <ac:picMkLst>
            <pc:docMk/>
            <pc:sldMk cId="402438591" sldId="266"/>
            <ac:picMk id="4" creationId="{D7D9F280-C4AF-406B-869E-DBA0ACEDF88E}"/>
          </ac:picMkLst>
        </pc:picChg>
      </pc:sldChg>
      <pc:sldChg chg="addSp modSp">
        <pc:chgData name="Tammy Wilson" userId="e3b55da62d900d7c" providerId="LiveId" clId="{F73E675A-5A66-41F2-A4AC-6D6C9FE33F61}" dt="2022-05-14T22:30:47.327" v="88" actId="113"/>
        <pc:sldMkLst>
          <pc:docMk/>
          <pc:sldMk cId="3433956290" sldId="277"/>
        </pc:sldMkLst>
        <pc:spChg chg="add mod">
          <ac:chgData name="Tammy Wilson" userId="e3b55da62d900d7c" providerId="LiveId" clId="{F73E675A-5A66-41F2-A4AC-6D6C9FE33F61}" dt="2022-05-14T22:30:47.327" v="88" actId="113"/>
          <ac:spMkLst>
            <pc:docMk/>
            <pc:sldMk cId="3433956290" sldId="277"/>
            <ac:spMk id="3" creationId="{98FDE503-0D85-4D5C-8B3C-D6E233FABD71}"/>
          </ac:spMkLst>
        </pc:spChg>
        <pc:picChg chg="mod">
          <ac:chgData name="Tammy Wilson" userId="e3b55da62d900d7c" providerId="LiveId" clId="{F73E675A-5A66-41F2-A4AC-6D6C9FE33F61}" dt="2022-05-14T22:30:22.084" v="82" actId="14100"/>
          <ac:picMkLst>
            <pc:docMk/>
            <pc:sldMk cId="3433956290" sldId="277"/>
            <ac:picMk id="4" creationId="{792BD7F7-3250-4C09-BBD3-D85C31586C3C}"/>
          </ac:picMkLst>
        </pc:picChg>
      </pc:sldChg>
      <pc:sldChg chg="del">
        <pc:chgData name="Tammy Wilson" userId="e3b55da62d900d7c" providerId="LiveId" clId="{F73E675A-5A66-41F2-A4AC-6D6C9FE33F61}" dt="2022-05-14T22:31:16.268" v="90" actId="2696"/>
        <pc:sldMkLst>
          <pc:docMk/>
          <pc:sldMk cId="1124155070" sldId="281"/>
        </pc:sldMkLst>
      </pc:sldChg>
      <pc:sldChg chg="add">
        <pc:chgData name="Tammy Wilson" userId="e3b55da62d900d7c" providerId="LiveId" clId="{F73E675A-5A66-41F2-A4AC-6D6C9FE33F61}" dt="2022-05-14T22:31:19.018" v="91"/>
        <pc:sldMkLst>
          <pc:docMk/>
          <pc:sldMk cId="2004153962" sldId="281"/>
        </pc:sldMkLst>
      </pc:sldChg>
      <pc:sldChg chg="add del modTransition">
        <pc:chgData name="Tammy Wilson" userId="e3b55da62d900d7c" providerId="LiveId" clId="{F73E675A-5A66-41F2-A4AC-6D6C9FE33F61}" dt="2022-05-14T22:37:02.180" v="121" actId="2696"/>
        <pc:sldMkLst>
          <pc:docMk/>
          <pc:sldMk cId="0" sldId="282"/>
        </pc:sldMkLst>
      </pc:sldChg>
      <pc:sldChg chg="modSp">
        <pc:chgData name="Tammy Wilson" userId="e3b55da62d900d7c" providerId="LiveId" clId="{F73E675A-5A66-41F2-A4AC-6D6C9FE33F61}" dt="2022-05-14T22:27:45.010" v="29" actId="20577"/>
        <pc:sldMkLst>
          <pc:docMk/>
          <pc:sldMk cId="3480322196" sldId="283"/>
        </pc:sldMkLst>
        <pc:spChg chg="mod">
          <ac:chgData name="Tammy Wilson" userId="e3b55da62d900d7c" providerId="LiveId" clId="{F73E675A-5A66-41F2-A4AC-6D6C9FE33F61}" dt="2022-05-14T22:27:38.405" v="9" actId="27636"/>
          <ac:spMkLst>
            <pc:docMk/>
            <pc:sldMk cId="3480322196" sldId="283"/>
            <ac:spMk id="3" creationId="{AECCAC5D-5A50-47F7-883D-F34508950F73}"/>
          </ac:spMkLst>
        </pc:spChg>
        <pc:spChg chg="mod">
          <ac:chgData name="Tammy Wilson" userId="e3b55da62d900d7c" providerId="LiveId" clId="{F73E675A-5A66-41F2-A4AC-6D6C9FE33F61}" dt="2022-05-14T22:27:45.010" v="29" actId="20577"/>
          <ac:spMkLst>
            <pc:docMk/>
            <pc:sldMk cId="3480322196" sldId="283"/>
            <ac:spMk id="4" creationId="{299C35DD-C9AA-403D-A420-48A8D585EE57}"/>
          </ac:spMkLst>
        </pc:spChg>
      </pc:sldChg>
      <pc:sldChg chg="modSp add">
        <pc:chgData name="Tammy Wilson" userId="e3b55da62d900d7c" providerId="LiveId" clId="{F73E675A-5A66-41F2-A4AC-6D6C9FE33F61}" dt="2022-05-14T22:29:38.139" v="79" actId="1076"/>
        <pc:sldMkLst>
          <pc:docMk/>
          <pc:sldMk cId="2448930189" sldId="284"/>
        </pc:sldMkLst>
        <pc:spChg chg="mod">
          <ac:chgData name="Tammy Wilson" userId="e3b55da62d900d7c" providerId="LiveId" clId="{F73E675A-5A66-41F2-A4AC-6D6C9FE33F61}" dt="2022-05-14T22:29:26.803" v="75" actId="20577"/>
          <ac:spMkLst>
            <pc:docMk/>
            <pc:sldMk cId="2448930189" sldId="284"/>
            <ac:spMk id="2" creationId="{F9D95C78-B11F-44D7-8A14-A4DB65D39470}"/>
          </ac:spMkLst>
        </pc:spChg>
        <pc:spChg chg="mod">
          <ac:chgData name="Tammy Wilson" userId="e3b55da62d900d7c" providerId="LiveId" clId="{F73E675A-5A66-41F2-A4AC-6D6C9FE33F61}" dt="2022-05-14T22:29:37.072" v="78" actId="14100"/>
          <ac:spMkLst>
            <pc:docMk/>
            <pc:sldMk cId="2448930189" sldId="284"/>
            <ac:spMk id="3" creationId="{4797CB1B-DBB8-40E2-AA62-45156C2470C3}"/>
          </ac:spMkLst>
        </pc:spChg>
        <pc:picChg chg="mod">
          <ac:chgData name="Tammy Wilson" userId="e3b55da62d900d7c" providerId="LiveId" clId="{F73E675A-5A66-41F2-A4AC-6D6C9FE33F61}" dt="2022-05-14T22:29:38.139" v="79" actId="1076"/>
          <ac:picMkLst>
            <pc:docMk/>
            <pc:sldMk cId="2448930189" sldId="284"/>
            <ac:picMk id="3074" creationId="{F694574F-539C-46C1-9A5B-7FD206B0C965}"/>
          </ac:picMkLst>
        </pc:picChg>
      </pc:sldChg>
      <pc:sldChg chg="delSp modSp add del modTransition">
        <pc:chgData name="Tammy Wilson" userId="e3b55da62d900d7c" providerId="LiveId" clId="{F73E675A-5A66-41F2-A4AC-6D6C9FE33F61}" dt="2022-05-14T22:36:01.009" v="109" actId="2696"/>
        <pc:sldMkLst>
          <pc:docMk/>
          <pc:sldMk cId="0" sldId="285"/>
        </pc:sldMkLst>
        <pc:spChg chg="del">
          <ac:chgData name="Tammy Wilson" userId="e3b55da62d900d7c" providerId="LiveId" clId="{F73E675A-5A66-41F2-A4AC-6D6C9FE33F61}" dt="2022-05-14T22:35:07.351" v="98" actId="478"/>
          <ac:spMkLst>
            <pc:docMk/>
            <pc:sldMk cId="0" sldId="285"/>
            <ac:spMk id="9219" creationId="{6C317DE5-576E-4E80-A4C4-59A647B872E3}"/>
          </ac:spMkLst>
        </pc:spChg>
        <pc:picChg chg="mod">
          <ac:chgData name="Tammy Wilson" userId="e3b55da62d900d7c" providerId="LiveId" clId="{F73E675A-5A66-41F2-A4AC-6D6C9FE33F61}" dt="2022-05-14T22:35:09.274" v="99" actId="1076"/>
          <ac:picMkLst>
            <pc:docMk/>
            <pc:sldMk cId="0" sldId="285"/>
            <ac:picMk id="9222" creationId="{2D5C6CEB-4738-48AB-BEBA-EA513C413D28}"/>
          </ac:picMkLst>
        </pc:picChg>
      </pc:sldChg>
      <pc:sldChg chg="add del modTransition">
        <pc:chgData name="Tammy Wilson" userId="e3b55da62d900d7c" providerId="LiveId" clId="{F73E675A-5A66-41F2-A4AC-6D6C9FE33F61}" dt="2022-05-14T22:37:44.083" v="139" actId="2696"/>
        <pc:sldMkLst>
          <pc:docMk/>
          <pc:sldMk cId="0" sldId="286"/>
        </pc:sldMkLst>
      </pc:sldChg>
      <pc:sldChg chg="delSp add del modTransition">
        <pc:chgData name="Tammy Wilson" userId="e3b55da62d900d7c" providerId="LiveId" clId="{F73E675A-5A66-41F2-A4AC-6D6C9FE33F61}" dt="2022-05-14T22:38:48.643" v="150" actId="2696"/>
        <pc:sldMkLst>
          <pc:docMk/>
          <pc:sldMk cId="0" sldId="287"/>
        </pc:sldMkLst>
        <pc:picChg chg="del">
          <ac:chgData name="Tammy Wilson" userId="e3b55da62d900d7c" providerId="LiveId" clId="{F73E675A-5A66-41F2-A4AC-6D6C9FE33F61}" dt="2022-05-14T22:37:50.066" v="140"/>
          <ac:picMkLst>
            <pc:docMk/>
            <pc:sldMk cId="0" sldId="287"/>
            <ac:picMk id="28684" creationId="{915CC708-8488-407F-AAA1-7A77763AD562}"/>
          </ac:picMkLst>
        </pc:picChg>
      </pc:sldChg>
      <pc:sldChg chg="modSp add del ord modTransition">
        <pc:chgData name="Tammy Wilson" userId="e3b55da62d900d7c" providerId="LiveId" clId="{F73E675A-5A66-41F2-A4AC-6D6C9FE33F61}" dt="2022-05-14T22:39:26.345" v="157" actId="2696"/>
        <pc:sldMkLst>
          <pc:docMk/>
          <pc:sldMk cId="0" sldId="288"/>
        </pc:sldMkLst>
        <pc:spChg chg="mod">
          <ac:chgData name="Tammy Wilson" userId="e3b55da62d900d7c" providerId="LiveId" clId="{F73E675A-5A66-41F2-A4AC-6D6C9FE33F61}" dt="2022-05-14T22:34:44.589" v="97" actId="27636"/>
          <ac:spMkLst>
            <pc:docMk/>
            <pc:sldMk cId="0" sldId="288"/>
            <ac:spMk id="31746" creationId="{A771EAC4-748B-4603-9509-EA47CBD12326}"/>
          </ac:spMkLst>
        </pc:spChg>
      </pc:sldChg>
      <pc:sldChg chg="addSp delSp modSp add del ord modTransition">
        <pc:chgData name="Tammy Wilson" userId="e3b55da62d900d7c" providerId="LiveId" clId="{F73E675A-5A66-41F2-A4AC-6D6C9FE33F61}" dt="2022-05-14T22:40:46.891" v="178" actId="2696"/>
        <pc:sldMkLst>
          <pc:docMk/>
          <pc:sldMk cId="0" sldId="289"/>
        </pc:sldMkLst>
        <pc:spChg chg="add mod">
          <ac:chgData name="Tammy Wilson" userId="e3b55da62d900d7c" providerId="LiveId" clId="{F73E675A-5A66-41F2-A4AC-6D6C9FE33F61}" dt="2022-05-14T22:40:33.039" v="174"/>
          <ac:spMkLst>
            <pc:docMk/>
            <pc:sldMk cId="0" sldId="289"/>
            <ac:spMk id="2" creationId="{B46CE4AC-E6A2-42FE-9098-579E60A73207}"/>
          </ac:spMkLst>
        </pc:spChg>
        <pc:picChg chg="del">
          <ac:chgData name="Tammy Wilson" userId="e3b55da62d900d7c" providerId="LiveId" clId="{F73E675A-5A66-41F2-A4AC-6D6C9FE33F61}" dt="2022-05-14T22:40:33.039" v="174"/>
          <ac:picMkLst>
            <pc:docMk/>
            <pc:sldMk cId="0" sldId="289"/>
            <ac:picMk id="32772" creationId="{1DAD3FDE-B860-40A2-B689-FF82B338B8B0}"/>
          </ac:picMkLst>
        </pc:picChg>
      </pc:sldChg>
      <pc:sldChg chg="add ord">
        <pc:chgData name="Tammy Wilson" userId="e3b55da62d900d7c" providerId="LiveId" clId="{F73E675A-5A66-41F2-A4AC-6D6C9FE33F61}" dt="2022-05-14T22:44:37.712" v="237"/>
        <pc:sldMkLst>
          <pc:docMk/>
          <pc:sldMk cId="0" sldId="290"/>
        </pc:sldMkLst>
      </pc:sldChg>
      <pc:sldChg chg="addSp delSp modSp add del ord modTransition">
        <pc:chgData name="Tammy Wilson" userId="e3b55da62d900d7c" providerId="LiveId" clId="{F73E675A-5A66-41F2-A4AC-6D6C9FE33F61}" dt="2022-05-14T22:41:09.329" v="183" actId="2696"/>
        <pc:sldMkLst>
          <pc:docMk/>
          <pc:sldMk cId="0" sldId="291"/>
        </pc:sldMkLst>
        <pc:spChg chg="add mod">
          <ac:chgData name="Tammy Wilson" userId="e3b55da62d900d7c" providerId="LiveId" clId="{F73E675A-5A66-41F2-A4AC-6D6C9FE33F61}" dt="2022-05-14T22:41:02.887" v="181"/>
          <ac:spMkLst>
            <pc:docMk/>
            <pc:sldMk cId="0" sldId="291"/>
            <ac:spMk id="2" creationId="{CED247EF-1DE0-4C2C-833E-90DDB7374A4C}"/>
          </ac:spMkLst>
        </pc:spChg>
        <pc:picChg chg="del">
          <ac:chgData name="Tammy Wilson" userId="e3b55da62d900d7c" providerId="LiveId" clId="{F73E675A-5A66-41F2-A4AC-6D6C9FE33F61}" dt="2022-05-14T22:41:02.887" v="181"/>
          <ac:picMkLst>
            <pc:docMk/>
            <pc:sldMk cId="0" sldId="291"/>
            <ac:picMk id="33796" creationId="{99525C14-2DD2-4E4A-B921-EEF6D82FF9D2}"/>
          </ac:picMkLst>
        </pc:picChg>
      </pc:sldChg>
      <pc:sldChg chg="addSp delSp modSp add del ord modTransition">
        <pc:chgData name="Tammy Wilson" userId="e3b55da62d900d7c" providerId="LiveId" clId="{F73E675A-5A66-41F2-A4AC-6D6C9FE33F61}" dt="2022-05-14T22:41:18.857" v="186" actId="2696"/>
        <pc:sldMkLst>
          <pc:docMk/>
          <pc:sldMk cId="0" sldId="292"/>
        </pc:sldMkLst>
        <pc:spChg chg="add mod">
          <ac:chgData name="Tammy Wilson" userId="e3b55da62d900d7c" providerId="LiveId" clId="{F73E675A-5A66-41F2-A4AC-6D6C9FE33F61}" dt="2022-05-14T22:41:12.954" v="184"/>
          <ac:spMkLst>
            <pc:docMk/>
            <pc:sldMk cId="0" sldId="292"/>
            <ac:spMk id="2" creationId="{7B4D4895-A52F-44F6-9187-95A7C0D5DF06}"/>
          </ac:spMkLst>
        </pc:spChg>
        <pc:picChg chg="del">
          <ac:chgData name="Tammy Wilson" userId="e3b55da62d900d7c" providerId="LiveId" clId="{F73E675A-5A66-41F2-A4AC-6D6C9FE33F61}" dt="2022-05-14T22:41:12.954" v="184"/>
          <ac:picMkLst>
            <pc:docMk/>
            <pc:sldMk cId="0" sldId="292"/>
            <ac:picMk id="34820" creationId="{CDF4C222-738A-40C8-B866-3495EF39DEFF}"/>
          </ac:picMkLst>
        </pc:picChg>
      </pc:sldChg>
      <pc:sldChg chg="addSp delSp modSp add del ord modTransition">
        <pc:chgData name="Tammy Wilson" userId="e3b55da62d900d7c" providerId="LiveId" clId="{F73E675A-5A66-41F2-A4AC-6D6C9FE33F61}" dt="2022-05-14T22:43:32.133" v="222" actId="2696"/>
        <pc:sldMkLst>
          <pc:docMk/>
          <pc:sldMk cId="0" sldId="293"/>
        </pc:sldMkLst>
        <pc:spChg chg="add mod">
          <ac:chgData name="Tammy Wilson" userId="e3b55da62d900d7c" providerId="LiveId" clId="{F73E675A-5A66-41F2-A4AC-6D6C9FE33F61}" dt="2022-05-14T22:43:27.967" v="220"/>
          <ac:spMkLst>
            <pc:docMk/>
            <pc:sldMk cId="0" sldId="293"/>
            <ac:spMk id="2" creationId="{1A834F42-0C78-41D3-8053-235ABCE8D45B}"/>
          </ac:spMkLst>
        </pc:spChg>
        <pc:picChg chg="del">
          <ac:chgData name="Tammy Wilson" userId="e3b55da62d900d7c" providerId="LiveId" clId="{F73E675A-5A66-41F2-A4AC-6D6C9FE33F61}" dt="2022-05-14T22:43:27.967" v="220"/>
          <ac:picMkLst>
            <pc:docMk/>
            <pc:sldMk cId="0" sldId="293"/>
            <ac:picMk id="35844" creationId="{45A747C6-C0D0-4858-8CC0-A6131363006C}"/>
          </ac:picMkLst>
        </pc:picChg>
      </pc:sldChg>
      <pc:sldChg chg="delSp add del ord modTransition">
        <pc:chgData name="Tammy Wilson" userId="e3b55da62d900d7c" providerId="LiveId" clId="{F73E675A-5A66-41F2-A4AC-6D6C9FE33F61}" dt="2022-05-14T22:43:53.398" v="228" actId="2696"/>
        <pc:sldMkLst>
          <pc:docMk/>
          <pc:sldMk cId="0" sldId="294"/>
        </pc:sldMkLst>
        <pc:picChg chg="del">
          <ac:chgData name="Tammy Wilson" userId="e3b55da62d900d7c" providerId="LiveId" clId="{F73E675A-5A66-41F2-A4AC-6D6C9FE33F61}" dt="2022-05-14T22:43:48.275" v="226"/>
          <ac:picMkLst>
            <pc:docMk/>
            <pc:sldMk cId="0" sldId="294"/>
            <ac:picMk id="29700" creationId="{939F0C1C-CC5C-4B54-943C-9776E3D8B911}"/>
          </ac:picMkLst>
        </pc:picChg>
      </pc:sldChg>
      <pc:sldChg chg="add del ord modTransition">
        <pc:chgData name="Tammy Wilson" userId="e3b55da62d900d7c" providerId="LiveId" clId="{F73E675A-5A66-41F2-A4AC-6D6C9FE33F61}" dt="2022-05-14T22:44:12.399" v="232" actId="2696"/>
        <pc:sldMkLst>
          <pc:docMk/>
          <pc:sldMk cId="0" sldId="295"/>
        </pc:sldMkLst>
      </pc:sldChg>
      <pc:sldChg chg="add del ord modTransition">
        <pc:chgData name="Tammy Wilson" userId="e3b55da62d900d7c" providerId="LiveId" clId="{F73E675A-5A66-41F2-A4AC-6D6C9FE33F61}" dt="2022-05-14T22:44:28.117" v="236" actId="2696"/>
        <pc:sldMkLst>
          <pc:docMk/>
          <pc:sldMk cId="0" sldId="296"/>
        </pc:sldMkLst>
      </pc:sldChg>
      <pc:sldChg chg="addSp modSp add">
        <pc:chgData name="Tammy Wilson" userId="e3b55da62d900d7c" providerId="LiveId" clId="{F73E675A-5A66-41F2-A4AC-6D6C9FE33F61}" dt="2022-05-14T22:36:53.698" v="118" actId="14100"/>
        <pc:sldMkLst>
          <pc:docMk/>
          <pc:sldMk cId="959262085" sldId="297"/>
        </pc:sldMkLst>
        <pc:spChg chg="mod">
          <ac:chgData name="Tammy Wilson" userId="e3b55da62d900d7c" providerId="LiveId" clId="{F73E675A-5A66-41F2-A4AC-6D6C9FE33F61}" dt="2022-05-14T22:36:48.588" v="116" actId="20577"/>
          <ac:spMkLst>
            <pc:docMk/>
            <pc:sldMk cId="959262085" sldId="297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36:53.698" v="118" actId="14100"/>
          <ac:picMkLst>
            <pc:docMk/>
            <pc:sldMk cId="959262085" sldId="297"/>
            <ac:picMk id="4" creationId="{0C3ADA29-D4C9-471B-B48D-4A12D5E6F375}"/>
          </ac:picMkLst>
        </pc:picChg>
      </pc:sldChg>
      <pc:sldChg chg="addSp modSp add">
        <pc:chgData name="Tammy Wilson" userId="e3b55da62d900d7c" providerId="LiveId" clId="{F73E675A-5A66-41F2-A4AC-6D6C9FE33F61}" dt="2022-05-14T22:37:17.180" v="123" actId="14100"/>
        <pc:sldMkLst>
          <pc:docMk/>
          <pc:sldMk cId="32901684" sldId="298"/>
        </pc:sldMkLst>
        <pc:spChg chg="mod">
          <ac:chgData name="Tammy Wilson" userId="e3b55da62d900d7c" providerId="LiveId" clId="{F73E675A-5A66-41F2-A4AC-6D6C9FE33F61}" dt="2022-05-14T22:36:58.492" v="120" actId="27636"/>
          <ac:spMkLst>
            <pc:docMk/>
            <pc:sldMk cId="32901684" sldId="298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37:17.180" v="123" actId="14100"/>
          <ac:picMkLst>
            <pc:docMk/>
            <pc:sldMk cId="32901684" sldId="298"/>
            <ac:picMk id="4" creationId="{81EF7D2B-6F16-49A9-8E10-AC811F88E875}"/>
          </ac:picMkLst>
        </pc:picChg>
      </pc:sldChg>
      <pc:sldChg chg="add del">
        <pc:chgData name="Tammy Wilson" userId="e3b55da62d900d7c" providerId="LiveId" clId="{F73E675A-5A66-41F2-A4AC-6D6C9FE33F61}" dt="2022-05-14T22:37:26.066" v="128" actId="2696"/>
        <pc:sldMkLst>
          <pc:docMk/>
          <pc:sldMk cId="2892293768" sldId="299"/>
        </pc:sldMkLst>
      </pc:sldChg>
      <pc:sldChg chg="addSp modSp add">
        <pc:chgData name="Tammy Wilson" userId="e3b55da62d900d7c" providerId="LiveId" clId="{F73E675A-5A66-41F2-A4AC-6D6C9FE33F61}" dt="2022-05-14T22:39:23.207" v="156" actId="255"/>
        <pc:sldMkLst>
          <pc:docMk/>
          <pc:sldMk cId="3219531147" sldId="299"/>
        </pc:sldMkLst>
        <pc:spChg chg="mod">
          <ac:chgData name="Tammy Wilson" userId="e3b55da62d900d7c" providerId="LiveId" clId="{F73E675A-5A66-41F2-A4AC-6D6C9FE33F61}" dt="2022-05-14T22:39:23.207" v="156" actId="255"/>
          <ac:spMkLst>
            <pc:docMk/>
            <pc:sldMk cId="3219531147" sldId="299"/>
            <ac:spMk id="3" creationId="{77EE4062-3626-426C-907E-42434B29A7B4}"/>
          </ac:spMkLst>
        </pc:spChg>
        <pc:picChg chg="add">
          <ac:chgData name="Tammy Wilson" userId="e3b55da62d900d7c" providerId="LiveId" clId="{F73E675A-5A66-41F2-A4AC-6D6C9FE33F61}" dt="2022-05-14T22:39:14.877" v="155"/>
          <ac:picMkLst>
            <pc:docMk/>
            <pc:sldMk cId="3219531147" sldId="299"/>
            <ac:picMk id="4" creationId="{085827D7-A8DD-43FF-943F-1B2035956DBE}"/>
          </ac:picMkLst>
        </pc:picChg>
      </pc:sldChg>
      <pc:sldChg chg="addSp modSp add">
        <pc:chgData name="Tammy Wilson" userId="e3b55da62d900d7c" providerId="LiveId" clId="{F73E675A-5A66-41F2-A4AC-6D6C9FE33F61}" dt="2022-05-14T22:40:39.035" v="177" actId="1076"/>
        <pc:sldMkLst>
          <pc:docMk/>
          <pc:sldMk cId="1306193055" sldId="300"/>
        </pc:sldMkLst>
        <pc:spChg chg="mod">
          <ac:chgData name="Tammy Wilson" userId="e3b55da62d900d7c" providerId="LiveId" clId="{F73E675A-5A66-41F2-A4AC-6D6C9FE33F61}" dt="2022-05-14T22:39:39.255" v="162" actId="255"/>
          <ac:spMkLst>
            <pc:docMk/>
            <pc:sldMk cId="1306193055" sldId="300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40:39.035" v="177" actId="1076"/>
          <ac:picMkLst>
            <pc:docMk/>
            <pc:sldMk cId="1306193055" sldId="300"/>
            <ac:picMk id="4" creationId="{6CF818B7-738E-47AA-9349-C5802B7F42ED}"/>
          </ac:picMkLst>
        </pc:picChg>
      </pc:sldChg>
      <pc:sldChg chg="add del">
        <pc:chgData name="Tammy Wilson" userId="e3b55da62d900d7c" providerId="LiveId" clId="{F73E675A-5A66-41F2-A4AC-6D6C9FE33F61}" dt="2022-05-14T22:37:28.232" v="129" actId="2696"/>
        <pc:sldMkLst>
          <pc:docMk/>
          <pc:sldMk cId="1578048150" sldId="300"/>
        </pc:sldMkLst>
      </pc:sldChg>
      <pc:sldChg chg="addSp modSp add">
        <pc:chgData name="Tammy Wilson" userId="e3b55da62d900d7c" providerId="LiveId" clId="{F73E675A-5A66-41F2-A4AC-6D6C9FE33F61}" dt="2022-05-14T22:41:05.861" v="182"/>
        <pc:sldMkLst>
          <pc:docMk/>
          <pc:sldMk cId="2875966458" sldId="301"/>
        </pc:sldMkLst>
        <pc:spChg chg="mod">
          <ac:chgData name="Tammy Wilson" userId="e3b55da62d900d7c" providerId="LiveId" clId="{F73E675A-5A66-41F2-A4AC-6D6C9FE33F61}" dt="2022-05-14T22:40:12.909" v="170" actId="255"/>
          <ac:spMkLst>
            <pc:docMk/>
            <pc:sldMk cId="2875966458" sldId="301"/>
            <ac:spMk id="3" creationId="{77EE4062-3626-426C-907E-42434B29A7B4}"/>
          </ac:spMkLst>
        </pc:spChg>
        <pc:picChg chg="add">
          <ac:chgData name="Tammy Wilson" userId="e3b55da62d900d7c" providerId="LiveId" clId="{F73E675A-5A66-41F2-A4AC-6D6C9FE33F61}" dt="2022-05-14T22:41:05.861" v="182"/>
          <ac:picMkLst>
            <pc:docMk/>
            <pc:sldMk cId="2875966458" sldId="301"/>
            <ac:picMk id="4" creationId="{CA6C2BB7-25FE-478E-BCFE-6D525FCD5C9C}"/>
          </ac:picMkLst>
        </pc:picChg>
      </pc:sldChg>
      <pc:sldChg chg="add del">
        <pc:chgData name="Tammy Wilson" userId="e3b55da62d900d7c" providerId="LiveId" clId="{F73E675A-5A66-41F2-A4AC-6D6C9FE33F61}" dt="2022-05-14T22:37:29.777" v="130" actId="2696"/>
        <pc:sldMkLst>
          <pc:docMk/>
          <pc:sldMk cId="2979342324" sldId="301"/>
        </pc:sldMkLst>
      </pc:sldChg>
      <pc:sldChg chg="addSp modSp add">
        <pc:chgData name="Tammy Wilson" userId="e3b55da62d900d7c" providerId="LiveId" clId="{F73E675A-5A66-41F2-A4AC-6D6C9FE33F61}" dt="2022-05-14T22:41:15.075" v="185"/>
        <pc:sldMkLst>
          <pc:docMk/>
          <pc:sldMk cId="855970903" sldId="302"/>
        </pc:sldMkLst>
        <pc:spChg chg="mod">
          <ac:chgData name="Tammy Wilson" userId="e3b55da62d900d7c" providerId="LiveId" clId="{F73E675A-5A66-41F2-A4AC-6D6C9FE33F61}" dt="2022-05-14T22:40:00.171" v="168" actId="255"/>
          <ac:spMkLst>
            <pc:docMk/>
            <pc:sldMk cId="855970903" sldId="302"/>
            <ac:spMk id="3" creationId="{77EE4062-3626-426C-907E-42434B29A7B4}"/>
          </ac:spMkLst>
        </pc:spChg>
        <pc:picChg chg="add">
          <ac:chgData name="Tammy Wilson" userId="e3b55da62d900d7c" providerId="LiveId" clId="{F73E675A-5A66-41F2-A4AC-6D6C9FE33F61}" dt="2022-05-14T22:41:15.075" v="185"/>
          <ac:picMkLst>
            <pc:docMk/>
            <pc:sldMk cId="855970903" sldId="302"/>
            <ac:picMk id="4" creationId="{383958C5-52F9-4CC1-A155-6B5A56DAF8B5}"/>
          </ac:picMkLst>
        </pc:picChg>
      </pc:sldChg>
      <pc:sldChg chg="add del">
        <pc:chgData name="Tammy Wilson" userId="e3b55da62d900d7c" providerId="LiveId" clId="{F73E675A-5A66-41F2-A4AC-6D6C9FE33F61}" dt="2022-05-14T22:37:31.757" v="131" actId="2696"/>
        <pc:sldMkLst>
          <pc:docMk/>
          <pc:sldMk cId="2760958238" sldId="302"/>
        </pc:sldMkLst>
      </pc:sldChg>
      <pc:sldChg chg="add del">
        <pc:chgData name="Tammy Wilson" userId="e3b55da62d900d7c" providerId="LiveId" clId="{F73E675A-5A66-41F2-A4AC-6D6C9FE33F61}" dt="2022-05-14T22:40:19.151" v="171" actId="2696"/>
        <pc:sldMkLst>
          <pc:docMk/>
          <pc:sldMk cId="223405225" sldId="303"/>
        </pc:sldMkLst>
      </pc:sldChg>
      <pc:sldChg chg="add del">
        <pc:chgData name="Tammy Wilson" userId="e3b55da62d900d7c" providerId="LiveId" clId="{F73E675A-5A66-41F2-A4AC-6D6C9FE33F61}" dt="2022-05-14T22:37:33.520" v="132" actId="2696"/>
        <pc:sldMkLst>
          <pc:docMk/>
          <pc:sldMk cId="1513005865" sldId="303"/>
        </pc:sldMkLst>
      </pc:sldChg>
      <pc:sldChg chg="addSp modSp add">
        <pc:chgData name="Tammy Wilson" userId="e3b55da62d900d7c" providerId="LiveId" clId="{F73E675A-5A66-41F2-A4AC-6D6C9FE33F61}" dt="2022-05-14T22:43:51.296" v="227"/>
        <pc:sldMkLst>
          <pc:docMk/>
          <pc:sldMk cId="3941548377" sldId="303"/>
        </pc:sldMkLst>
        <pc:spChg chg="mod">
          <ac:chgData name="Tammy Wilson" userId="e3b55da62d900d7c" providerId="LiveId" clId="{F73E675A-5A66-41F2-A4AC-6D6C9FE33F61}" dt="2022-05-14T22:42:11.963" v="201" actId="255"/>
          <ac:spMkLst>
            <pc:docMk/>
            <pc:sldMk cId="3941548377" sldId="303"/>
            <ac:spMk id="3" creationId="{77EE4062-3626-426C-907E-42434B29A7B4}"/>
          </ac:spMkLst>
        </pc:spChg>
        <pc:picChg chg="add">
          <ac:chgData name="Tammy Wilson" userId="e3b55da62d900d7c" providerId="LiveId" clId="{F73E675A-5A66-41F2-A4AC-6D6C9FE33F61}" dt="2022-05-14T22:43:51.296" v="227"/>
          <ac:picMkLst>
            <pc:docMk/>
            <pc:sldMk cId="3941548377" sldId="303"/>
            <ac:picMk id="4" creationId="{CE4D91AE-49F9-4677-B26F-D11B3FC8AA1B}"/>
          </ac:picMkLst>
        </pc:picChg>
      </pc:sldChg>
      <pc:sldChg chg="add del">
        <pc:chgData name="Tammy Wilson" userId="e3b55da62d900d7c" providerId="LiveId" clId="{F73E675A-5A66-41F2-A4AC-6D6C9FE33F61}" dt="2022-05-14T22:40:21.112" v="172" actId="2696"/>
        <pc:sldMkLst>
          <pc:docMk/>
          <pc:sldMk cId="2426998203" sldId="304"/>
        </pc:sldMkLst>
      </pc:sldChg>
      <pc:sldChg chg="addSp modSp add">
        <pc:chgData name="Tammy Wilson" userId="e3b55da62d900d7c" providerId="LiveId" clId="{F73E675A-5A66-41F2-A4AC-6D6C9FE33F61}" dt="2022-05-14T22:44:10.847" v="231" actId="1076"/>
        <pc:sldMkLst>
          <pc:docMk/>
          <pc:sldMk cId="3294488194" sldId="304"/>
        </pc:sldMkLst>
        <pc:spChg chg="mod">
          <ac:chgData name="Tammy Wilson" userId="e3b55da62d900d7c" providerId="LiveId" clId="{F73E675A-5A66-41F2-A4AC-6D6C9FE33F61}" dt="2022-05-14T22:42:29.711" v="209" actId="255"/>
          <ac:spMkLst>
            <pc:docMk/>
            <pc:sldMk cId="3294488194" sldId="304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44:10.847" v="231" actId="1076"/>
          <ac:picMkLst>
            <pc:docMk/>
            <pc:sldMk cId="3294488194" sldId="304"/>
            <ac:picMk id="4" creationId="{D33D4D0D-0ECD-491C-9194-5599CB8225E2}"/>
          </ac:picMkLst>
        </pc:picChg>
      </pc:sldChg>
      <pc:sldChg chg="addSp modSp add">
        <pc:chgData name="Tammy Wilson" userId="e3b55da62d900d7c" providerId="LiveId" clId="{F73E675A-5A66-41F2-A4AC-6D6C9FE33F61}" dt="2022-05-14T22:44:24.744" v="235" actId="1076"/>
        <pc:sldMkLst>
          <pc:docMk/>
          <pc:sldMk cId="4179373091" sldId="305"/>
        </pc:sldMkLst>
        <pc:spChg chg="mod">
          <ac:chgData name="Tammy Wilson" userId="e3b55da62d900d7c" providerId="LiveId" clId="{F73E675A-5A66-41F2-A4AC-6D6C9FE33F61}" dt="2022-05-14T22:43:16.551" v="217" actId="255"/>
          <ac:spMkLst>
            <pc:docMk/>
            <pc:sldMk cId="4179373091" sldId="305"/>
            <ac:spMk id="3" creationId="{77EE4062-3626-426C-907E-42434B29A7B4}"/>
          </ac:spMkLst>
        </pc:spChg>
        <pc:picChg chg="add mod">
          <ac:chgData name="Tammy Wilson" userId="e3b55da62d900d7c" providerId="LiveId" clId="{F73E675A-5A66-41F2-A4AC-6D6C9FE33F61}" dt="2022-05-14T22:44:24.744" v="235" actId="1076"/>
          <ac:picMkLst>
            <pc:docMk/>
            <pc:sldMk cId="4179373091" sldId="305"/>
            <ac:picMk id="4" creationId="{9EDD0837-4F35-47CB-87E0-80629F06B8E1}"/>
          </ac:picMkLst>
        </pc:picChg>
      </pc:sldChg>
      <pc:sldChg chg="modSp add">
        <pc:chgData name="Tammy Wilson" userId="e3b55da62d900d7c" providerId="LiveId" clId="{F73E675A-5A66-41F2-A4AC-6D6C9FE33F61}" dt="2022-05-14T22:45:16.182" v="283" actId="20577"/>
        <pc:sldMkLst>
          <pc:docMk/>
          <pc:sldMk cId="1942397914" sldId="306"/>
        </pc:sldMkLst>
        <pc:spChg chg="mod">
          <ac:chgData name="Tammy Wilson" userId="e3b55da62d900d7c" providerId="LiveId" clId="{F73E675A-5A66-41F2-A4AC-6D6C9FE33F61}" dt="2022-05-14T22:45:16.182" v="283" actId="20577"/>
          <ac:spMkLst>
            <pc:docMk/>
            <pc:sldMk cId="1942397914" sldId="306"/>
            <ac:spMk id="2" creationId="{6395B328-7F81-46B8-BA43-A8B469A120B6}"/>
          </ac:spMkLst>
        </pc:spChg>
      </pc:sldChg>
      <pc:sldChg chg="add del">
        <pc:chgData name="Tammy Wilson" userId="e3b55da62d900d7c" providerId="LiveId" clId="{F73E675A-5A66-41F2-A4AC-6D6C9FE33F61}" dt="2022-05-14T22:43:20.391" v="218" actId="2696"/>
        <pc:sldMkLst>
          <pc:docMk/>
          <pc:sldMk cId="2297996175" sldId="306"/>
        </pc:sldMkLst>
      </pc:sldChg>
    </pc:docChg>
  </pc:docChgLst>
  <pc:docChgLst>
    <pc:chgData name="Tammy Wilson" userId="e3b55da62d900d7c" providerId="LiveId" clId="{0D8514B3-4E20-4CC1-A015-B012C63932AD}"/>
    <pc:docChg chg="custSel addSld delSld modSld sldOrd">
      <pc:chgData name="Tammy Wilson" userId="e3b55da62d900d7c" providerId="LiveId" clId="{0D8514B3-4E20-4CC1-A015-B012C63932AD}" dt="2021-11-06T00:11:04.085" v="290" actId="20577"/>
      <pc:docMkLst>
        <pc:docMk/>
      </pc:docMkLst>
      <pc:sldChg chg="modSp ord">
        <pc:chgData name="Tammy Wilson" userId="e3b55da62d900d7c" providerId="LiveId" clId="{0D8514B3-4E20-4CC1-A015-B012C63932AD}" dt="2021-11-05T23:55:44.270" v="28" actId="207"/>
        <pc:sldMkLst>
          <pc:docMk/>
          <pc:sldMk cId="4090797654" sldId="260"/>
        </pc:sldMkLst>
        <pc:spChg chg="mod">
          <ac:chgData name="Tammy Wilson" userId="e3b55da62d900d7c" providerId="LiveId" clId="{0D8514B3-4E20-4CC1-A015-B012C63932AD}" dt="2021-11-05T23:55:44.270" v="28" actId="207"/>
          <ac:spMkLst>
            <pc:docMk/>
            <pc:sldMk cId="4090797654" sldId="260"/>
            <ac:spMk id="3" creationId="{4797CB1B-DBB8-40E2-AA62-45156C2470C3}"/>
          </ac:spMkLst>
        </pc:spChg>
      </pc:sldChg>
      <pc:sldChg chg="addSp modSp">
        <pc:chgData name="Tammy Wilson" userId="e3b55da62d900d7c" providerId="LiveId" clId="{0D8514B3-4E20-4CC1-A015-B012C63932AD}" dt="2021-11-06T00:06:25.861" v="44" actId="113"/>
        <pc:sldMkLst>
          <pc:docMk/>
          <pc:sldMk cId="2597742410" sldId="261"/>
        </pc:sldMkLst>
        <pc:spChg chg="mod">
          <ac:chgData name="Tammy Wilson" userId="e3b55da62d900d7c" providerId="LiveId" clId="{0D8514B3-4E20-4CC1-A015-B012C63932AD}" dt="2021-11-06T00:05:46.471" v="37" actId="20577"/>
          <ac:spMkLst>
            <pc:docMk/>
            <pc:sldMk cId="2597742410" sldId="261"/>
            <ac:spMk id="2" creationId="{A6F34178-FD2C-4196-B417-BAF283E29AF1}"/>
          </ac:spMkLst>
        </pc:spChg>
        <pc:spChg chg="mod">
          <ac:chgData name="Tammy Wilson" userId="e3b55da62d900d7c" providerId="LiveId" clId="{0D8514B3-4E20-4CC1-A015-B012C63932AD}" dt="2021-11-06T00:06:25.861" v="44" actId="113"/>
          <ac:spMkLst>
            <pc:docMk/>
            <pc:sldMk cId="2597742410" sldId="261"/>
            <ac:spMk id="3" creationId="{D4931D48-328E-45E0-B99F-F1BEC0565CCC}"/>
          </ac:spMkLst>
        </pc:spChg>
        <pc:picChg chg="add mod">
          <ac:chgData name="Tammy Wilson" userId="e3b55da62d900d7c" providerId="LiveId" clId="{0D8514B3-4E20-4CC1-A015-B012C63932AD}" dt="2021-11-06T00:05:37.558" v="34" actId="1076"/>
          <ac:picMkLst>
            <pc:docMk/>
            <pc:sldMk cId="2597742410" sldId="261"/>
            <ac:picMk id="1026" creationId="{982D4F2F-22D2-4DB2-8D25-6B2F39856B6E}"/>
          </ac:picMkLst>
        </pc:picChg>
      </pc:sldChg>
      <pc:sldChg chg="modSp">
        <pc:chgData name="Tammy Wilson" userId="e3b55da62d900d7c" providerId="LiveId" clId="{0D8514B3-4E20-4CC1-A015-B012C63932AD}" dt="2021-11-06T00:08:48.303" v="76" actId="27636"/>
        <pc:sldMkLst>
          <pc:docMk/>
          <pc:sldMk cId="4130159171" sldId="269"/>
        </pc:sldMkLst>
        <pc:spChg chg="mod">
          <ac:chgData name="Tammy Wilson" userId="e3b55da62d900d7c" providerId="LiveId" clId="{0D8514B3-4E20-4CC1-A015-B012C63932AD}" dt="2021-11-06T00:08:48.303" v="76" actId="27636"/>
          <ac:spMkLst>
            <pc:docMk/>
            <pc:sldMk cId="4130159171" sldId="269"/>
            <ac:spMk id="3" creationId="{334B5C3E-54BA-4260-842B-2D2253D7C090}"/>
          </ac:spMkLst>
        </pc:spChg>
      </pc:sldChg>
      <pc:sldChg chg="modSp">
        <pc:chgData name="Tammy Wilson" userId="e3b55da62d900d7c" providerId="LiveId" clId="{0D8514B3-4E20-4CC1-A015-B012C63932AD}" dt="2021-11-05T23:54:41.680" v="20" actId="207"/>
        <pc:sldMkLst>
          <pc:docMk/>
          <pc:sldMk cId="1891743101" sldId="270"/>
        </pc:sldMkLst>
        <pc:spChg chg="mod">
          <ac:chgData name="Tammy Wilson" userId="e3b55da62d900d7c" providerId="LiveId" clId="{0D8514B3-4E20-4CC1-A015-B012C63932AD}" dt="2021-11-05T23:54:41.680" v="20" actId="207"/>
          <ac:spMkLst>
            <pc:docMk/>
            <pc:sldMk cId="1891743101" sldId="270"/>
            <ac:spMk id="3" creationId="{334B5C3E-54BA-4260-842B-2D2253D7C090}"/>
          </ac:spMkLst>
        </pc:spChg>
      </pc:sldChg>
      <pc:sldChg chg="modSp del">
        <pc:chgData name="Tammy Wilson" userId="e3b55da62d900d7c" providerId="LiveId" clId="{0D8514B3-4E20-4CC1-A015-B012C63932AD}" dt="2021-11-06T00:10:21.047" v="209" actId="2696"/>
        <pc:sldMkLst>
          <pc:docMk/>
          <pc:sldMk cId="1472021081" sldId="271"/>
        </pc:sldMkLst>
        <pc:spChg chg="mod">
          <ac:chgData name="Tammy Wilson" userId="e3b55da62d900d7c" providerId="LiveId" clId="{0D8514B3-4E20-4CC1-A015-B012C63932AD}" dt="2021-11-05T23:54:45.583" v="21" actId="207"/>
          <ac:spMkLst>
            <pc:docMk/>
            <pc:sldMk cId="1472021081" sldId="271"/>
            <ac:spMk id="3" creationId="{334B5C3E-54BA-4260-842B-2D2253D7C090}"/>
          </ac:spMkLst>
        </pc:spChg>
      </pc:sldChg>
      <pc:sldChg chg="modSp">
        <pc:chgData name="Tammy Wilson" userId="e3b55da62d900d7c" providerId="LiveId" clId="{0D8514B3-4E20-4CC1-A015-B012C63932AD}" dt="2021-11-05T23:54:51.247" v="22" actId="207"/>
        <pc:sldMkLst>
          <pc:docMk/>
          <pc:sldMk cId="4065780726" sldId="272"/>
        </pc:sldMkLst>
        <pc:spChg chg="mod">
          <ac:chgData name="Tammy Wilson" userId="e3b55da62d900d7c" providerId="LiveId" clId="{0D8514B3-4E20-4CC1-A015-B012C63932AD}" dt="2021-11-05T23:54:51.247" v="22" actId="207"/>
          <ac:spMkLst>
            <pc:docMk/>
            <pc:sldMk cId="4065780726" sldId="272"/>
            <ac:spMk id="3" creationId="{334B5C3E-54BA-4260-842B-2D2253D7C090}"/>
          </ac:spMkLst>
        </pc:spChg>
      </pc:sldChg>
      <pc:sldChg chg="modSp">
        <pc:chgData name="Tammy Wilson" userId="e3b55da62d900d7c" providerId="LiveId" clId="{0D8514B3-4E20-4CC1-A015-B012C63932AD}" dt="2021-11-05T23:54:56.100" v="23" actId="207"/>
        <pc:sldMkLst>
          <pc:docMk/>
          <pc:sldMk cId="158694962" sldId="273"/>
        </pc:sldMkLst>
        <pc:spChg chg="mod">
          <ac:chgData name="Tammy Wilson" userId="e3b55da62d900d7c" providerId="LiveId" clId="{0D8514B3-4E20-4CC1-A015-B012C63932AD}" dt="2021-11-05T23:54:56.100" v="23" actId="207"/>
          <ac:spMkLst>
            <pc:docMk/>
            <pc:sldMk cId="158694962" sldId="273"/>
            <ac:spMk id="3" creationId="{334B5C3E-54BA-4260-842B-2D2253D7C090}"/>
          </ac:spMkLst>
        </pc:spChg>
      </pc:sldChg>
      <pc:sldChg chg="del">
        <pc:chgData name="Tammy Wilson" userId="e3b55da62d900d7c" providerId="LiveId" clId="{0D8514B3-4E20-4CC1-A015-B012C63932AD}" dt="2021-11-06T00:08:12.668" v="73" actId="2696"/>
        <pc:sldMkLst>
          <pc:docMk/>
          <pc:sldMk cId="3203309667" sldId="276"/>
        </pc:sldMkLst>
      </pc:sldChg>
      <pc:sldChg chg="del">
        <pc:chgData name="Tammy Wilson" userId="e3b55da62d900d7c" providerId="LiveId" clId="{0D8514B3-4E20-4CC1-A015-B012C63932AD}" dt="2021-11-05T23:55:14.422" v="24" actId="2696"/>
        <pc:sldMkLst>
          <pc:docMk/>
          <pc:sldMk cId="3328334854" sldId="278"/>
        </pc:sldMkLst>
      </pc:sldChg>
      <pc:sldChg chg="modSp add">
        <pc:chgData name="Tammy Wilson" userId="e3b55da62d900d7c" providerId="LiveId" clId="{0D8514B3-4E20-4CC1-A015-B012C63932AD}" dt="2021-11-05T23:54:09.234" v="19"/>
        <pc:sldMkLst>
          <pc:docMk/>
          <pc:sldMk cId="1685945587" sldId="280"/>
        </pc:sldMkLst>
        <pc:spChg chg="mod">
          <ac:chgData name="Tammy Wilson" userId="e3b55da62d900d7c" providerId="LiveId" clId="{0D8514B3-4E20-4CC1-A015-B012C63932AD}" dt="2021-11-05T23:53:59.351" v="16" actId="20577"/>
          <ac:spMkLst>
            <pc:docMk/>
            <pc:sldMk cId="1685945587" sldId="280"/>
            <ac:spMk id="2" creationId="{BCF5AC02-76A1-4518-BA76-3249CAD6FED2}"/>
          </ac:spMkLst>
        </pc:spChg>
        <pc:spChg chg="mod">
          <ac:chgData name="Tammy Wilson" userId="e3b55da62d900d7c" providerId="LiveId" clId="{0D8514B3-4E20-4CC1-A015-B012C63932AD}" dt="2021-11-05T23:54:09.234" v="19"/>
          <ac:spMkLst>
            <pc:docMk/>
            <pc:sldMk cId="1685945587" sldId="280"/>
            <ac:spMk id="3" creationId="{05E09348-A65F-474E-B4EB-7FE166D682A7}"/>
          </ac:spMkLst>
        </pc:spChg>
      </pc:sldChg>
      <pc:sldChg chg="addSp delSp modSp add">
        <pc:chgData name="Tammy Wilson" userId="e3b55da62d900d7c" providerId="LiveId" clId="{0D8514B3-4E20-4CC1-A015-B012C63932AD}" dt="2021-11-06T00:04:49.548" v="33" actId="14100"/>
        <pc:sldMkLst>
          <pc:docMk/>
          <pc:sldMk cId="1124155070" sldId="281"/>
        </pc:sldMkLst>
        <pc:spChg chg="del">
          <ac:chgData name="Tammy Wilson" userId="e3b55da62d900d7c" providerId="LiveId" clId="{0D8514B3-4E20-4CC1-A015-B012C63932AD}" dt="2021-11-06T00:04:42.126" v="30"/>
          <ac:spMkLst>
            <pc:docMk/>
            <pc:sldMk cId="1124155070" sldId="281"/>
            <ac:spMk id="3" creationId="{E6CBAB26-1C1E-4587-94D0-86226CF9DD7C}"/>
          </ac:spMkLst>
        </pc:spChg>
        <pc:picChg chg="add mod">
          <ac:chgData name="Tammy Wilson" userId="e3b55da62d900d7c" providerId="LiveId" clId="{0D8514B3-4E20-4CC1-A015-B012C63932AD}" dt="2021-11-06T00:04:49.548" v="33" actId="14100"/>
          <ac:picMkLst>
            <pc:docMk/>
            <pc:sldMk cId="1124155070" sldId="281"/>
            <ac:picMk id="4" creationId="{52A702B5-5DDA-4CD1-B329-362FEBBE0381}"/>
          </ac:picMkLst>
        </pc:picChg>
      </pc:sldChg>
      <pc:sldChg chg="add del">
        <pc:chgData name="Tammy Wilson" userId="e3b55da62d900d7c" providerId="LiveId" clId="{0D8514B3-4E20-4CC1-A015-B012C63932AD}" dt="2021-11-06T00:08:14.659" v="74" actId="2696"/>
        <pc:sldMkLst>
          <pc:docMk/>
          <pc:sldMk cId="2788840881" sldId="282"/>
        </pc:sldMkLst>
      </pc:sldChg>
      <pc:sldChg chg="modSp add">
        <pc:chgData name="Tammy Wilson" userId="e3b55da62d900d7c" providerId="LiveId" clId="{0D8514B3-4E20-4CC1-A015-B012C63932AD}" dt="2021-11-06T00:11:04.085" v="290" actId="20577"/>
        <pc:sldMkLst>
          <pc:docMk/>
          <pc:sldMk cId="3480322196" sldId="283"/>
        </pc:sldMkLst>
        <pc:spChg chg="mod">
          <ac:chgData name="Tammy Wilson" userId="e3b55da62d900d7c" providerId="LiveId" clId="{0D8514B3-4E20-4CC1-A015-B012C63932AD}" dt="2021-11-06T00:07:56.128" v="71" actId="20577"/>
          <ac:spMkLst>
            <pc:docMk/>
            <pc:sldMk cId="3480322196" sldId="283"/>
            <ac:spMk id="2" creationId="{3366F00F-1067-4472-9095-9119F62FB2F9}"/>
          </ac:spMkLst>
        </pc:spChg>
        <pc:spChg chg="mod">
          <ac:chgData name="Tammy Wilson" userId="e3b55da62d900d7c" providerId="LiveId" clId="{0D8514B3-4E20-4CC1-A015-B012C63932AD}" dt="2021-11-06T00:11:04.085" v="290" actId="20577"/>
          <ac:spMkLst>
            <pc:docMk/>
            <pc:sldMk cId="3480322196" sldId="283"/>
            <ac:spMk id="3" creationId="{AECCAC5D-5A50-47F7-883D-F34508950F73}"/>
          </ac:spMkLst>
        </pc:spChg>
        <pc:spChg chg="mod">
          <ac:chgData name="Tammy Wilson" userId="e3b55da62d900d7c" providerId="LiveId" clId="{0D8514B3-4E20-4CC1-A015-B012C63932AD}" dt="2021-11-06T00:10:11.941" v="208" actId="27636"/>
          <ac:spMkLst>
            <pc:docMk/>
            <pc:sldMk cId="3480322196" sldId="283"/>
            <ac:spMk id="4" creationId="{299C35DD-C9AA-403D-A420-48A8D585EE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BDA2-9DAD-4D7C-8F22-F114FF2546C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8CE6-72DB-4B6B-8BC3-C58861925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Easier </a:t>
            </a:r>
            <a:r>
              <a:rPr lang="en-US" dirty="0" err="1"/>
              <a:t>comparision</a:t>
            </a:r>
            <a:r>
              <a:rPr lang="en-US" dirty="0"/>
              <a:t> because more variables are controlled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E8CE6-72DB-4B6B-8BC3-C58861925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handwriting examples below are from two different writers.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example: 1) Structural Difference 2) Connecting Strokes 3) Slant 4) Baseline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E8CE6-72DB-4B6B-8BC3-C588619251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371C-2F87-4264-92EC-BD3C92921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F3974-5551-439B-82D5-85E8C810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4F6CD-FFE8-4F44-B9B3-89E7BE7A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9070-7CD7-4BB4-A499-CFB274BD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25130-9513-4BDE-856C-9AB49E61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C881-E097-44C7-8ABC-E0FE9121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F92B0-4305-4FA1-9F48-48A3A8B81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0B301-224B-4602-B696-02505529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EDAF-FB98-4C39-B69E-BBEA8918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A5C5-4CCF-4059-9226-38427D6F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CCB98-0F8B-43D3-8562-0CCC5804C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3947C-A8E0-4655-A76F-B3FC6A061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EC67-66F6-41E6-B445-747C9BE1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CE753-462D-4BF9-9C35-89D9E7E7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9BF0-3B2D-438C-8D14-1FDD524D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DF14-8679-4C58-B442-CC7507B5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CF6D-8638-439E-A149-D04C119B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9EE5D-E94D-4E95-B7BF-B3FF1815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EF651-5B56-47F1-9B8A-8A2581AC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AAF10-BDFF-4978-B9DE-D68B2FB1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2D35-CC68-474D-9A60-40FA4619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2D8D4-E3F6-45C9-851B-0E9094299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4B25-2AA1-4021-AA89-BD99CC39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0200-D6EC-4843-BAE2-1229E214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9A599-8781-46D6-8C22-62AB73C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B112-F953-44A4-8F43-EC6AAA38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562C-919E-4C3E-8BBA-7D71B2643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082AC-657E-4D53-9BF4-19FA5E73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AE41-953B-4AAE-BC9D-306B9E23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7064B-A436-4F58-B2EE-9FD7A9C8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E8BE3-ECDE-407F-BF40-806C25CE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E6E2-6DB5-490C-B419-09602A1B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65AD8-EFEE-48A8-A0F9-DA6D3142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60D32-D630-4E56-8A15-57F92923B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A6BFE-9158-43EA-A162-ACD89C3F1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F324B2-4337-42C1-8ABF-76EFA52E2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011A8-2D5E-420E-8519-0D25BDB1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8C8F2-17EA-43DB-8C64-B31E4E95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0D5B3-52AB-4339-95A7-CE790CD2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7FF8-9A3C-42CB-8103-D89589B6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00209-CD03-4852-8F1F-34137F0C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38FD-ECFD-47BB-B4AC-67631DE9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4953-6E13-43C3-A347-C940A3ED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6E3EE-4BA4-422D-AE44-FF73971D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F3E80-6CBC-482F-872F-C4BCF045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C32D-1A37-4A50-B8E1-7900A2D5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E0D2-A53A-4B93-8326-236164F2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E85F-2A7E-4597-A835-F37C008E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18213-B7A8-4ECB-85A7-3592911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818DE-FE42-415D-BBC2-1762B00F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B5EE3-E2DB-4F77-B4C1-629CB1EA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7CC79-F458-4FA2-B304-DC4A96A7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B75-8F8B-47CC-9EC3-E6F1E768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BE08D-7C18-487E-B32E-37B8982AB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28E13-6540-4B73-97B2-09BA1BA65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57E52-7754-4E70-AD8C-E60C4242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9132B-1EE8-4870-9E3F-C615BBFD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E3B4B-9E4F-4B75-92C2-A2E2DBB0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85C8-BAAD-4071-9227-E1CD2AA8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144A5-ED4C-4AFE-A547-CEE4F645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9AF20-533B-4CFE-9D8C-45EA954FD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E9C8-110B-4F85-8600-02F127D54294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E52F5-F303-4CCB-A3CE-29507A863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FAE-5CB8-4427-A96C-5DFB566C8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8DC5-2028-4E17-935B-475B5B41D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FA1A-EA3F-49DE-ADD1-41F278CB9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Examining Questioned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4C8B5-92AE-4999-A57E-FB2067DCB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C78-B11F-44D7-8A14-A4DB65D3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you identify Fake Handwriting?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CB1B-DBB8-40E2-AA62-45156C24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338146"/>
            <a:ext cx="10952356" cy="483881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1. Dots on the “</a:t>
            </a:r>
            <a:r>
              <a:rPr lang="en-US" dirty="0" err="1">
                <a:solidFill>
                  <a:srgbClr val="00B0F0"/>
                </a:solidFill>
              </a:rPr>
              <a:t>i”s</a:t>
            </a:r>
            <a:r>
              <a:rPr lang="en-US" dirty="0">
                <a:solidFill>
                  <a:srgbClr val="00B0F0"/>
                </a:solidFill>
              </a:rPr>
              <a:t> will always be in exactly the same place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B0F0"/>
                </a:solidFill>
              </a:rPr>
              <a:t>2. Pressure of ink on the page will be uniform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B0F0"/>
                </a:solidFill>
              </a:rPr>
              <a:t>3. Margins on the left will be straight</a:t>
            </a:r>
          </a:p>
          <a:p>
            <a:endParaRPr lang="en-US" dirty="0"/>
          </a:p>
        </p:txBody>
      </p:sp>
      <p:pic>
        <p:nvPicPr>
          <p:cNvPr id="3074" name="Picture 2" descr="Handwriting robots">
            <a:extLst>
              <a:ext uri="{FF2B5EF4-FFF2-40B4-BE49-F238E27FC236}">
                <a16:creationId xmlns:a16="http://schemas.microsoft.com/office/drawing/2014/main" id="{F694574F-539C-46C1-9A5B-7FD206B0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36" y="3757554"/>
            <a:ext cx="5876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3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D69A-3F4A-419E-ABCB-0F3DADB1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Handwriting changes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7CF1-5286-4C42-9CE8-AFFA0D54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/>
              <a:t>Age</a:t>
            </a:r>
          </a:p>
          <a:p>
            <a:pPr fontAlgn="base"/>
            <a:r>
              <a:rPr lang="en-US" sz="3600" dirty="0"/>
              <a:t>Mood</a:t>
            </a:r>
          </a:p>
          <a:p>
            <a:pPr fontAlgn="base"/>
            <a:r>
              <a:rPr lang="en-US" sz="3600" dirty="0"/>
              <a:t>How much time they have to write</a:t>
            </a:r>
          </a:p>
          <a:p>
            <a:pPr fontAlgn="base"/>
            <a:r>
              <a:rPr lang="en-US" sz="3600" dirty="0"/>
              <a:t>The writing instrument used</a:t>
            </a:r>
          </a:p>
          <a:p>
            <a:pPr fontAlgn="base"/>
            <a:r>
              <a:rPr lang="en-US" sz="3600" dirty="0"/>
              <a:t>Drink and drugs</a:t>
            </a:r>
          </a:p>
          <a:p>
            <a:pPr fontAlgn="base"/>
            <a:r>
              <a:rPr lang="en-US" sz="3600" dirty="0"/>
              <a:t>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B328-7F81-46B8-BA43-A8B469A1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sample of your </a:t>
            </a:r>
            <a:r>
              <a:rPr lang="en-US"/>
              <a:t>own writing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48DD-6076-49A6-A29C-3AD0384F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13DB-2F1B-48CD-A7FD-45327588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Characteristics of Handwriting</a:t>
            </a:r>
          </a:p>
        </p:txBody>
      </p:sp>
      <p:pic>
        <p:nvPicPr>
          <p:cNvPr id="2050" name="Picture 2" descr="handwriting">
            <a:extLst>
              <a:ext uri="{FF2B5EF4-FFF2-40B4-BE49-F238E27FC236}">
                <a16:creationId xmlns:a16="http://schemas.microsoft.com/office/drawing/2014/main" id="{6F8DE0D0-7238-4D76-AF01-654BCE61F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A8F1-CC2C-4B6A-B75A-29247CDB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Differences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2BD7F7-3250-4C09-BBD3-D85C31586C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24" y="4298943"/>
            <a:ext cx="5200314" cy="21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FDE503-0D85-4D5C-8B3C-D6E233FABD71}"/>
              </a:ext>
            </a:extLst>
          </p:cNvPr>
          <p:cNvSpPr/>
          <p:nvPr/>
        </p:nvSpPr>
        <p:spPr>
          <a:xfrm>
            <a:off x="441434" y="1690689"/>
            <a:ext cx="10912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1) </a:t>
            </a:r>
            <a:r>
              <a:rPr lang="en-US" sz="3600" b="1" dirty="0"/>
              <a:t>Structural </a:t>
            </a:r>
            <a:r>
              <a:rPr lang="en-US" sz="3600" dirty="0"/>
              <a:t>differences </a:t>
            </a:r>
          </a:p>
          <a:p>
            <a:r>
              <a:rPr lang="en-US" sz="3600" dirty="0"/>
              <a:t>2) </a:t>
            </a:r>
            <a:r>
              <a:rPr lang="en-US" sz="3600" b="1" dirty="0"/>
              <a:t>Connecting</a:t>
            </a:r>
            <a:r>
              <a:rPr lang="en-US" sz="3600" dirty="0"/>
              <a:t> strokes to letters </a:t>
            </a:r>
          </a:p>
          <a:p>
            <a:r>
              <a:rPr lang="en-US" sz="3600" dirty="0"/>
              <a:t>3) </a:t>
            </a:r>
            <a:r>
              <a:rPr lang="en-US" sz="3600" b="1" dirty="0"/>
              <a:t>Slant </a:t>
            </a:r>
          </a:p>
          <a:p>
            <a:r>
              <a:rPr lang="en-US" sz="3600" dirty="0"/>
              <a:t>4) </a:t>
            </a:r>
            <a:r>
              <a:rPr lang="en-US" sz="3600" b="1" dirty="0"/>
              <a:t>Baseline alignment </a:t>
            </a:r>
            <a:r>
              <a:rPr lang="en-US" sz="3600" dirty="0"/>
              <a:t>- one consistently writes on the baseline and the other repeatedly deviates below the baseline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95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D7E0-8A13-44CD-BE42-5A359CAF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5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B1F7EC-8201-464D-BA62-5F5CEF6E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" y="178217"/>
            <a:ext cx="11411678" cy="60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8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718720"/>
            <a:ext cx="10515600" cy="5970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b="1" cap="all" dirty="0"/>
              <a:t>1. LINE QUALITY</a:t>
            </a:r>
          </a:p>
          <a:p>
            <a:pPr fontAlgn="base"/>
            <a:r>
              <a:rPr lang="en-US" sz="3600" dirty="0"/>
              <a:t>Do the lines flow or are they shaky and irregular? </a:t>
            </a:r>
            <a:r>
              <a:rPr lang="en-US" sz="2800" dirty="0">
                <a:solidFill>
                  <a:schemeClr val="accent1"/>
                </a:solidFill>
              </a:rPr>
              <a:t>This can indicate the speed of the writing. Prolonged writing can hint at someone copying the handwriting of another or trying to alter their own in some other way.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FC10FC-4E9D-40D9-8A12-391C6C97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3" y="3565358"/>
            <a:ext cx="78216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0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718720"/>
            <a:ext cx="10515600" cy="5970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b="1" cap="all" dirty="0"/>
              <a:t>2. WORD AND LETTER SPACING</a:t>
            </a:r>
          </a:p>
          <a:p>
            <a:pPr fontAlgn="base"/>
            <a:r>
              <a:rPr lang="en-US" sz="3600" dirty="0"/>
              <a:t>Are the letters and words equally spaced out, or are they bunched together? </a:t>
            </a:r>
          </a:p>
          <a:p>
            <a:pPr fontAlgn="base"/>
            <a:r>
              <a:rPr lang="en-US" sz="3600" dirty="0"/>
              <a:t>Or, is there seemingly no pattern to the spacing?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3ADA29-D4C9-471B-B48D-4A12D5E6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85" y="3041147"/>
            <a:ext cx="6082208" cy="34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6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718720"/>
            <a:ext cx="10515600" cy="59708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600" b="1" cap="all" dirty="0"/>
              <a:t>3. SIZE CONSISTENCY</a:t>
            </a:r>
          </a:p>
          <a:p>
            <a:pPr fontAlgn="base"/>
            <a:r>
              <a:rPr lang="en-US" sz="3600" dirty="0"/>
              <a:t>Is the ratio of height to width consistent in each letter?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EF7D2B-6F16-49A9-8E10-AC811F88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368549"/>
            <a:ext cx="8312111" cy="39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60663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4. PEN LIFTS</a:t>
            </a:r>
          </a:p>
          <a:p>
            <a:pPr fontAlgn="base"/>
            <a:r>
              <a:rPr lang="en-US" dirty="0"/>
              <a:t>Does the writer lift the pen from the paper or is the writing continuous? </a:t>
            </a:r>
          </a:p>
          <a:p>
            <a:pPr fontAlgn="base"/>
            <a:r>
              <a:rPr lang="en-US" dirty="0"/>
              <a:t>Excessive pen lifts can hint at simulation — someone deliberately altering their natural handwriting or copying that of another.</a:t>
            </a:r>
          </a:p>
          <a:p>
            <a:endParaRPr lang="en-US" dirty="0"/>
          </a:p>
        </p:txBody>
      </p:sp>
      <p:pic>
        <p:nvPicPr>
          <p:cNvPr id="4" name="Picture 7" descr="Picture 8">
            <a:extLst>
              <a:ext uri="{FF2B5EF4-FFF2-40B4-BE49-F238E27FC236}">
                <a16:creationId xmlns:a16="http://schemas.microsoft.com/office/drawing/2014/main" id="{18E7DD80-A327-4CEE-89D2-D9D53283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4" y="4059044"/>
            <a:ext cx="8344331" cy="22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4178-FD2C-4196-B417-BAF283E2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forged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1D48-328E-45E0-B99F-F1BEC056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4351338"/>
          </a:xfrm>
        </p:spPr>
        <p:txBody>
          <a:bodyPr/>
          <a:lstStyle/>
          <a:p>
            <a:r>
              <a:rPr lang="en-US" dirty="0"/>
              <a:t>Copying someone else's signature on a </a:t>
            </a:r>
            <a:r>
              <a:rPr lang="en-US" b="1" dirty="0"/>
              <a:t>cheque</a:t>
            </a:r>
            <a:r>
              <a:rPr lang="en-US" dirty="0"/>
              <a:t>.</a:t>
            </a:r>
          </a:p>
          <a:p>
            <a:r>
              <a:rPr lang="en-US" dirty="0"/>
              <a:t>Copying someone else's signature on </a:t>
            </a:r>
            <a:r>
              <a:rPr lang="en-US" b="1" dirty="0"/>
              <a:t>artwork.</a:t>
            </a:r>
          </a:p>
          <a:p>
            <a:r>
              <a:rPr lang="en-US" dirty="0"/>
              <a:t>Copying doctor's signature on </a:t>
            </a:r>
            <a:r>
              <a:rPr lang="en-US" b="1" dirty="0"/>
              <a:t>drug prescriptions</a:t>
            </a:r>
            <a:r>
              <a:rPr lang="en-US" dirty="0"/>
              <a:t>.</a:t>
            </a:r>
          </a:p>
          <a:p>
            <a:r>
              <a:rPr lang="en-US" dirty="0"/>
              <a:t>Forging doctor's notes on </a:t>
            </a:r>
            <a:r>
              <a:rPr lang="en-US" b="1" dirty="0"/>
              <a:t>medical documents.</a:t>
            </a:r>
          </a:p>
          <a:p>
            <a:r>
              <a:rPr lang="en-US" dirty="0"/>
              <a:t>Creating false </a:t>
            </a:r>
            <a:r>
              <a:rPr lang="en-US" b="1" dirty="0"/>
              <a:t>marriage/birth/death certificates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What is the Penalty for Forgery in Canada? Mickelson Criminal Lawyer">
            <a:extLst>
              <a:ext uri="{FF2B5EF4-FFF2-40B4-BE49-F238E27FC236}">
                <a16:creationId xmlns:a16="http://schemas.microsoft.com/office/drawing/2014/main" id="{982D4F2F-22D2-4DB2-8D25-6B2F39856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88" y="365125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4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60663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5. CONNECTING STROKES</a:t>
            </a:r>
          </a:p>
          <a:p>
            <a:pPr fontAlgn="base"/>
            <a:r>
              <a:rPr lang="en-US" dirty="0"/>
              <a:t>Are uppercase and lowercase letters connected and continuous?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5827D7-A8DD-43FF-943F-1B203595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76513"/>
            <a:ext cx="6858000" cy="2997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1953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60663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6. LETTERS COMPLETE</a:t>
            </a:r>
          </a:p>
          <a:p>
            <a:pPr fontAlgn="base"/>
            <a:r>
              <a:rPr lang="en-US" dirty="0"/>
              <a:t>Are the letters fully formed, or are parts missing?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F818B7-738E-47AA-9349-C5802B7F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622511"/>
            <a:ext cx="9145542" cy="26408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0619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60663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7. CURSIVE AND PRINTED LETTERS</a:t>
            </a:r>
          </a:p>
          <a:p>
            <a:pPr fontAlgn="base"/>
            <a:r>
              <a:rPr lang="en-US" dirty="0"/>
              <a:t>Are the letters cursive, printed, or a combination of both?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6C2BB7-25FE-478E-BCFE-6D525FCD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200401"/>
            <a:ext cx="6553200" cy="24860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75966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60663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8. PEN PRESSURE</a:t>
            </a:r>
          </a:p>
          <a:p>
            <a:pPr fontAlgn="base"/>
            <a:r>
              <a:rPr lang="en-US" dirty="0"/>
              <a:t>Is the pen pressure equal for upward and downward strokes? When is the pressure applied?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3958C5-52F9-4CC1-A155-6B5A56DA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124200"/>
            <a:ext cx="6019800" cy="3225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85597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2038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9. SLANT</a:t>
            </a:r>
          </a:p>
          <a:p>
            <a:pPr fontAlgn="base"/>
            <a:r>
              <a:rPr lang="en-US" dirty="0"/>
              <a:t>Do the letters slant to the left or the right, or does this vary?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D9F280-C4AF-406B-869E-DBA0ACEDF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395539"/>
            <a:ext cx="5715000" cy="35639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243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2038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10. BASELINE HABITS</a:t>
            </a:r>
          </a:p>
          <a:p>
            <a:pPr fontAlgn="base"/>
            <a:r>
              <a:rPr lang="en-US" dirty="0"/>
              <a:t>Is the writing on the baseline of the paper, above the line, or below the line?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4D91AE-49F9-4677-B26F-D11B3FC8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27314"/>
            <a:ext cx="68580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4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2038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400" b="1" cap="all" dirty="0"/>
              <a:t>11. FLOURISHES AND EMBELLISHMENTS</a:t>
            </a:r>
          </a:p>
          <a:p>
            <a:pPr fontAlgn="base"/>
            <a:r>
              <a:rPr lang="en-US" dirty="0"/>
              <a:t>Are there any fancy curls, loops or anything else unusual in the writing?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3D4D0D-0ECD-491C-9194-5599CB82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875" y="3257009"/>
            <a:ext cx="9912249" cy="205097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9448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062-3626-426C-907E-42434B29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2038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000" b="1" cap="all" dirty="0"/>
              <a:t>12. DIACRITIC PLACEMENT</a:t>
            </a:r>
          </a:p>
          <a:p>
            <a:pPr fontAlgn="base"/>
            <a:r>
              <a:rPr lang="en-US" dirty="0"/>
              <a:t>Where are the crosses on t’s and dots on i’s? Are the t’s crossed? Is the cross on the t at the top, middle or bottom of the letter? Are the I’s dotted? If so, are they dotted to the left, the </a:t>
            </a:r>
            <a:r>
              <a:rPr lang="en-US" dirty="0" err="1"/>
              <a:t>centre</a:t>
            </a:r>
            <a:r>
              <a:rPr lang="en-US" dirty="0"/>
              <a:t>, or the right of the I?</a:t>
            </a:r>
          </a:p>
          <a:p>
            <a:pPr fontAlgn="base"/>
            <a:r>
              <a:rPr lang="en-US" sz="2800" dirty="0"/>
              <a:t>It is worth noting that a person may form a letter differently depending on where it appears in a word. Analysts like to find an example of each in the writing they are viewing.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DD0837-4F35-47CB-87E0-80629F06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855442"/>
            <a:ext cx="9452635" cy="149612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7937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4A0C-EE98-41A8-B14A-C25D8968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D6CE-151A-415A-9F95-5F38EEC5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your own handwriting using the </a:t>
            </a:r>
            <a:r>
              <a:rPr lang="en-US"/>
              <a:t>12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69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4A0F09C4-ACA1-422F-8A3F-C6A729EA3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Forensic Science: Fundamentals &amp; Investigations, Chapter 10 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20FAA0BA-4897-4D68-B76E-7606EE051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ABB5E-CB37-423D-B4BF-C478CB49A661}" type="slidenum">
              <a:rPr lang="en-US" altLang="en-US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0658" name="AutoShape 2">
            <a:extLst>
              <a:ext uri="{FF2B5EF4-FFF2-40B4-BE49-F238E27FC236}">
                <a16:creationId xmlns:a16="http://schemas.microsoft.com/office/drawing/2014/main" id="{96609032-1A29-4439-B0DA-DF931D150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Handwriting 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0CE4241-7E13-4D51-A10A-B899286F8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8534400" cy="7620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400"/>
              <a:t>	The traits are functions of formatting or of letter or line form.  Here are the other 6 of the 12 major, specific traits. </a:t>
            </a:r>
          </a:p>
        </p:txBody>
      </p:sp>
      <p:pic>
        <p:nvPicPr>
          <p:cNvPr id="12294" name="Picture 7" descr="Ch 10 traits02h">
            <a:extLst>
              <a:ext uri="{FF2B5EF4-FFF2-40B4-BE49-F238E27FC236}">
                <a16:creationId xmlns:a16="http://schemas.microsoft.com/office/drawing/2014/main" id="{A76D35DF-E06A-47CB-B6EB-5F0FCA57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AC02-76A1-4518-BA76-3249CAD6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09348-A65F-474E-B4EB-7FE166D6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in exact imitation of something valuable or important with the intention to deceive or defraud.</a:t>
            </a:r>
          </a:p>
          <a:p>
            <a:r>
              <a:rPr lang="en-US" dirty="0"/>
              <a:t>"two men were remanded on bail on a charge of passing counterfeit $10 bills“</a:t>
            </a:r>
          </a:p>
          <a:p>
            <a:r>
              <a:rPr lang="en-US" dirty="0"/>
              <a:t>a fraudulent imitation of something else; a forgery.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4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8E41-6545-488E-9BB2-0F08383F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A702B5-5DDA-4CD1-B329-362FEBBE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4171" y="-262422"/>
            <a:ext cx="12366171" cy="71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F00F-1067-4472-9095-9119F62F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“Collected”     vs       “Requested”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AC5D-5A50-47F7-883D-F34508950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written by a person during his or her normal day-to-day activities.</a:t>
            </a:r>
          </a:p>
          <a:p>
            <a:r>
              <a:rPr lang="en-US" dirty="0"/>
              <a:t>May be difficult to match letters/words</a:t>
            </a:r>
          </a:p>
          <a:p>
            <a:r>
              <a:rPr lang="en-US" dirty="0"/>
              <a:t>Unknown conditions at time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C35DD-C9AA-403D-A420-48A8D585EE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produced solely for the comparison.</a:t>
            </a:r>
          </a:p>
          <a:p>
            <a:r>
              <a:rPr lang="en-US" dirty="0"/>
              <a:t>More controlled – contains words/letters in the forged doc. Same materials used</a:t>
            </a:r>
          </a:p>
          <a:p>
            <a:r>
              <a:rPr lang="en-US" dirty="0"/>
              <a:t>BUT writer is aware: more nervous or can change writing on purpose</a:t>
            </a:r>
          </a:p>
        </p:txBody>
      </p:sp>
    </p:spTree>
    <p:extLst>
      <p:ext uri="{BB962C8B-B14F-4D97-AF65-F5344CB8AC3E}">
        <p14:creationId xmlns:p14="http://schemas.microsoft.com/office/powerpoint/2010/main" val="348032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7D10-1A81-41CA-A7B7-04B8503D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Requested vs Collected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5C3E-54BA-4260-842B-2D2253D7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"Requested" samples should contain </a:t>
            </a:r>
            <a:r>
              <a:rPr lang="en-US" b="1" dirty="0">
                <a:solidFill>
                  <a:schemeClr val="accent1"/>
                </a:solidFill>
              </a:rPr>
              <a:t>repetitions of the same letters and letter combination</a:t>
            </a:r>
            <a:r>
              <a:rPr lang="en-US" dirty="0">
                <a:solidFill>
                  <a:schemeClr val="accent1"/>
                </a:solidFill>
              </a:rPr>
              <a:t> appearing in the questioned text.</a:t>
            </a:r>
          </a:p>
          <a:p>
            <a:r>
              <a:rPr lang="en-US" dirty="0">
                <a:solidFill>
                  <a:schemeClr val="accent1"/>
                </a:solidFill>
              </a:rPr>
              <a:t>Requested specimens are </a:t>
            </a:r>
            <a:r>
              <a:rPr lang="en-US" b="1" dirty="0">
                <a:solidFill>
                  <a:schemeClr val="accent1"/>
                </a:solidFill>
              </a:rPr>
              <a:t>writings dictated by the investigator to the writer</a:t>
            </a:r>
            <a:r>
              <a:rPr lang="en-US" dirty="0">
                <a:solidFill>
                  <a:schemeClr val="accent1"/>
                </a:solidFill>
              </a:rPr>
              <a:t>. These specimens are created under carefully controlled conditions, with the writer being closely monitored. 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15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7D10-1A81-41CA-A7B7-04B8503D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Requested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5C3E-54BA-4260-842B-2D2253D7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Contain letters and combinations similar to those that appear in the questioned writing.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Contain repetitions of the questioned text and thus better represent a person's range of writing habits. </a:t>
            </a:r>
          </a:p>
          <a:p>
            <a:r>
              <a:rPr lang="en-US" dirty="0">
                <a:solidFill>
                  <a:srgbClr val="00B0F0"/>
                </a:solidFill>
              </a:rPr>
              <a:t>Easy to prove because they have been prepared before a witness.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Can use the same writing materials (i.e. pen, pencil, paper, cardboard)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can duplicate same Format or arrangement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• Can be prepared under similar writing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8917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7D10-1A81-41CA-A7B7-04B8503D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5C3E-54BA-4260-842B-2D2253D7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Disguise or nervousness not usually factors.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They can selected so as to be written around the same date of the questioned document.</a:t>
            </a:r>
          </a:p>
        </p:txBody>
      </p:sp>
    </p:spTree>
    <p:extLst>
      <p:ext uri="{BB962C8B-B14F-4D97-AF65-F5344CB8AC3E}">
        <p14:creationId xmlns:p14="http://schemas.microsoft.com/office/powerpoint/2010/main" val="406578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7D10-1A81-41CA-A7B7-04B8503D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Collected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5C3E-54BA-4260-842B-2D2253D7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Can be difficult to prove who wrote them.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Unknown conditions at time of writing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Different materials may have been used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• It is difficult to locate enough repetitive examples</a:t>
            </a:r>
          </a:p>
        </p:txBody>
      </p:sp>
    </p:spTree>
    <p:extLst>
      <p:ext uri="{BB962C8B-B14F-4D97-AF65-F5344CB8AC3E}">
        <p14:creationId xmlns:p14="http://schemas.microsoft.com/office/powerpoint/2010/main" val="15869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5C78-B11F-44D7-8A14-A4DB65D3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Handwriting?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CB1B-DBB8-40E2-AA62-45156C2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B0F0"/>
                </a:solidFill>
              </a:rPr>
              <a:t>An article in The Times by James Dean, about handwriting robot scribes in America (where else!). </a:t>
            </a:r>
          </a:p>
          <a:p>
            <a:r>
              <a:rPr lang="en-US" sz="3000" dirty="0">
                <a:solidFill>
                  <a:srgbClr val="00B0F0"/>
                </a:solidFill>
              </a:rPr>
              <a:t>Some greeting card firms there are using handwriting robots that have been designed to hold a real pen and to mimic the real handwriting styles of humans, in response to the increased popularity of handwritten notes.</a:t>
            </a:r>
          </a:p>
          <a:p>
            <a:pPr marL="0" indent="0" fontAlgn="base">
              <a:buNone/>
            </a:pP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3074" name="Picture 2" descr="Handwriting robots">
            <a:extLst>
              <a:ext uri="{FF2B5EF4-FFF2-40B4-BE49-F238E27FC236}">
                <a16:creationId xmlns:a16="http://schemas.microsoft.com/office/drawing/2014/main" id="{F694574F-539C-46C1-9A5B-7FD206B0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85" y="4363994"/>
            <a:ext cx="4705815" cy="24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9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868</Words>
  <Application>Microsoft Office PowerPoint</Application>
  <PresentationFormat>Widescreen</PresentationFormat>
  <Paragraphs>97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Examining Questioned Documents</vt:lpstr>
      <vt:lpstr>Commonly forged documents</vt:lpstr>
      <vt:lpstr>Counterfeit</vt:lpstr>
      <vt:lpstr>“Collected”     vs       “Requested” documents</vt:lpstr>
      <vt:lpstr>Requested vs Collected samples</vt:lpstr>
      <vt:lpstr>Advantages of Requested Documents</vt:lpstr>
      <vt:lpstr>Collected Advantages</vt:lpstr>
      <vt:lpstr>Disadvantages of Collected Docs</vt:lpstr>
      <vt:lpstr>Fake Handwriting?</vt:lpstr>
      <vt:lpstr>How could you identify Fake Handwriting?</vt:lpstr>
      <vt:lpstr>Handwriting changes over time</vt:lpstr>
      <vt:lpstr>Create a sample of your own writing now</vt:lpstr>
      <vt:lpstr>12 Characteristics of Handwriting</vt:lpstr>
      <vt:lpstr>Basic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Introduction to Handwriting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Questioned Documents</dc:title>
  <dc:creator>Tammy Wilson</dc:creator>
  <cp:lastModifiedBy>Tammy Wilson</cp:lastModifiedBy>
  <cp:revision>2</cp:revision>
  <dcterms:created xsi:type="dcterms:W3CDTF">2021-08-24T18:32:38Z</dcterms:created>
  <dcterms:modified xsi:type="dcterms:W3CDTF">2022-05-14T22:45:17Z</dcterms:modified>
</cp:coreProperties>
</file>