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72" r:id="rId6"/>
    <p:sldId id="27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CC6DE-0A99-4955-8026-46BBA8FEFC0C}" v="72" dt="2019-10-11T23:02:26.244"/>
    <p1510:client id="{865B6E93-D91A-4794-8074-6B4EA967BFE1}" v="3" dt="2019-10-06T19:56:30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40" d="100"/>
          <a:sy n="40" d="100"/>
        </p:scale>
        <p:origin x="5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Windows Live" clId="Web-{4B3F8553-FB4A-4D15-8BBB-DE18C16BE2D9}"/>
  </pc:docChgLst>
  <pc:docChgLst>
    <pc:chgData name="Tammy Wilson" userId="e3b55da62d900d7c" providerId="Windows Live" clId="Web-{53E19D2F-EC68-476F-B61B-D2EC01E8E291}"/>
  </pc:docChgLst>
  <pc:docChgLst>
    <pc:chgData name="Tammy Wilson" userId="e3b55da62d900d7c" providerId="LiveId" clId="{865B6E93-D91A-4794-8074-6B4EA967BFE1}"/>
    <pc:docChg chg="custSel addSld modSld">
      <pc:chgData name="Tammy Wilson" userId="e3b55da62d900d7c" providerId="LiveId" clId="{865B6E93-D91A-4794-8074-6B4EA967BFE1}" dt="2019-10-06T19:57:47.699" v="132" actId="115"/>
      <pc:docMkLst>
        <pc:docMk/>
      </pc:docMkLst>
      <pc:sldChg chg="modSp">
        <pc:chgData name="Tammy Wilson" userId="e3b55da62d900d7c" providerId="LiveId" clId="{865B6E93-D91A-4794-8074-6B4EA967BFE1}" dt="2019-10-06T19:57:47.699" v="132" actId="115"/>
        <pc:sldMkLst>
          <pc:docMk/>
          <pc:sldMk cId="3460877622" sldId="272"/>
        </pc:sldMkLst>
        <pc:spChg chg="mod">
          <ac:chgData name="Tammy Wilson" userId="e3b55da62d900d7c" providerId="LiveId" clId="{865B6E93-D91A-4794-8074-6B4EA967BFE1}" dt="2019-10-06T19:57:47.699" v="132" actId="115"/>
          <ac:spMkLst>
            <pc:docMk/>
            <pc:sldMk cId="3460877622" sldId="272"/>
            <ac:spMk id="3" creationId="{43CAD30A-5A6E-4713-BC2F-9268054B9DCD}"/>
          </ac:spMkLst>
        </pc:spChg>
      </pc:sldChg>
      <pc:sldChg chg="modSp add">
        <pc:chgData name="Tammy Wilson" userId="e3b55da62d900d7c" providerId="LiveId" clId="{865B6E93-D91A-4794-8074-6B4EA967BFE1}" dt="2019-10-06T19:56:57.057" v="131" actId="113"/>
        <pc:sldMkLst>
          <pc:docMk/>
          <pc:sldMk cId="2757097117" sldId="273"/>
        </pc:sldMkLst>
        <pc:spChg chg="mod">
          <ac:chgData name="Tammy Wilson" userId="e3b55da62d900d7c" providerId="LiveId" clId="{865B6E93-D91A-4794-8074-6B4EA967BFE1}" dt="2019-10-06T19:56:15.885" v="85" actId="20577"/>
          <ac:spMkLst>
            <pc:docMk/>
            <pc:sldMk cId="2757097117" sldId="273"/>
            <ac:spMk id="2" creationId="{02704BCC-5E8A-4685-9950-11F07FEFBFC2}"/>
          </ac:spMkLst>
        </pc:spChg>
        <pc:spChg chg="mod">
          <ac:chgData name="Tammy Wilson" userId="e3b55da62d900d7c" providerId="LiveId" clId="{865B6E93-D91A-4794-8074-6B4EA967BFE1}" dt="2019-10-06T19:56:57.057" v="131" actId="113"/>
          <ac:spMkLst>
            <pc:docMk/>
            <pc:sldMk cId="2757097117" sldId="273"/>
            <ac:spMk id="3" creationId="{E4D0E72A-7A9B-4747-8AD3-C55E64A75CA6}"/>
          </ac:spMkLst>
        </pc:spChg>
      </pc:sldChg>
    </pc:docChg>
  </pc:docChgLst>
  <pc:docChgLst>
    <pc:chgData name="Tammy Wilson" userId="e3b55da62d900d7c" providerId="Windows Live" clId="Web-{19ACC6DE-0A99-4955-8026-46BBA8FEFC0C}"/>
    <pc:docChg chg="modSld">
      <pc:chgData name="Tammy Wilson" userId="e3b55da62d900d7c" providerId="Windows Live" clId="Web-{19ACC6DE-0A99-4955-8026-46BBA8FEFC0C}" dt="2019-10-11T23:02:26.244" v="71" actId="20577"/>
      <pc:docMkLst>
        <pc:docMk/>
      </pc:docMkLst>
      <pc:sldChg chg="modSp">
        <pc:chgData name="Tammy Wilson" userId="e3b55da62d900d7c" providerId="Windows Live" clId="Web-{19ACC6DE-0A99-4955-8026-46BBA8FEFC0C}" dt="2019-10-11T23:02:26.244" v="70" actId="20577"/>
        <pc:sldMkLst>
          <pc:docMk/>
          <pc:sldMk cId="2102047986" sldId="266"/>
        </pc:sldMkLst>
        <pc:spChg chg="mod">
          <ac:chgData name="Tammy Wilson" userId="e3b55da62d900d7c" providerId="Windows Live" clId="Web-{19ACC6DE-0A99-4955-8026-46BBA8FEFC0C}" dt="2019-10-11T23:02:26.244" v="70" actId="20577"/>
          <ac:spMkLst>
            <pc:docMk/>
            <pc:sldMk cId="2102047986" sldId="266"/>
            <ac:spMk id="3" creationId="{500A51BC-4135-4A7D-9773-C29AEC4A23D0}"/>
          </ac:spMkLst>
        </pc:spChg>
      </pc:sldChg>
      <pc:sldChg chg="modSp">
        <pc:chgData name="Tammy Wilson" userId="e3b55da62d900d7c" providerId="Windows Live" clId="Web-{19ACC6DE-0A99-4955-8026-46BBA8FEFC0C}" dt="2019-10-11T23:01:44.431" v="22" actId="20577"/>
        <pc:sldMkLst>
          <pc:docMk/>
          <pc:sldMk cId="2757097117" sldId="273"/>
        </pc:sldMkLst>
        <pc:spChg chg="mod">
          <ac:chgData name="Tammy Wilson" userId="e3b55da62d900d7c" providerId="Windows Live" clId="Web-{19ACC6DE-0A99-4955-8026-46BBA8FEFC0C}" dt="2019-10-11T23:01:15.025" v="16" actId="20577"/>
          <ac:spMkLst>
            <pc:docMk/>
            <pc:sldMk cId="2757097117" sldId="273"/>
            <ac:spMk id="2" creationId="{02704BCC-5E8A-4685-9950-11F07FEFBFC2}"/>
          </ac:spMkLst>
        </pc:spChg>
        <pc:spChg chg="mod">
          <ac:chgData name="Tammy Wilson" userId="e3b55da62d900d7c" providerId="Windows Live" clId="Web-{19ACC6DE-0A99-4955-8026-46BBA8FEFC0C}" dt="2019-10-11T23:01:44.431" v="22" actId="20577"/>
          <ac:spMkLst>
            <pc:docMk/>
            <pc:sldMk cId="2757097117" sldId="273"/>
            <ac:spMk id="3" creationId="{E4D0E72A-7A9B-4747-8AD3-C55E64A75CA6}"/>
          </ac:spMkLst>
        </pc:spChg>
      </pc:sldChg>
    </pc:docChg>
  </pc:docChgLst>
  <pc:docChgLst>
    <pc:chgData name="Tammy Wilson" userId="e3b55da62d900d7c" providerId="Windows Live" clId="Web-{4044A476-C49A-4793-8E09-841E9FB93377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F12CE-060A-4C81-A7CB-CFE2CBFB266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3AD05-3D9E-4FA2-81A8-689353A62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Mendeleev  was a Russian teacher and chemist, youngest of 17 children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5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Mendeleev  was a Russian teacher and chemist, youngest of 17 children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7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7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8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1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6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A3A4-F8D4-4F8B-BE36-51B2EBBE710E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140F-37AA-40D9-B10E-29CBBFB7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RRVV4Diom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4Dd1I_fX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How are the elements organized?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Welcome to the periodic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5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are the Elements Organized?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600" i="1" dirty="0"/>
              <a:t>By mid-1800s, scientists has identified nearly 60 elements.</a:t>
            </a:r>
          </a:p>
          <a:p>
            <a:r>
              <a:rPr lang="en-CA" sz="3600" i="1" dirty="0"/>
              <a:t>They needed a classification system that would organized their observations.</a:t>
            </a:r>
          </a:p>
          <a:p>
            <a:r>
              <a:rPr lang="en-CA" sz="3600" i="1" dirty="0"/>
              <a:t>They started grouping elements into “families” based on similar properties.</a:t>
            </a:r>
          </a:p>
        </p:txBody>
      </p:sp>
    </p:spTree>
    <p:extLst>
      <p:ext uri="{BB962C8B-B14F-4D97-AF65-F5344CB8AC3E}">
        <p14:creationId xmlns:p14="http://schemas.microsoft.com/office/powerpoint/2010/main" val="167864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CA" dirty="0"/>
              <a:t>Dmitri Mendeleev (1834-1907)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2971605"/>
            <a:ext cx="11084859" cy="3205357"/>
          </a:xfrm>
        </p:spPr>
        <p:txBody>
          <a:bodyPr>
            <a:noAutofit/>
          </a:bodyPr>
          <a:lstStyle/>
          <a:p>
            <a:r>
              <a:rPr lang="en-CA" sz="3600" i="1" dirty="0"/>
              <a:t>Wrote the properties of elements on cards to rearrange and compare  </a:t>
            </a:r>
          </a:p>
          <a:p>
            <a:r>
              <a:rPr lang="en-CA" sz="3600" i="1" dirty="0"/>
              <a:t>Realized that he needed to leave gaps in his arrangement – blank spaces predicting the existence of elements not yet found. </a:t>
            </a:r>
          </a:p>
          <a:p>
            <a:r>
              <a:rPr lang="en-CA" sz="3600" i="1" dirty="0"/>
              <a:t>The gaps helped him accurately predict properties of elements not yet known. </a:t>
            </a:r>
          </a:p>
        </p:txBody>
      </p:sp>
      <p:pic>
        <p:nvPicPr>
          <p:cNvPr id="1030" name="Picture 6" descr="Image result for dmitri periodic table">
            <a:extLst>
              <a:ext uri="{FF2B5EF4-FFF2-40B4-BE49-F238E27FC236}">
                <a16:creationId xmlns:a16="http://schemas.microsoft.com/office/drawing/2014/main" id="{57D4C88F-E1F0-4FC1-ABE6-4AEB37D3E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621" y="23253"/>
            <a:ext cx="3293180" cy="290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67FD8B-5258-4E92-A94C-2CEF3BD9080D}"/>
              </a:ext>
            </a:extLst>
          </p:cNvPr>
          <p:cNvSpPr txBox="1"/>
          <p:nvPr/>
        </p:nvSpPr>
        <p:spPr>
          <a:xfrm>
            <a:off x="268941" y="1730982"/>
            <a:ext cx="7637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/>
              <a:t>He knew that properties of elements tended to repeat over regular intervals. </a:t>
            </a:r>
          </a:p>
        </p:txBody>
      </p:sp>
    </p:spTree>
    <p:extLst>
      <p:ext uri="{BB962C8B-B14F-4D97-AF65-F5344CB8AC3E}">
        <p14:creationId xmlns:p14="http://schemas.microsoft.com/office/powerpoint/2010/main" val="123861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293626"/>
          </a:xfrm>
        </p:spPr>
        <p:txBody>
          <a:bodyPr anchor="ctr">
            <a:normAutofit/>
          </a:bodyPr>
          <a:lstStyle/>
          <a:p>
            <a:r>
              <a:rPr lang="en-CA" sz="2800"/>
              <a:t>Patterns of the Periodic Table</a:t>
            </a:r>
          </a:p>
        </p:txBody>
      </p:sp>
      <p:pic>
        <p:nvPicPr>
          <p:cNvPr id="4" name="Picture 4" descr="Image result for dmitri periodic table">
            <a:extLst>
              <a:ext uri="{FF2B5EF4-FFF2-40B4-BE49-F238E27FC236}">
                <a16:creationId xmlns:a16="http://schemas.microsoft.com/office/drawing/2014/main" id="{2BAC9D9F-DE60-441D-9E9E-65EC208E6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41" y="1061746"/>
            <a:ext cx="6739513" cy="473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423" y="2542939"/>
            <a:ext cx="3053039" cy="36749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CA" sz="1800"/>
              <a:t>Crash Course Video</a:t>
            </a:r>
          </a:p>
          <a:p>
            <a:r>
              <a:rPr lang="en-CA" sz="1800">
                <a:cs typeface="Calibri"/>
                <a:hlinkClick r:id="rId3"/>
              </a:rPr>
              <a:t>https://www.youtube.com/watch?v=0RRVV4Diomg</a:t>
            </a:r>
          </a:p>
          <a:p>
            <a:endParaRPr lang="en-CA" sz="1800">
              <a:cs typeface="Calibri"/>
            </a:endParaRPr>
          </a:p>
          <a:p>
            <a:endParaRPr lang="en-CA" sz="1800">
              <a:cs typeface="Calibri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573EFB-E773-46FC-B866-B57ED2E39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709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A8B6-459C-42C1-A855-187A6E13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Periodic Organization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AD30A-5A6E-4713-BC2F-9268054B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1" y="1406768"/>
            <a:ext cx="11347939" cy="54512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cs typeface="Calibri"/>
              </a:rPr>
              <a:t>Originally the elements were organized only by atomic mass. But it was discovered that many elements had similar properties and that the similarities were PERIODIC.</a:t>
            </a:r>
            <a:endParaRPr lang="en-US" i="1" dirty="0"/>
          </a:p>
          <a:p>
            <a:r>
              <a:rPr lang="en-US" sz="3600" dirty="0">
                <a:cs typeface="Calibri"/>
              </a:rPr>
              <a:t>The </a:t>
            </a:r>
            <a:r>
              <a:rPr lang="en-US" sz="3600" b="1" u="sng" dirty="0">
                <a:cs typeface="Calibri"/>
              </a:rPr>
              <a:t>Periodic Law </a:t>
            </a:r>
            <a:r>
              <a:rPr lang="en-US" sz="3600" dirty="0">
                <a:cs typeface="Calibri"/>
              </a:rPr>
              <a:t>states that the physical and chemical properties of the elements recur in a systematic and predictable way (periodic) when the elements are arranged in order of </a:t>
            </a:r>
            <a:r>
              <a:rPr lang="en-US" sz="3600" i="1" dirty="0">
                <a:cs typeface="Calibri"/>
              </a:rPr>
              <a:t>increasing </a:t>
            </a:r>
            <a:r>
              <a:rPr lang="en-US" sz="3600" b="1" i="1" dirty="0">
                <a:cs typeface="Calibri"/>
              </a:rPr>
              <a:t>atomic number</a:t>
            </a:r>
            <a:r>
              <a:rPr lang="en-US" sz="3600" dirty="0">
                <a:cs typeface="Calibri"/>
              </a:rPr>
              <a:t> in </a:t>
            </a:r>
            <a:r>
              <a:rPr lang="en-US" sz="3600" b="1" i="1" dirty="0">
                <a:cs typeface="Calibri"/>
              </a:rPr>
              <a:t>horizontal rows </a:t>
            </a:r>
            <a:r>
              <a:rPr lang="en-US" sz="3600" dirty="0">
                <a:cs typeface="Calibri"/>
              </a:rPr>
              <a:t>according to </a:t>
            </a:r>
            <a:r>
              <a:rPr lang="en-US" sz="3600" b="1" dirty="0">
                <a:cs typeface="Calibri"/>
              </a:rPr>
              <a:t>atomic mass</a:t>
            </a:r>
          </a:p>
        </p:txBody>
      </p:sp>
    </p:spTree>
    <p:extLst>
      <p:ext uri="{BB962C8B-B14F-4D97-AF65-F5344CB8AC3E}">
        <p14:creationId xmlns:p14="http://schemas.microsoft.com/office/powerpoint/2010/main" val="34608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4BCC-5E8A-4685-9950-11F07FEF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5892" cy="1325563"/>
          </a:xfrm>
        </p:spPr>
        <p:txBody>
          <a:bodyPr/>
          <a:lstStyle/>
          <a:p>
            <a:r>
              <a:rPr lang="en-CA" dirty="0"/>
              <a:t>Dmitri Mendeleev (1834-1907) created first Periodic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0E72A-7A9B-4747-8AD3-C55E64A75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3600" dirty="0"/>
              <a:t>He organized the elements : </a:t>
            </a:r>
            <a:endParaRPr lang="en-CA" sz="3600" dirty="0">
              <a:cs typeface="Calibri" panose="020F0502020204030204"/>
            </a:endParaRPr>
          </a:p>
          <a:p>
            <a:pPr lvl="0" fontAlgn="base"/>
            <a:r>
              <a:rPr lang="en-CA" sz="3600" dirty="0"/>
              <a:t>In </a:t>
            </a:r>
            <a:r>
              <a:rPr lang="en-CA" sz="3600" b="1" u="sng" dirty="0"/>
              <a:t>rows</a:t>
            </a:r>
            <a:r>
              <a:rPr lang="en-CA" sz="3600" dirty="0"/>
              <a:t> according to their </a:t>
            </a:r>
            <a:r>
              <a:rPr lang="en-CA" sz="3600" b="1" u="sng" dirty="0"/>
              <a:t>ATOMIC NUMBER</a:t>
            </a:r>
            <a:r>
              <a:rPr lang="en-CA" sz="3600" dirty="0"/>
              <a:t>​ </a:t>
            </a:r>
          </a:p>
          <a:p>
            <a:pPr lvl="0" fontAlgn="base"/>
            <a:r>
              <a:rPr lang="en-CA" sz="3600" dirty="0"/>
              <a:t>In </a:t>
            </a:r>
            <a:r>
              <a:rPr lang="en-CA" sz="3600" b="1" u="sng" dirty="0"/>
              <a:t>columns</a:t>
            </a:r>
            <a:r>
              <a:rPr lang="en-CA" sz="3600" dirty="0"/>
              <a:t> according to their </a:t>
            </a:r>
            <a:r>
              <a:rPr lang="en-CA" sz="3600" b="1" u="sng" dirty="0"/>
              <a:t>PROPERTIES</a:t>
            </a:r>
          </a:p>
          <a:p>
            <a:pPr lvl="0" fontAlgn="base"/>
            <a:endParaRPr lang="en-CA" sz="3600" b="1" u="sng" dirty="0"/>
          </a:p>
          <a:p>
            <a:pPr fontAlgn="base"/>
            <a:r>
              <a:rPr lang="en-CA" sz="3600" dirty="0">
                <a:cs typeface="Calibri"/>
              </a:rPr>
              <a:t>Another name for a ROW on the periodic table is a </a:t>
            </a:r>
            <a:r>
              <a:rPr lang="en-CA" sz="3600" b="1" u="sng" dirty="0">
                <a:cs typeface="Calibri"/>
              </a:rPr>
              <a:t>PERIOD.</a:t>
            </a:r>
          </a:p>
          <a:p>
            <a:pPr lvl="0" fontAlgn="base"/>
            <a:r>
              <a:rPr lang="en-CA" sz="3600" b="1" u="sng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709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96B0-F184-4DC1-A9A8-0BD83894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Periodic Table Song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D234-A279-4E75-A517-6C7350CF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ASAP Science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https://www.youtube.com/watch?v=rz4Dd1I_fX0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39AE1-E3B9-462B-A033-DB4FFAE0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 it’s easy? </a:t>
            </a:r>
            <a:br>
              <a:rPr lang="en-CA" dirty="0"/>
            </a:br>
            <a:r>
              <a:rPr lang="en-CA" dirty="0"/>
              <a:t>Create your own Periodic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51BC-4135-4A7D-9773-C29AEC4A2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>
                <a:cs typeface="Calibri"/>
              </a:rPr>
              <a:t>Create your own PT</a:t>
            </a:r>
          </a:p>
          <a:p>
            <a:r>
              <a:rPr lang="en-CA" dirty="0">
                <a:cs typeface="Calibri"/>
              </a:rPr>
              <a:t>PT Colouring WS</a:t>
            </a:r>
          </a:p>
          <a:p>
            <a:endParaRPr lang="en-CA" dirty="0">
              <a:cs typeface="Calibri"/>
            </a:endParaRPr>
          </a:p>
          <a:p>
            <a:r>
              <a:rPr lang="en-CA">
                <a:cs typeface="Calibri"/>
              </a:rPr>
              <a:t>Intro to Elemental Superhero Assignment</a:t>
            </a:r>
            <a:endParaRPr lang="en-CA" dirty="0">
              <a:cs typeface="Calibri"/>
            </a:endParaRPr>
          </a:p>
          <a:p>
            <a:endParaRPr lang="en-CA" dirty="0">
              <a:cs typeface="Calibri"/>
            </a:endParaRPr>
          </a:p>
          <a:p>
            <a:endParaRPr lang="en-CA" dirty="0">
              <a:cs typeface="Calibri"/>
            </a:endParaRPr>
          </a:p>
          <a:p>
            <a:endParaRPr lang="en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04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242</Words>
  <Application>Microsoft Office PowerPoint</Application>
  <PresentationFormat>Widescreen</PresentationFormat>
  <Paragraphs>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How are the elements organized?</vt:lpstr>
      <vt:lpstr>How are the Elements Organized?</vt:lpstr>
      <vt:lpstr>Dmitri Mendeleev (1834-1907)</vt:lpstr>
      <vt:lpstr>Patterns of the Periodic Table</vt:lpstr>
      <vt:lpstr>Periodic Organization</vt:lpstr>
      <vt:lpstr>Dmitri Mendeleev (1834-1907) created first Periodic Table</vt:lpstr>
      <vt:lpstr>Periodic Table Song</vt:lpstr>
      <vt:lpstr>Think it’s easy?  Create your own Periodic Table</vt:lpstr>
    </vt:vector>
  </TitlesOfParts>
  <Company>Burnaby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the elements organized?</dc:title>
  <dc:creator>Tammy Wilson</dc:creator>
  <cp:lastModifiedBy>Tammy Wilson</cp:lastModifiedBy>
  <cp:revision>104</cp:revision>
  <dcterms:created xsi:type="dcterms:W3CDTF">2018-11-02T20:01:30Z</dcterms:created>
  <dcterms:modified xsi:type="dcterms:W3CDTF">2021-10-04T01:36:40Z</dcterms:modified>
</cp:coreProperties>
</file>