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4" r:id="rId2"/>
    <p:sldId id="265" r:id="rId3"/>
    <p:sldId id="344" r:id="rId4"/>
    <p:sldId id="266" r:id="rId5"/>
    <p:sldId id="349" r:id="rId6"/>
    <p:sldId id="326" r:id="rId7"/>
    <p:sldId id="261" r:id="rId8"/>
    <p:sldId id="350" r:id="rId9"/>
    <p:sldId id="259" r:id="rId10"/>
    <p:sldId id="346" r:id="rId11"/>
    <p:sldId id="260" r:id="rId12"/>
    <p:sldId id="262" r:id="rId13"/>
    <p:sldId id="345" r:id="rId14"/>
    <p:sldId id="263" r:id="rId15"/>
    <p:sldId id="295" r:id="rId16"/>
    <p:sldId id="351" r:id="rId17"/>
    <p:sldId id="257" r:id="rId18"/>
    <p:sldId id="333" r:id="rId19"/>
    <p:sldId id="297" r:id="rId20"/>
    <p:sldId id="298" r:id="rId21"/>
    <p:sldId id="300" r:id="rId22"/>
    <p:sldId id="301" r:id="rId23"/>
    <p:sldId id="325" r:id="rId24"/>
    <p:sldId id="302" r:id="rId25"/>
    <p:sldId id="352" r:id="rId26"/>
    <p:sldId id="280" r:id="rId27"/>
    <p:sldId id="291" r:id="rId28"/>
    <p:sldId id="258" r:id="rId29"/>
    <p:sldId id="348" r:id="rId30"/>
    <p:sldId id="267" r:id="rId31"/>
    <p:sldId id="342" r:id="rId32"/>
    <p:sldId id="305" r:id="rId33"/>
    <p:sldId id="292" r:id="rId34"/>
    <p:sldId id="339" r:id="rId35"/>
    <p:sldId id="340" r:id="rId36"/>
    <p:sldId id="336" r:id="rId37"/>
    <p:sldId id="338" r:id="rId38"/>
    <p:sldId id="33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4B18E-B6D2-4BAD-A091-BE0272B83A8E}" v="942" dt="2019-05-01T03:07:30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5" autoAdjust="0"/>
    <p:restoredTop sz="73913" autoAdjust="0"/>
  </p:normalViewPr>
  <p:slideViewPr>
    <p:cSldViewPr snapToGrid="0">
      <p:cViewPr varScale="1">
        <p:scale>
          <a:sx n="43" d="100"/>
          <a:sy n="43" d="100"/>
        </p:scale>
        <p:origin x="5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0C24B18E-B6D2-4BAD-A091-BE0272B83A8E}"/>
    <pc:docChg chg="undo custSel addSld delSld modSld sldOrd modMainMaster">
      <pc:chgData name="Tammy Wilson" userId="e3b55da62d900d7c" providerId="LiveId" clId="{0C24B18E-B6D2-4BAD-A091-BE0272B83A8E}" dt="2019-05-01T03:07:30.675" v="941" actId="27636"/>
      <pc:docMkLst>
        <pc:docMk/>
      </pc:docMkLst>
      <pc:sldChg chg="modSp add">
        <pc:chgData name="Tammy Wilson" userId="e3b55da62d900d7c" providerId="LiveId" clId="{0C24B18E-B6D2-4BAD-A091-BE0272B83A8E}" dt="2019-05-01T03:04:27.841" v="876" actId="1076"/>
        <pc:sldMkLst>
          <pc:docMk/>
          <pc:sldMk cId="2549373651" sldId="257"/>
        </pc:sldMkLst>
        <pc:spChg chg="mod">
          <ac:chgData name="Tammy Wilson" userId="e3b55da62d900d7c" providerId="LiveId" clId="{0C24B18E-B6D2-4BAD-A091-BE0272B83A8E}" dt="2019-04-20T15:39:24.203" v="849" actId="20577"/>
          <ac:spMkLst>
            <pc:docMk/>
            <pc:sldMk cId="2549373651" sldId="257"/>
            <ac:spMk id="2" creationId="{00000000-0000-0000-0000-000000000000}"/>
          </ac:spMkLst>
        </pc:spChg>
        <pc:spChg chg="mod">
          <ac:chgData name="Tammy Wilson" userId="e3b55da62d900d7c" providerId="LiveId" clId="{0C24B18E-B6D2-4BAD-A091-BE0272B83A8E}" dt="2019-05-01T03:04:13.860" v="873" actId="14100"/>
          <ac:spMkLst>
            <pc:docMk/>
            <pc:sldMk cId="2549373651" sldId="257"/>
            <ac:spMk id="3" creationId="{00000000-0000-0000-0000-000000000000}"/>
          </ac:spMkLst>
        </pc:spChg>
        <pc:spChg chg="mod">
          <ac:chgData name="Tammy Wilson" userId="e3b55da62d900d7c" providerId="LiveId" clId="{0C24B18E-B6D2-4BAD-A091-BE0272B83A8E}" dt="2019-05-01T03:04:24.360" v="875" actId="255"/>
          <ac:spMkLst>
            <pc:docMk/>
            <pc:sldMk cId="2549373651" sldId="257"/>
            <ac:spMk id="4" creationId="{2E451A11-778F-469C-A059-6E537336572F}"/>
          </ac:spMkLst>
        </pc:spChg>
        <pc:picChg chg="mod">
          <ac:chgData name="Tammy Wilson" userId="e3b55da62d900d7c" providerId="LiveId" clId="{0C24B18E-B6D2-4BAD-A091-BE0272B83A8E}" dt="2019-05-01T03:04:27.841" v="876" actId="1076"/>
          <ac:picMkLst>
            <pc:docMk/>
            <pc:sldMk cId="2549373651" sldId="257"/>
            <ac:picMk id="5" creationId="{98948087-1C2C-4E72-ABF9-D83C99DBCCA4}"/>
          </ac:picMkLst>
        </pc:picChg>
      </pc:sldChg>
      <pc:sldChg chg="modSp">
        <pc:chgData name="Tammy Wilson" userId="e3b55da62d900d7c" providerId="LiveId" clId="{0C24B18E-B6D2-4BAD-A091-BE0272B83A8E}" dt="2019-04-13T21:26:09.948" v="33" actId="115"/>
        <pc:sldMkLst>
          <pc:docMk/>
          <pc:sldMk cId="2247640027" sldId="258"/>
        </pc:sldMkLst>
        <pc:spChg chg="mod">
          <ac:chgData name="Tammy Wilson" userId="e3b55da62d900d7c" providerId="LiveId" clId="{0C24B18E-B6D2-4BAD-A091-BE0272B83A8E}" dt="2019-04-13T21:26:09.948" v="33" actId="115"/>
          <ac:spMkLst>
            <pc:docMk/>
            <pc:sldMk cId="2247640027" sldId="258"/>
            <ac:spMk id="3" creationId="{00000000-0000-0000-0000-000000000000}"/>
          </ac:spMkLst>
        </pc:spChg>
      </pc:sldChg>
      <pc:sldChg chg="modSp">
        <pc:chgData name="Tammy Wilson" userId="e3b55da62d900d7c" providerId="LiveId" clId="{0C24B18E-B6D2-4BAD-A091-BE0272B83A8E}" dt="2019-05-01T03:03:13.877" v="870" actId="20577"/>
        <pc:sldMkLst>
          <pc:docMk/>
          <pc:sldMk cId="663682314" sldId="265"/>
        </pc:sldMkLst>
        <pc:spChg chg="mod">
          <ac:chgData name="Tammy Wilson" userId="e3b55da62d900d7c" providerId="LiveId" clId="{0C24B18E-B6D2-4BAD-A091-BE0272B83A8E}" dt="2019-05-01T03:03:13.877" v="870" actId="20577"/>
          <ac:spMkLst>
            <pc:docMk/>
            <pc:sldMk cId="663682314" sldId="265"/>
            <ac:spMk id="2" creationId="{00000000-0000-0000-0000-000000000000}"/>
          </ac:spMkLst>
        </pc:spChg>
      </pc:sldChg>
      <pc:sldChg chg="modSp">
        <pc:chgData name="Tammy Wilson" userId="e3b55da62d900d7c" providerId="LiveId" clId="{0C24B18E-B6D2-4BAD-A091-BE0272B83A8E}" dt="2019-04-19T21:11:03.056" v="444" actId="115"/>
        <pc:sldMkLst>
          <pc:docMk/>
          <pc:sldMk cId="194913665" sldId="266"/>
        </pc:sldMkLst>
        <pc:spChg chg="mod">
          <ac:chgData name="Tammy Wilson" userId="e3b55da62d900d7c" providerId="LiveId" clId="{0C24B18E-B6D2-4BAD-A091-BE0272B83A8E}" dt="2019-04-19T21:11:03.056" v="444" actId="115"/>
          <ac:spMkLst>
            <pc:docMk/>
            <pc:sldMk cId="194913665" sldId="266"/>
            <ac:spMk id="3" creationId="{00000000-0000-0000-0000-000000000000}"/>
          </ac:spMkLst>
        </pc:spChg>
        <pc:picChg chg="mod">
          <ac:chgData name="Tammy Wilson" userId="e3b55da62d900d7c" providerId="LiveId" clId="{0C24B18E-B6D2-4BAD-A091-BE0272B83A8E}" dt="2019-04-13T21:24:54.657" v="17" actId="1076"/>
          <ac:picMkLst>
            <pc:docMk/>
            <pc:sldMk cId="194913665" sldId="266"/>
            <ac:picMk id="1028" creationId="{00000000-0000-0000-0000-000000000000}"/>
          </ac:picMkLst>
        </pc:picChg>
      </pc:sldChg>
      <pc:sldChg chg="modSp">
        <pc:chgData name="Tammy Wilson" userId="e3b55da62d900d7c" providerId="LiveId" clId="{0C24B18E-B6D2-4BAD-A091-BE0272B83A8E}" dt="2019-04-19T23:43:56.855" v="589" actId="1076"/>
        <pc:sldMkLst>
          <pc:docMk/>
          <pc:sldMk cId="1862027233" sldId="291"/>
        </pc:sldMkLst>
        <pc:picChg chg="mod">
          <ac:chgData name="Tammy Wilson" userId="e3b55da62d900d7c" providerId="LiveId" clId="{0C24B18E-B6D2-4BAD-A091-BE0272B83A8E}" dt="2019-04-19T23:43:56.855" v="589" actId="1076"/>
          <ac:picMkLst>
            <pc:docMk/>
            <pc:sldMk cId="1862027233" sldId="291"/>
            <ac:picMk id="6" creationId="{00000000-0000-0000-0000-000000000000}"/>
          </ac:picMkLst>
        </pc:picChg>
      </pc:sldChg>
      <pc:sldChg chg="addSp delSp modSp ord">
        <pc:chgData name="Tammy Wilson" userId="e3b55da62d900d7c" providerId="LiveId" clId="{0C24B18E-B6D2-4BAD-A091-BE0272B83A8E}" dt="2019-04-19T23:45:01.602" v="619"/>
        <pc:sldMkLst>
          <pc:docMk/>
          <pc:sldMk cId="192579424" sldId="292"/>
        </pc:sldMkLst>
        <pc:spChg chg="mod">
          <ac:chgData name="Tammy Wilson" userId="e3b55da62d900d7c" providerId="LiveId" clId="{0C24B18E-B6D2-4BAD-A091-BE0272B83A8E}" dt="2019-04-19T21:21:14.109" v="451" actId="20577"/>
          <ac:spMkLst>
            <pc:docMk/>
            <pc:sldMk cId="192579424" sldId="292"/>
            <ac:spMk id="2" creationId="{8FECE5D2-6E93-4AF7-BFD9-939EE12867F4}"/>
          </ac:spMkLst>
        </pc:spChg>
        <pc:spChg chg="add del mod">
          <ac:chgData name="Tammy Wilson" userId="e3b55da62d900d7c" providerId="LiveId" clId="{0C24B18E-B6D2-4BAD-A091-BE0272B83A8E}" dt="2019-04-19T21:21:04.172" v="447"/>
          <ac:spMkLst>
            <pc:docMk/>
            <pc:sldMk cId="192579424" sldId="292"/>
            <ac:spMk id="4" creationId="{93C58FD7-CC74-4DF1-87D7-69608FC949A9}"/>
          </ac:spMkLst>
        </pc:spChg>
        <pc:picChg chg="add mod">
          <ac:chgData name="Tammy Wilson" userId="e3b55da62d900d7c" providerId="LiveId" clId="{0C24B18E-B6D2-4BAD-A091-BE0272B83A8E}" dt="2019-04-19T23:44:48.894" v="618" actId="14100"/>
          <ac:picMkLst>
            <pc:docMk/>
            <pc:sldMk cId="192579424" sldId="292"/>
            <ac:picMk id="1026" creationId="{43F141C1-E5C2-4DF6-8493-0852FAE85EF5}"/>
          </ac:picMkLst>
        </pc:picChg>
        <pc:picChg chg="del">
          <ac:chgData name="Tammy Wilson" userId="e3b55da62d900d7c" providerId="LiveId" clId="{0C24B18E-B6D2-4BAD-A091-BE0272B83A8E}" dt="2019-04-19T21:20:37.244" v="446" actId="478"/>
          <ac:picMkLst>
            <pc:docMk/>
            <pc:sldMk cId="192579424" sldId="292"/>
            <ac:picMk id="3074" creationId="{36BA24D3-3279-49A1-A489-0EC22F3A9099}"/>
          </ac:picMkLst>
        </pc:picChg>
      </pc:sldChg>
      <pc:sldChg chg="ord">
        <pc:chgData name="Tammy Wilson" userId="e3b55da62d900d7c" providerId="LiveId" clId="{0C24B18E-B6D2-4BAD-A091-BE0272B83A8E}" dt="2019-04-13T21:34:20.139" v="282"/>
        <pc:sldMkLst>
          <pc:docMk/>
          <pc:sldMk cId="1563584316" sldId="295"/>
        </pc:sldMkLst>
      </pc:sldChg>
      <pc:sldChg chg="modSp ord">
        <pc:chgData name="Tammy Wilson" userId="e3b55da62d900d7c" providerId="LiveId" clId="{0C24B18E-B6D2-4BAD-A091-BE0272B83A8E}" dt="2019-05-01T03:04:40.360" v="877" actId="113"/>
        <pc:sldMkLst>
          <pc:docMk/>
          <pc:sldMk cId="4079550133" sldId="297"/>
        </pc:sldMkLst>
        <pc:spChg chg="mod">
          <ac:chgData name="Tammy Wilson" userId="e3b55da62d900d7c" providerId="LiveId" clId="{0C24B18E-B6D2-4BAD-A091-BE0272B83A8E}" dt="2019-05-01T03:04:40.360" v="877" actId="113"/>
          <ac:spMkLst>
            <pc:docMk/>
            <pc:sldMk cId="4079550133" sldId="297"/>
            <ac:spMk id="2" creationId="{DCF2D21A-D523-4A5C-BC34-A2C9EC2C1268}"/>
          </ac:spMkLst>
        </pc:spChg>
        <pc:spChg chg="mod">
          <ac:chgData name="Tammy Wilson" userId="e3b55da62d900d7c" providerId="LiveId" clId="{0C24B18E-B6D2-4BAD-A091-BE0272B83A8E}" dt="2019-04-20T04:41:10.788" v="756" actId="12"/>
          <ac:spMkLst>
            <pc:docMk/>
            <pc:sldMk cId="4079550133" sldId="297"/>
            <ac:spMk id="3" creationId="{C65BE61E-BD56-496D-B6C2-B59108F311BE}"/>
          </ac:spMkLst>
        </pc:spChg>
      </pc:sldChg>
      <pc:sldChg chg="modSp ord">
        <pc:chgData name="Tammy Wilson" userId="e3b55da62d900d7c" providerId="LiveId" clId="{0C24B18E-B6D2-4BAD-A091-BE0272B83A8E}" dt="2019-04-13T21:52:30.499" v="428" actId="1076"/>
        <pc:sldMkLst>
          <pc:docMk/>
          <pc:sldMk cId="3047494827" sldId="298"/>
        </pc:sldMkLst>
        <pc:picChg chg="mod">
          <ac:chgData name="Tammy Wilson" userId="e3b55da62d900d7c" providerId="LiveId" clId="{0C24B18E-B6D2-4BAD-A091-BE0272B83A8E}" dt="2019-04-13T21:52:30.499" v="428" actId="1076"/>
          <ac:picMkLst>
            <pc:docMk/>
            <pc:sldMk cId="3047494827" sldId="298"/>
            <ac:picMk id="2050" creationId="{2915228A-CAAC-479F-A34F-83877CCE320C}"/>
          </ac:picMkLst>
        </pc:picChg>
      </pc:sldChg>
      <pc:sldChg chg="ord">
        <pc:chgData name="Tammy Wilson" userId="e3b55da62d900d7c" providerId="LiveId" clId="{0C24B18E-B6D2-4BAD-A091-BE0272B83A8E}" dt="2019-04-13T21:32:05.702" v="194"/>
        <pc:sldMkLst>
          <pc:docMk/>
          <pc:sldMk cId="3837256162" sldId="299"/>
        </pc:sldMkLst>
      </pc:sldChg>
      <pc:sldChg chg="addSp delSp modSp ord">
        <pc:chgData name="Tammy Wilson" userId="e3b55da62d900d7c" providerId="LiveId" clId="{0C24B18E-B6D2-4BAD-A091-BE0272B83A8E}" dt="2019-04-20T05:27:36.950" v="795" actId="1076"/>
        <pc:sldMkLst>
          <pc:docMk/>
          <pc:sldMk cId="1704451510" sldId="300"/>
        </pc:sldMkLst>
        <pc:spChg chg="mod">
          <ac:chgData name="Tammy Wilson" userId="e3b55da62d900d7c" providerId="LiveId" clId="{0C24B18E-B6D2-4BAD-A091-BE0272B83A8E}" dt="2019-04-20T05:27:14.069" v="793" actId="113"/>
          <ac:spMkLst>
            <pc:docMk/>
            <pc:sldMk cId="1704451510" sldId="300"/>
            <ac:spMk id="3" creationId="{81B7630D-1A8D-4B5F-A31A-FFAA6E7A8682}"/>
          </ac:spMkLst>
        </pc:spChg>
        <pc:picChg chg="add mod">
          <ac:chgData name="Tammy Wilson" userId="e3b55da62d900d7c" providerId="LiveId" clId="{0C24B18E-B6D2-4BAD-A091-BE0272B83A8E}" dt="2019-04-20T05:27:36.950" v="795" actId="1076"/>
          <ac:picMkLst>
            <pc:docMk/>
            <pc:sldMk cId="1704451510" sldId="300"/>
            <ac:picMk id="4" creationId="{7FA590BB-9C9F-4012-804A-4A5758D827DA}"/>
          </ac:picMkLst>
        </pc:picChg>
        <pc:picChg chg="del mod">
          <ac:chgData name="Tammy Wilson" userId="e3b55da62d900d7c" providerId="LiveId" clId="{0C24B18E-B6D2-4BAD-A091-BE0272B83A8E}" dt="2019-04-13T21:46:05.296" v="321"/>
          <ac:picMkLst>
            <pc:docMk/>
            <pc:sldMk cId="1704451510" sldId="300"/>
            <ac:picMk id="4098" creationId="{25A0E72A-B388-481F-A366-C2D56317013A}"/>
          </ac:picMkLst>
        </pc:picChg>
      </pc:sldChg>
      <pc:sldChg chg="ord">
        <pc:chgData name="Tammy Wilson" userId="e3b55da62d900d7c" providerId="LiveId" clId="{0C24B18E-B6D2-4BAD-A091-BE0272B83A8E}" dt="2019-04-13T21:52:12.279" v="423"/>
        <pc:sldMkLst>
          <pc:docMk/>
          <pc:sldMk cId="4144046911" sldId="301"/>
        </pc:sldMkLst>
      </pc:sldChg>
      <pc:sldChg chg="modSp">
        <pc:chgData name="Tammy Wilson" userId="e3b55da62d900d7c" providerId="LiveId" clId="{0C24B18E-B6D2-4BAD-A091-BE0272B83A8E}" dt="2019-05-01T03:07:30.675" v="941" actId="27636"/>
        <pc:sldMkLst>
          <pc:docMk/>
          <pc:sldMk cId="2737171577" sldId="302"/>
        </pc:sldMkLst>
        <pc:spChg chg="mod">
          <ac:chgData name="Tammy Wilson" userId="e3b55da62d900d7c" providerId="LiveId" clId="{0C24B18E-B6D2-4BAD-A091-BE0272B83A8E}" dt="2019-05-01T03:06:53.700" v="896" actId="20577"/>
          <ac:spMkLst>
            <pc:docMk/>
            <pc:sldMk cId="2737171577" sldId="302"/>
            <ac:spMk id="2" creationId="{4FED6D9B-BE3F-437C-A52B-8449EEB9B1BF}"/>
          </ac:spMkLst>
        </pc:spChg>
        <pc:spChg chg="mod">
          <ac:chgData name="Tammy Wilson" userId="e3b55da62d900d7c" providerId="LiveId" clId="{0C24B18E-B6D2-4BAD-A091-BE0272B83A8E}" dt="2019-05-01T03:07:30.675" v="941" actId="27636"/>
          <ac:spMkLst>
            <pc:docMk/>
            <pc:sldMk cId="2737171577" sldId="302"/>
            <ac:spMk id="3" creationId="{AD840E35-AB0A-4BE3-80D7-F7890A6A8103}"/>
          </ac:spMkLst>
        </pc:spChg>
      </pc:sldChg>
      <pc:sldChg chg="delSp modSp ord">
        <pc:chgData name="Tammy Wilson" userId="e3b55da62d900d7c" providerId="LiveId" clId="{0C24B18E-B6D2-4BAD-A091-BE0272B83A8E}" dt="2019-04-19T21:28:23.449" v="579"/>
        <pc:sldMkLst>
          <pc:docMk/>
          <pc:sldMk cId="854009718" sldId="304"/>
        </pc:sldMkLst>
        <pc:picChg chg="mod">
          <ac:chgData name="Tammy Wilson" userId="e3b55da62d900d7c" providerId="LiveId" clId="{0C24B18E-B6D2-4BAD-A091-BE0272B83A8E}" dt="2019-04-13T21:36:08.187" v="286" actId="14100"/>
          <ac:picMkLst>
            <pc:docMk/>
            <pc:sldMk cId="854009718" sldId="304"/>
            <ac:picMk id="4" creationId="{FB79C837-2079-4C64-A668-E583685BD68A}"/>
          </ac:picMkLst>
        </pc:picChg>
        <pc:picChg chg="del">
          <ac:chgData name="Tammy Wilson" userId="e3b55da62d900d7c" providerId="LiveId" clId="{0C24B18E-B6D2-4BAD-A091-BE0272B83A8E}" dt="2019-04-13T21:35:03.331" v="285" actId="478"/>
          <ac:picMkLst>
            <pc:docMk/>
            <pc:sldMk cId="854009718" sldId="304"/>
            <ac:picMk id="5" creationId="{DBA90247-2083-4C1B-8CD7-9E6C11FC84EE}"/>
          </ac:picMkLst>
        </pc:picChg>
      </pc:sldChg>
      <pc:sldChg chg="modSp ord">
        <pc:chgData name="Tammy Wilson" userId="e3b55da62d900d7c" providerId="LiveId" clId="{0C24B18E-B6D2-4BAD-A091-BE0272B83A8E}" dt="2019-04-13T21:34:03.886" v="280" actId="20577"/>
        <pc:sldMkLst>
          <pc:docMk/>
          <pc:sldMk cId="3589680334" sldId="305"/>
        </pc:sldMkLst>
        <pc:spChg chg="mod">
          <ac:chgData name="Tammy Wilson" userId="e3b55da62d900d7c" providerId="LiveId" clId="{0C24B18E-B6D2-4BAD-A091-BE0272B83A8E}" dt="2019-04-13T21:34:03.886" v="280" actId="20577"/>
          <ac:spMkLst>
            <pc:docMk/>
            <pc:sldMk cId="3589680334" sldId="305"/>
            <ac:spMk id="2" creationId="{5F0B6E10-6DC8-4938-B87E-770EB698B1D7}"/>
          </ac:spMkLst>
        </pc:spChg>
      </pc:sldChg>
      <pc:sldChg chg="ord">
        <pc:chgData name="Tammy Wilson" userId="e3b55da62d900d7c" providerId="LiveId" clId="{0C24B18E-B6D2-4BAD-A091-BE0272B83A8E}" dt="2019-04-13T21:52:17.535" v="425"/>
        <pc:sldMkLst>
          <pc:docMk/>
          <pc:sldMk cId="1259019387" sldId="325"/>
        </pc:sldMkLst>
      </pc:sldChg>
      <pc:sldChg chg="add del">
        <pc:chgData name="Tammy Wilson" userId="e3b55da62d900d7c" providerId="LiveId" clId="{0C24B18E-B6D2-4BAD-A091-BE0272B83A8E}" dt="2019-04-13T22:06:22.163" v="441"/>
        <pc:sldMkLst>
          <pc:docMk/>
          <pc:sldMk cId="2859625095" sldId="326"/>
        </pc:sldMkLst>
      </pc:sldChg>
      <pc:sldChg chg="addSp modSp ord">
        <pc:chgData name="Tammy Wilson" userId="e3b55da62d900d7c" providerId="LiveId" clId="{0C24B18E-B6D2-4BAD-A091-BE0272B83A8E}" dt="2019-04-19T21:28:28.605" v="580"/>
        <pc:sldMkLst>
          <pc:docMk/>
          <pc:sldMk cId="1741795378" sldId="327"/>
        </pc:sldMkLst>
        <pc:spChg chg="mod">
          <ac:chgData name="Tammy Wilson" userId="e3b55da62d900d7c" providerId="LiveId" clId="{0C24B18E-B6D2-4BAD-A091-BE0272B83A8E}" dt="2019-04-19T21:22:30.832" v="470" actId="20577"/>
          <ac:spMkLst>
            <pc:docMk/>
            <pc:sldMk cId="1741795378" sldId="327"/>
            <ac:spMk id="2" creationId="{2B6B890E-E2EF-4284-91B7-624F96D61750}"/>
          </ac:spMkLst>
        </pc:spChg>
        <pc:spChg chg="mod">
          <ac:chgData name="Tammy Wilson" userId="e3b55da62d900d7c" providerId="LiveId" clId="{0C24B18E-B6D2-4BAD-A091-BE0272B83A8E}" dt="2019-04-19T21:25:24.835" v="485" actId="20577"/>
          <ac:spMkLst>
            <pc:docMk/>
            <pc:sldMk cId="1741795378" sldId="327"/>
            <ac:spMk id="3" creationId="{80DA9A8F-42D2-48DC-AA3E-5D6287EE7563}"/>
          </ac:spMkLst>
        </pc:spChg>
        <pc:picChg chg="add mod">
          <ac:chgData name="Tammy Wilson" userId="e3b55da62d900d7c" providerId="LiveId" clId="{0C24B18E-B6D2-4BAD-A091-BE0272B83A8E}" dt="2019-04-19T21:25:05.420" v="476" actId="1076"/>
          <ac:picMkLst>
            <pc:docMk/>
            <pc:sldMk cId="1741795378" sldId="327"/>
            <ac:picMk id="4" creationId="{D0B520AC-EF04-4995-B205-127422D0DA9B}"/>
          </ac:picMkLst>
        </pc:picChg>
      </pc:sldChg>
      <pc:sldChg chg="add">
        <pc:chgData name="Tammy Wilson" userId="e3b55da62d900d7c" providerId="LiveId" clId="{0C24B18E-B6D2-4BAD-A091-BE0272B83A8E}" dt="2019-04-19T21:20:22.019" v="445"/>
        <pc:sldMkLst>
          <pc:docMk/>
          <pc:sldMk cId="790775951" sldId="328"/>
        </pc:sldMkLst>
      </pc:sldChg>
      <pc:sldChg chg="modSp add ord">
        <pc:chgData name="Tammy Wilson" userId="e3b55da62d900d7c" providerId="LiveId" clId="{0C24B18E-B6D2-4BAD-A091-BE0272B83A8E}" dt="2019-04-19T21:25:18.460" v="481" actId="20577"/>
        <pc:sldMkLst>
          <pc:docMk/>
          <pc:sldMk cId="4170961472" sldId="330"/>
        </pc:sldMkLst>
        <pc:spChg chg="mod">
          <ac:chgData name="Tammy Wilson" userId="e3b55da62d900d7c" providerId="LiveId" clId="{0C24B18E-B6D2-4BAD-A091-BE0272B83A8E}" dt="2019-04-19T21:25:18.460" v="481" actId="20577"/>
          <ac:spMkLst>
            <pc:docMk/>
            <pc:sldMk cId="4170961472" sldId="330"/>
            <ac:spMk id="3" creationId="{80DA9A8F-42D2-48DC-AA3E-5D6287EE7563}"/>
          </ac:spMkLst>
        </pc:spChg>
      </pc:sldChg>
      <pc:sldChg chg="modSp add">
        <pc:chgData name="Tammy Wilson" userId="e3b55da62d900d7c" providerId="LiveId" clId="{0C24B18E-B6D2-4BAD-A091-BE0272B83A8E}" dt="2019-04-19T21:26:00.964" v="532" actId="20577"/>
        <pc:sldMkLst>
          <pc:docMk/>
          <pc:sldMk cId="1749471397" sldId="331"/>
        </pc:sldMkLst>
        <pc:spChg chg="mod">
          <ac:chgData name="Tammy Wilson" userId="e3b55da62d900d7c" providerId="LiveId" clId="{0C24B18E-B6D2-4BAD-A091-BE0272B83A8E}" dt="2019-04-19T21:26:00.964" v="532" actId="20577"/>
          <ac:spMkLst>
            <pc:docMk/>
            <pc:sldMk cId="1749471397" sldId="331"/>
            <ac:spMk id="2" creationId="{CB3D2F5C-6E97-4F15-9647-4565C5F108FB}"/>
          </ac:spMkLst>
        </pc:spChg>
      </pc:sldChg>
      <pc:sldChg chg="addSp delSp modSp add">
        <pc:chgData name="Tammy Wilson" userId="e3b55da62d900d7c" providerId="LiveId" clId="{0C24B18E-B6D2-4BAD-A091-BE0272B83A8E}" dt="2019-04-19T21:26:17.136" v="536" actId="1076"/>
        <pc:sldMkLst>
          <pc:docMk/>
          <pc:sldMk cId="4215810534" sldId="332"/>
        </pc:sldMkLst>
        <pc:spChg chg="del">
          <ac:chgData name="Tammy Wilson" userId="e3b55da62d900d7c" providerId="LiveId" clId="{0C24B18E-B6D2-4BAD-A091-BE0272B83A8E}" dt="2019-04-19T21:26:12.714" v="534"/>
          <ac:spMkLst>
            <pc:docMk/>
            <pc:sldMk cId="4215810534" sldId="332"/>
            <ac:spMk id="3" creationId="{1F0E7169-87DA-40C3-BBA9-FF3E8C26C087}"/>
          </ac:spMkLst>
        </pc:spChg>
        <pc:picChg chg="add mod">
          <ac:chgData name="Tammy Wilson" userId="e3b55da62d900d7c" providerId="LiveId" clId="{0C24B18E-B6D2-4BAD-A091-BE0272B83A8E}" dt="2019-04-19T21:26:17.136" v="536" actId="1076"/>
          <ac:picMkLst>
            <pc:docMk/>
            <pc:sldMk cId="4215810534" sldId="332"/>
            <ac:picMk id="4" creationId="{49C2CDA1-235B-4146-8057-262E23EAB116}"/>
          </ac:picMkLst>
        </pc:picChg>
      </pc:sldChg>
      <pc:sldChg chg="addSp delSp modSp add ord">
        <pc:chgData name="Tammy Wilson" userId="e3b55da62d900d7c" providerId="LiveId" clId="{0C24B18E-B6D2-4BAD-A091-BE0272B83A8E}" dt="2019-04-19T21:28:43.246" v="582"/>
        <pc:sldMkLst>
          <pc:docMk/>
          <pc:sldMk cId="986044351" sldId="333"/>
        </pc:sldMkLst>
        <pc:spChg chg="mod">
          <ac:chgData name="Tammy Wilson" userId="e3b55da62d900d7c" providerId="LiveId" clId="{0C24B18E-B6D2-4BAD-A091-BE0272B83A8E}" dt="2019-04-19T21:28:04.043" v="575" actId="20577"/>
          <ac:spMkLst>
            <pc:docMk/>
            <pc:sldMk cId="986044351" sldId="333"/>
            <ac:spMk id="2" creationId="{3C13CA24-49FA-4196-9CE8-38B335250C2F}"/>
          </ac:spMkLst>
        </pc:spChg>
        <pc:spChg chg="del">
          <ac:chgData name="Tammy Wilson" userId="e3b55da62d900d7c" providerId="LiveId" clId="{0C24B18E-B6D2-4BAD-A091-BE0272B83A8E}" dt="2019-04-19T21:27:09.990" v="559"/>
          <ac:spMkLst>
            <pc:docMk/>
            <pc:sldMk cId="986044351" sldId="333"/>
            <ac:spMk id="3" creationId="{C6F760BD-0438-45BD-A2C5-49EE706C9017}"/>
          </ac:spMkLst>
        </pc:spChg>
        <pc:picChg chg="add mod modCrop">
          <ac:chgData name="Tammy Wilson" userId="e3b55da62d900d7c" providerId="LiveId" clId="{0C24B18E-B6D2-4BAD-A091-BE0272B83A8E}" dt="2019-04-19T21:27:56.652" v="572" actId="1076"/>
          <ac:picMkLst>
            <pc:docMk/>
            <pc:sldMk cId="986044351" sldId="333"/>
            <ac:picMk id="3074" creationId="{FA837E60-70A0-4B2A-8DA4-1C50A68FDD8F}"/>
          </ac:picMkLst>
        </pc:picChg>
        <pc:picChg chg="add mod modCrop">
          <ac:chgData name="Tammy Wilson" userId="e3b55da62d900d7c" providerId="LiveId" clId="{0C24B18E-B6D2-4BAD-A091-BE0272B83A8E}" dt="2019-04-19T21:28:14.136" v="578" actId="14100"/>
          <ac:picMkLst>
            <pc:docMk/>
            <pc:sldMk cId="986044351" sldId="333"/>
            <ac:picMk id="3076" creationId="{EF642A7A-ED0B-483E-B0AF-35A7FE6EE828}"/>
          </ac:picMkLst>
        </pc:picChg>
      </pc:sldChg>
      <pc:sldChg chg="addSp delSp modSp add">
        <pc:chgData name="Tammy Wilson" userId="e3b55da62d900d7c" providerId="LiveId" clId="{0C24B18E-B6D2-4BAD-A091-BE0272B83A8E}" dt="2019-04-19T23:44:37.992" v="617" actId="1076"/>
        <pc:sldMkLst>
          <pc:docMk/>
          <pc:sldMk cId="2309596890" sldId="334"/>
        </pc:sldMkLst>
        <pc:spChg chg="mod">
          <ac:chgData name="Tammy Wilson" userId="e3b55da62d900d7c" providerId="LiveId" clId="{0C24B18E-B6D2-4BAD-A091-BE0272B83A8E}" dt="2019-04-19T23:44:31.792" v="614" actId="20577"/>
          <ac:spMkLst>
            <pc:docMk/>
            <pc:sldMk cId="2309596890" sldId="334"/>
            <ac:spMk id="2" creationId="{852B5854-5923-4CA8-938E-FE6FF70CCAA3}"/>
          </ac:spMkLst>
        </pc:spChg>
        <pc:spChg chg="del">
          <ac:chgData name="Tammy Wilson" userId="e3b55da62d900d7c" providerId="LiveId" clId="{0C24B18E-B6D2-4BAD-A091-BE0272B83A8E}" dt="2019-04-19T23:44:23.362" v="606"/>
          <ac:spMkLst>
            <pc:docMk/>
            <pc:sldMk cId="2309596890" sldId="334"/>
            <ac:spMk id="3" creationId="{0FC96111-D4FC-4E62-B336-8BCD0D029CA9}"/>
          </ac:spMkLst>
        </pc:spChg>
        <pc:picChg chg="add mod">
          <ac:chgData name="Tammy Wilson" userId="e3b55da62d900d7c" providerId="LiveId" clId="{0C24B18E-B6D2-4BAD-A091-BE0272B83A8E}" dt="2019-04-19T23:44:37.992" v="617" actId="1076"/>
          <ac:picMkLst>
            <pc:docMk/>
            <pc:sldMk cId="2309596890" sldId="334"/>
            <ac:picMk id="4" creationId="{25A0603E-1A74-45A0-ABA3-FC52813B44A4}"/>
          </ac:picMkLst>
        </pc:picChg>
      </pc:sldChg>
      <pc:sldChg chg="addSp modSp add">
        <pc:chgData name="Tammy Wilson" userId="e3b55da62d900d7c" providerId="LiveId" clId="{0C24B18E-B6D2-4BAD-A091-BE0272B83A8E}" dt="2019-05-01T03:05:40.061" v="885" actId="20577"/>
        <pc:sldMkLst>
          <pc:docMk/>
          <pc:sldMk cId="1570609397" sldId="336"/>
        </pc:sldMkLst>
        <pc:spChg chg="mod">
          <ac:chgData name="Tammy Wilson" userId="e3b55da62d900d7c" providerId="LiveId" clId="{0C24B18E-B6D2-4BAD-A091-BE0272B83A8E}" dt="2019-04-20T04:39:12.089" v="674" actId="20577"/>
          <ac:spMkLst>
            <pc:docMk/>
            <pc:sldMk cId="1570609397" sldId="336"/>
            <ac:spMk id="2" creationId="{E0563516-49B2-43CC-85E3-66F1BA859752}"/>
          </ac:spMkLst>
        </pc:spChg>
        <pc:spChg chg="mod">
          <ac:chgData name="Tammy Wilson" userId="e3b55da62d900d7c" providerId="LiveId" clId="{0C24B18E-B6D2-4BAD-A091-BE0272B83A8E}" dt="2019-05-01T03:05:40.061" v="885" actId="20577"/>
          <ac:spMkLst>
            <pc:docMk/>
            <pc:sldMk cId="1570609397" sldId="336"/>
            <ac:spMk id="3" creationId="{CEF2D115-1DBE-4DDA-9CEF-2BBCB1CE5994}"/>
          </ac:spMkLst>
        </pc:spChg>
        <pc:picChg chg="add mod">
          <ac:chgData name="Tammy Wilson" userId="e3b55da62d900d7c" providerId="LiveId" clId="{0C24B18E-B6D2-4BAD-A091-BE0272B83A8E}" dt="2019-05-01T03:05:35.146" v="882" actId="1076"/>
          <ac:picMkLst>
            <pc:docMk/>
            <pc:sldMk cId="1570609397" sldId="336"/>
            <ac:picMk id="4" creationId="{5AA5E2FE-62C9-45FC-AFB8-7F51FF834921}"/>
          </ac:picMkLst>
        </pc:picChg>
      </pc:sldChg>
      <pc:sldChg chg="addSp delSp modSp add">
        <pc:chgData name="Tammy Wilson" userId="e3b55da62d900d7c" providerId="LiveId" clId="{0C24B18E-B6D2-4BAD-A091-BE0272B83A8E}" dt="2019-05-01T03:06:17.098" v="888" actId="20577"/>
        <pc:sldMkLst>
          <pc:docMk/>
          <pc:sldMk cId="2290981873" sldId="337"/>
        </pc:sldMkLst>
        <pc:spChg chg="mod">
          <ac:chgData name="Tammy Wilson" userId="e3b55da62d900d7c" providerId="LiveId" clId="{0C24B18E-B6D2-4BAD-A091-BE0272B83A8E}" dt="2019-04-20T04:40:52.483" v="752" actId="20577"/>
          <ac:spMkLst>
            <pc:docMk/>
            <pc:sldMk cId="2290981873" sldId="337"/>
            <ac:spMk id="2" creationId="{D5B5D452-59F5-4620-B93B-61843749E55C}"/>
          </ac:spMkLst>
        </pc:spChg>
        <pc:spChg chg="mod">
          <ac:chgData name="Tammy Wilson" userId="e3b55da62d900d7c" providerId="LiveId" clId="{0C24B18E-B6D2-4BAD-A091-BE0272B83A8E}" dt="2019-05-01T03:06:17.098" v="888" actId="20577"/>
          <ac:spMkLst>
            <pc:docMk/>
            <pc:sldMk cId="2290981873" sldId="337"/>
            <ac:spMk id="3" creationId="{E332D85A-7761-4775-9DB9-5E0C29C534FC}"/>
          </ac:spMkLst>
        </pc:spChg>
        <pc:picChg chg="add del">
          <ac:chgData name="Tammy Wilson" userId="e3b55da62d900d7c" providerId="LiveId" clId="{0C24B18E-B6D2-4BAD-A091-BE0272B83A8E}" dt="2019-04-20T04:38:58.871" v="656"/>
          <ac:picMkLst>
            <pc:docMk/>
            <pc:sldMk cId="2290981873" sldId="337"/>
            <ac:picMk id="4" creationId="{38223F32-7EE5-4C4D-B3FF-F8FD435E30CC}"/>
          </ac:picMkLst>
        </pc:picChg>
      </pc:sldChg>
      <pc:sldChg chg="addSp modSp add">
        <pc:chgData name="Tammy Wilson" userId="e3b55da62d900d7c" providerId="LiveId" clId="{0C24B18E-B6D2-4BAD-A091-BE0272B83A8E}" dt="2019-05-01T03:06:07.669" v="887" actId="113"/>
        <pc:sldMkLst>
          <pc:docMk/>
          <pc:sldMk cId="490478876" sldId="338"/>
        </pc:sldMkLst>
        <pc:spChg chg="mod">
          <ac:chgData name="Tammy Wilson" userId="e3b55da62d900d7c" providerId="LiveId" clId="{0C24B18E-B6D2-4BAD-A091-BE0272B83A8E}" dt="2019-04-20T04:39:40.104" v="703" actId="20577"/>
          <ac:spMkLst>
            <pc:docMk/>
            <pc:sldMk cId="490478876" sldId="338"/>
            <ac:spMk id="2" creationId="{E0563516-49B2-43CC-85E3-66F1BA859752}"/>
          </ac:spMkLst>
        </pc:spChg>
        <pc:spChg chg="mod">
          <ac:chgData name="Tammy Wilson" userId="e3b55da62d900d7c" providerId="LiveId" clId="{0C24B18E-B6D2-4BAD-A091-BE0272B83A8E}" dt="2019-05-01T03:06:07.669" v="887" actId="113"/>
          <ac:spMkLst>
            <pc:docMk/>
            <pc:sldMk cId="490478876" sldId="338"/>
            <ac:spMk id="3" creationId="{CEF2D115-1DBE-4DDA-9CEF-2BBCB1CE5994}"/>
          </ac:spMkLst>
        </pc:spChg>
        <pc:picChg chg="add mod">
          <ac:chgData name="Tammy Wilson" userId="e3b55da62d900d7c" providerId="LiveId" clId="{0C24B18E-B6D2-4BAD-A091-BE0272B83A8E}" dt="2019-04-20T04:40:08.793" v="708" actId="1076"/>
          <ac:picMkLst>
            <pc:docMk/>
            <pc:sldMk cId="490478876" sldId="338"/>
            <ac:picMk id="4" creationId="{015DD57C-037B-4278-BC89-EFE483F2FFE1}"/>
          </ac:picMkLst>
        </pc:picChg>
      </pc:sldChg>
      <pc:sldChg chg="addSp modSp add">
        <pc:chgData name="Tammy Wilson" userId="e3b55da62d900d7c" providerId="LiveId" clId="{0C24B18E-B6D2-4BAD-A091-BE0272B83A8E}" dt="2019-05-01T03:04:56.454" v="879" actId="114"/>
        <pc:sldMkLst>
          <pc:docMk/>
          <pc:sldMk cId="2983240279" sldId="339"/>
        </pc:sldMkLst>
        <pc:spChg chg="mod">
          <ac:chgData name="Tammy Wilson" userId="e3b55da62d900d7c" providerId="LiveId" clId="{0C24B18E-B6D2-4BAD-A091-BE0272B83A8E}" dt="2019-05-01T03:04:49.821" v="878" actId="113"/>
          <ac:spMkLst>
            <pc:docMk/>
            <pc:sldMk cId="2983240279" sldId="339"/>
            <ac:spMk id="2" creationId="{A794AC92-DEBE-44E8-9E03-F7CA03A9E3F2}"/>
          </ac:spMkLst>
        </pc:spChg>
        <pc:spChg chg="mod">
          <ac:chgData name="Tammy Wilson" userId="e3b55da62d900d7c" providerId="LiveId" clId="{0C24B18E-B6D2-4BAD-A091-BE0272B83A8E}" dt="2019-05-01T03:04:56.454" v="879" actId="114"/>
          <ac:spMkLst>
            <pc:docMk/>
            <pc:sldMk cId="2983240279" sldId="339"/>
            <ac:spMk id="3" creationId="{E3ED9615-2A65-4BD6-BF04-B216D97416FE}"/>
          </ac:spMkLst>
        </pc:spChg>
        <pc:picChg chg="add mod">
          <ac:chgData name="Tammy Wilson" userId="e3b55da62d900d7c" providerId="LiveId" clId="{0C24B18E-B6D2-4BAD-A091-BE0272B83A8E}" dt="2019-04-20T04:42:17.477" v="760" actId="1076"/>
          <ac:picMkLst>
            <pc:docMk/>
            <pc:sldMk cId="2983240279" sldId="339"/>
            <ac:picMk id="4" creationId="{279A2C2D-27AE-4292-8DBC-14A047631AD0}"/>
          </ac:picMkLst>
        </pc:picChg>
      </pc:sldChg>
      <pc:sldChg chg="addSp delSp modSp add">
        <pc:chgData name="Tammy Wilson" userId="e3b55da62d900d7c" providerId="LiveId" clId="{0C24B18E-B6D2-4BAD-A091-BE0272B83A8E}" dt="2019-05-01T03:05:07.845" v="880" actId="114"/>
        <pc:sldMkLst>
          <pc:docMk/>
          <pc:sldMk cId="2504049721" sldId="340"/>
        </pc:sldMkLst>
        <pc:spChg chg="mod">
          <ac:chgData name="Tammy Wilson" userId="e3b55da62d900d7c" providerId="LiveId" clId="{0C24B18E-B6D2-4BAD-A091-BE0272B83A8E}" dt="2019-05-01T03:05:07.845" v="880" actId="114"/>
          <ac:spMkLst>
            <pc:docMk/>
            <pc:sldMk cId="2504049721" sldId="340"/>
            <ac:spMk id="3" creationId="{E3ED9615-2A65-4BD6-BF04-B216D97416FE}"/>
          </ac:spMkLst>
        </pc:spChg>
        <pc:spChg chg="add del">
          <ac:chgData name="Tammy Wilson" userId="e3b55da62d900d7c" providerId="LiveId" clId="{0C24B18E-B6D2-4BAD-A091-BE0272B83A8E}" dt="2019-04-20T04:43:16.557" v="767"/>
          <ac:spMkLst>
            <pc:docMk/>
            <pc:sldMk cId="2504049721" sldId="340"/>
            <ac:spMk id="6" creationId="{3611D8CF-F164-46BC-A344-9F597A960F2F}"/>
          </ac:spMkLst>
        </pc:spChg>
        <pc:picChg chg="del">
          <ac:chgData name="Tammy Wilson" userId="e3b55da62d900d7c" providerId="LiveId" clId="{0C24B18E-B6D2-4BAD-A091-BE0272B83A8E}" dt="2019-04-20T04:42:40.309" v="764" actId="478"/>
          <ac:picMkLst>
            <pc:docMk/>
            <pc:sldMk cId="2504049721" sldId="340"/>
            <ac:picMk id="4" creationId="{279A2C2D-27AE-4292-8DBC-14A047631AD0}"/>
          </ac:picMkLst>
        </pc:picChg>
        <pc:picChg chg="add mod">
          <ac:chgData name="Tammy Wilson" userId="e3b55da62d900d7c" providerId="LiveId" clId="{0C24B18E-B6D2-4BAD-A091-BE0272B83A8E}" dt="2019-04-20T04:43:29.992" v="774" actId="1076"/>
          <ac:picMkLst>
            <pc:docMk/>
            <pc:sldMk cId="2504049721" sldId="340"/>
            <ac:picMk id="5" creationId="{73A53AEC-A2C5-4D6F-98D2-8E0BF70F4C50}"/>
          </ac:picMkLst>
        </pc:picChg>
      </pc:sldChg>
      <pc:sldChg chg="addSp delSp modSp add">
        <pc:chgData name="Tammy Wilson" userId="e3b55da62d900d7c" providerId="LiveId" clId="{0C24B18E-B6D2-4BAD-A091-BE0272B83A8E}" dt="2019-04-20T15:36:03.735" v="839" actId="1076"/>
        <pc:sldMkLst>
          <pc:docMk/>
          <pc:sldMk cId="2566308265" sldId="342"/>
        </pc:sldMkLst>
        <pc:spChg chg="mod">
          <ac:chgData name="Tammy Wilson" userId="e3b55da62d900d7c" providerId="LiveId" clId="{0C24B18E-B6D2-4BAD-A091-BE0272B83A8E}" dt="2019-04-20T15:35:23.346" v="834" actId="20577"/>
          <ac:spMkLst>
            <pc:docMk/>
            <pc:sldMk cId="2566308265" sldId="342"/>
            <ac:spMk id="2" creationId="{9F46BCE3-9C0A-40AD-8D52-E5DBA0B6F005}"/>
          </ac:spMkLst>
        </pc:spChg>
        <pc:spChg chg="del">
          <ac:chgData name="Tammy Wilson" userId="e3b55da62d900d7c" providerId="LiveId" clId="{0C24B18E-B6D2-4BAD-A091-BE0272B83A8E}" dt="2019-04-20T15:35:52.306" v="835"/>
          <ac:spMkLst>
            <pc:docMk/>
            <pc:sldMk cId="2566308265" sldId="342"/>
            <ac:spMk id="3" creationId="{9433B2C2-8778-47BA-BBFE-517795A1A50D}"/>
          </ac:spMkLst>
        </pc:spChg>
        <pc:picChg chg="add mod">
          <ac:chgData name="Tammy Wilson" userId="e3b55da62d900d7c" providerId="LiveId" clId="{0C24B18E-B6D2-4BAD-A091-BE0272B83A8E}" dt="2019-04-20T15:36:03.735" v="839" actId="1076"/>
          <ac:picMkLst>
            <pc:docMk/>
            <pc:sldMk cId="2566308265" sldId="342"/>
            <ac:picMk id="1026" creationId="{686F4E35-0573-46D6-BA17-77D44AE0CD8B}"/>
          </ac:picMkLst>
        </pc:picChg>
      </pc:sldChg>
      <pc:sldMasterChg chg="modSldLayout">
        <pc:chgData name="Tammy Wilson" userId="e3b55da62d900d7c" providerId="LiveId" clId="{0C24B18E-B6D2-4BAD-A091-BE0272B83A8E}" dt="2019-04-13T21:24:02.029" v="2" actId="255"/>
        <pc:sldMasterMkLst>
          <pc:docMk/>
          <pc:sldMasterMk cId="3377021314" sldId="2147483648"/>
        </pc:sldMasterMkLst>
        <pc:sldLayoutChg chg="modSp">
          <pc:chgData name="Tammy Wilson" userId="e3b55da62d900d7c" providerId="LiveId" clId="{0C24B18E-B6D2-4BAD-A091-BE0272B83A8E}" dt="2019-04-13T21:23:49.328" v="0" actId="2711"/>
          <pc:sldLayoutMkLst>
            <pc:docMk/>
            <pc:sldMasterMk cId="3377021314" sldId="2147483648"/>
            <pc:sldLayoutMk cId="2570449977" sldId="2147483649"/>
          </pc:sldLayoutMkLst>
          <pc:spChg chg="mod">
            <ac:chgData name="Tammy Wilson" userId="e3b55da62d900d7c" providerId="LiveId" clId="{0C24B18E-B6D2-4BAD-A091-BE0272B83A8E}" dt="2019-04-13T21:23:49.328" v="0" actId="2711"/>
            <ac:spMkLst>
              <pc:docMk/>
              <pc:sldMasterMk cId="3377021314" sldId="2147483648"/>
              <pc:sldLayoutMk cId="2570449977" sldId="2147483649"/>
              <ac:spMk id="2" creationId="{50FF256E-85E9-4404-A3FE-53544CEFDCE1}"/>
            </ac:spMkLst>
          </pc:spChg>
        </pc:sldLayoutChg>
        <pc:sldLayoutChg chg="modSp">
          <pc:chgData name="Tammy Wilson" userId="e3b55da62d900d7c" providerId="LiveId" clId="{0C24B18E-B6D2-4BAD-A091-BE0272B83A8E}" dt="2019-04-13T21:24:02.029" v="2" actId="255"/>
          <pc:sldLayoutMkLst>
            <pc:docMk/>
            <pc:sldMasterMk cId="3377021314" sldId="2147483648"/>
            <pc:sldLayoutMk cId="3489179503" sldId="2147483650"/>
          </pc:sldLayoutMkLst>
          <pc:spChg chg="mod">
            <ac:chgData name="Tammy Wilson" userId="e3b55da62d900d7c" providerId="LiveId" clId="{0C24B18E-B6D2-4BAD-A091-BE0272B83A8E}" dt="2019-04-13T21:23:57.339" v="1" actId="2711"/>
            <ac:spMkLst>
              <pc:docMk/>
              <pc:sldMasterMk cId="3377021314" sldId="2147483648"/>
              <pc:sldLayoutMk cId="3489179503" sldId="2147483650"/>
              <ac:spMk id="2" creationId="{BAABC9B6-63C2-4397-A36C-F385DF569AC7}"/>
            </ac:spMkLst>
          </pc:spChg>
          <pc:spChg chg="mod">
            <ac:chgData name="Tammy Wilson" userId="e3b55da62d900d7c" providerId="LiveId" clId="{0C24B18E-B6D2-4BAD-A091-BE0272B83A8E}" dt="2019-04-13T21:24:02.029" v="2" actId="255"/>
            <ac:spMkLst>
              <pc:docMk/>
              <pc:sldMasterMk cId="3377021314" sldId="2147483648"/>
              <pc:sldLayoutMk cId="3489179503" sldId="2147483650"/>
              <ac:spMk id="3" creationId="{F629BCAB-DAA8-4585-A874-25E7474E170D}"/>
            </ac:spMkLst>
          </pc:spChg>
        </pc:sldLayoutChg>
      </pc:sldMasterChg>
    </pc:docChg>
  </pc:docChgLst>
  <pc:docChgLst>
    <pc:chgData name="Tammy Wilson" userId="e3b55da62d900d7c" providerId="Windows Live" clId="Web-{68FEC352-4519-4F24-BD3D-6F075A5B71AC}"/>
    <pc:docChg chg="modSld sldOrd">
      <pc:chgData name="Tammy Wilson" userId="e3b55da62d900d7c" providerId="Windows Live" clId="Web-{68FEC352-4519-4F24-BD3D-6F075A5B71AC}" dt="2019-05-01T18:28:42.893" v="61"/>
      <pc:docMkLst>
        <pc:docMk/>
      </pc:docMkLst>
      <pc:sldChg chg="modSp">
        <pc:chgData name="Tammy Wilson" userId="e3b55da62d900d7c" providerId="Windows Live" clId="Web-{68FEC352-4519-4F24-BD3D-6F075A5B71AC}" dt="2019-05-01T18:20:35.666" v="55" actId="20577"/>
        <pc:sldMkLst>
          <pc:docMk/>
          <pc:sldMk cId="194913665" sldId="266"/>
        </pc:sldMkLst>
        <pc:spChg chg="mod">
          <ac:chgData name="Tammy Wilson" userId="e3b55da62d900d7c" providerId="Windows Live" clId="Web-{68FEC352-4519-4F24-BD3D-6F075A5B71AC}" dt="2019-05-01T18:20:35.666" v="55" actId="20577"/>
          <ac:spMkLst>
            <pc:docMk/>
            <pc:sldMk cId="194913665" sldId="266"/>
            <ac:spMk id="3" creationId="{00000000-0000-0000-0000-000000000000}"/>
          </ac:spMkLst>
        </pc:spChg>
      </pc:sldChg>
      <pc:sldChg chg="ord">
        <pc:chgData name="Tammy Wilson" userId="e3b55da62d900d7c" providerId="Windows Live" clId="Web-{68FEC352-4519-4F24-BD3D-6F075A5B71AC}" dt="2019-05-01T18:28:42.893" v="61"/>
        <pc:sldMkLst>
          <pc:docMk/>
          <pc:sldMk cId="2737171577" sldId="302"/>
        </pc:sldMkLst>
      </pc:sldChg>
      <pc:sldChg chg="modSp">
        <pc:chgData name="Tammy Wilson" userId="e3b55da62d900d7c" providerId="Windows Live" clId="Web-{68FEC352-4519-4F24-BD3D-6F075A5B71AC}" dt="2019-05-01T18:27:46.921" v="58" actId="20577"/>
        <pc:sldMkLst>
          <pc:docMk/>
          <pc:sldMk cId="490478876" sldId="338"/>
        </pc:sldMkLst>
        <pc:spChg chg="mod">
          <ac:chgData name="Tammy Wilson" userId="e3b55da62d900d7c" providerId="Windows Live" clId="Web-{68FEC352-4519-4F24-BD3D-6F075A5B71AC}" dt="2019-05-01T18:27:46.921" v="58" actId="20577"/>
          <ac:spMkLst>
            <pc:docMk/>
            <pc:sldMk cId="490478876" sldId="338"/>
            <ac:spMk id="3" creationId="{CEF2D115-1DBE-4DDA-9CEF-2BBCB1CE5994}"/>
          </ac:spMkLst>
        </pc:spChg>
      </pc:sldChg>
    </pc:docChg>
  </pc:docChgLst>
  <pc:docChgLst>
    <pc:chgData name="Tammy Wilson" userId="e3b55da62d900d7c" providerId="Windows Live" clId="Web-{D9E5AB31-8BA6-4ACF-A361-BDDAA1147042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08CF-537A-4FE2-92BB-B3F3D65F5317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9E7D-BED0-40FD-9CC7-4297D000CE7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9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Recall static electricity is a build up of charge until discharge like a spark jumping from hand to metal doorknob or lightning. Current electricity is </a:t>
            </a:r>
            <a:r>
              <a:rPr lang="en-CA" dirty="0" err="1"/>
              <a:t>electic</a:t>
            </a:r>
            <a:r>
              <a:rPr lang="en-CA" dirty="0"/>
              <a:t> charges flowing </a:t>
            </a:r>
            <a:r>
              <a:rPr lang="en-CA" dirty="0" err="1"/>
              <a:t>ina</a:t>
            </a:r>
            <a:r>
              <a:rPr lang="en-CA" dirty="0"/>
              <a:t> circuit </a:t>
            </a:r>
            <a:r>
              <a:rPr lang="en-CA" dirty="0" err="1"/>
              <a:t>througha</a:t>
            </a:r>
            <a:r>
              <a:rPr lang="en-CA" dirty="0"/>
              <a:t> conductors in a controlled way.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Static electricity involves charges that build up and stay in the same place on a an object. How could you store the charges to use later?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045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Make a battery out of pennies, cardboard, tin foil, vinegar, wire, light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915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Cell: 2 parallel lines, shorter line is the negative terminal</a:t>
            </a:r>
          </a:p>
          <a:p>
            <a:r>
              <a:rPr lang="en-CA" dirty="0"/>
              <a:t>Some </a:t>
            </a:r>
            <a:r>
              <a:rPr lang="en-CA" dirty="0" err="1"/>
              <a:t>circucuits</a:t>
            </a:r>
            <a:r>
              <a:rPr lang="en-CA" dirty="0"/>
              <a:t> require &gt;1 cell.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021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015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When switch is closed, electrons will flow and the light turns on.  In this diagram, e flow </a:t>
            </a:r>
            <a:r>
              <a:rPr lang="en-CA" dirty="0" err="1"/>
              <a:t>counterclockwise</a:t>
            </a:r>
            <a:r>
              <a:rPr lang="en-CA" dirty="0"/>
              <a:t> direction from negative terminal though bulb, to positive terminal.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11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It can also be carried by </a:t>
            </a:r>
            <a:r>
              <a:rPr lang="en-CA" b="1" dirty="0"/>
              <a:t>ions </a:t>
            </a:r>
            <a:r>
              <a:rPr lang="en-CA" dirty="0"/>
              <a:t>in an </a:t>
            </a:r>
            <a:r>
              <a:rPr lang="en-CA" b="1" dirty="0"/>
              <a:t>electrolyte</a:t>
            </a:r>
            <a:r>
              <a:rPr lang="en-CA" dirty="0"/>
              <a:t>, or by both ions and electrons such as in an ionised gas (plasma).</a:t>
            </a:r>
          </a:p>
          <a:p>
            <a:endParaRPr lang="en-CA" dirty="0"/>
          </a:p>
          <a:p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Malcolm and Angus Young developed the idea for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band's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name after their sister, Margaret Young, saw the initials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on a sewing machine.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is an abbreviation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"alternating current/direct current" electricity.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"bisexual," c.1940; the notion is of working both ways. 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2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It can also be carried by </a:t>
            </a:r>
            <a:r>
              <a:rPr lang="en-CA" b="1" dirty="0"/>
              <a:t>ions </a:t>
            </a:r>
            <a:r>
              <a:rPr lang="en-CA" dirty="0"/>
              <a:t>in an </a:t>
            </a:r>
            <a:r>
              <a:rPr lang="en-CA" b="1" dirty="0"/>
              <a:t>electrolyte</a:t>
            </a:r>
            <a:r>
              <a:rPr lang="en-CA" dirty="0"/>
              <a:t>, or by both ions and electrons such as in an ionised gas (plasma).</a:t>
            </a:r>
          </a:p>
          <a:p>
            <a:endParaRPr lang="en-CA" dirty="0"/>
          </a:p>
          <a:p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Malcolm and Angus Young developed the idea for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band's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name after their sister, Margaret Young, saw the initials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on a sewing machine.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is an abbreviation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"alternating current/direct current" electricity.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"bisexual," c.1940; the notion is of working both ways. 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71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Cell: 2 parallel lines, shorter line is the negative terminal</a:t>
            </a:r>
          </a:p>
          <a:p>
            <a:r>
              <a:rPr lang="en-CA" dirty="0"/>
              <a:t>Some </a:t>
            </a:r>
            <a:r>
              <a:rPr lang="en-CA" dirty="0" err="1"/>
              <a:t>circucuits</a:t>
            </a:r>
            <a:r>
              <a:rPr lang="en-CA" dirty="0"/>
              <a:t> require &gt;1 cell.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36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When something is plugged into the wall, it is getting the electrical energy delivered by power 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94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electrons flow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out of the negative terminal, through the circuit and into the positive terminal of the source</a:t>
            </a:r>
          </a:p>
          <a:p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Posiitve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long side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61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electrons flow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out of the negative terminal, through the circuit and into the positive terminal of the source</a:t>
            </a:r>
          </a:p>
          <a:p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Posiitve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long side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6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Initially it was thought that positive charges were moving so movement was always described as from positive to neg terminal.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7C6A-C60E-48E0-906B-11DBEEAE94F6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425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Voltage loss is the same across all components</a:t>
            </a:r>
            <a:endParaRPr lang="en-CA" i="1" dirty="0">
              <a:cs typeface="Calibri"/>
            </a:endParaRPr>
          </a:p>
          <a:p>
            <a:r>
              <a:rPr lang="en-CA" i="1" dirty="0"/>
              <a:t>If circuit is broken, the current may pass through other pathways and other devices continue to work</a:t>
            </a:r>
            <a:endParaRPr lang="en-CA" i="1" dirty="0">
              <a:cs typeface="Calibri"/>
            </a:endParaRPr>
          </a:p>
          <a:p>
            <a:r>
              <a:rPr lang="en-CA" i="1" dirty="0"/>
              <a:t>None of the current goes through more than one device. </a:t>
            </a:r>
            <a:endParaRPr lang="en-CA" i="1" dirty="0">
              <a:cs typeface="Calibri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9E7D-BED0-40FD-9CC7-4297D000CE76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8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256E-85E9-4404-A3FE-53544CEFD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97A32-E163-4B8A-9FA6-C7CE97391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960D-A1D8-44DE-BE3D-000CA2B6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4CC9D-CF98-4760-8670-F15C2143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0ADE-D7B7-4079-AD81-E0379CD8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44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9785-1DE6-4316-BA84-575F3A6D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2F5AF-4B76-4B5E-9563-4163B5DEA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C83E5-778B-48FC-8C8B-5976036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9C572-84B9-4E0A-BA14-A8EDCD90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008AC-6236-48B8-A80D-2664C23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7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F6A14-8AFA-45C2-942D-B73A2BD35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B0007-7389-4316-8163-678F4DA03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72E9-DD96-439E-BF7E-76FC29E0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DE0B4-6FEB-406B-BBF8-E57F5056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03D58-22FB-40E0-8CDB-76138F82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17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C9B6-63C2-4397-A36C-F385DF56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BCAB-DAA8-4585-A874-25E7474E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A797F-A2C7-4DA7-8D75-A91D3337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5E708-3FB1-4192-BCCB-7620D1D5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5B08C-66EE-4727-98E5-C185ACEE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17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895A-6C1F-4A9F-9C1D-69C493E8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B01A-CC89-4642-A346-8FEA80B2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AFB82-FBEB-4277-A9A0-1C84EE3E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E363F-04A3-48A5-9224-BF67E96E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14CE0-1CD8-4F7A-9023-E7298FF8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96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B92A-4CAE-4DB7-994F-6F9D9E4E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1ADF5-37CB-404E-8BC2-F102FF47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599E9-93E0-4599-95C4-BA6988A42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A64F-1660-4D08-A42B-3E32A801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FFFB7-ACF6-4785-A077-BF16904F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2BD82-9F69-4926-849D-465E4167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4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4491-1BB9-49B8-90C9-D2CF1334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5C580-8F64-4CE8-90D9-DCF8418BF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42BE-E986-4E27-B9D4-68D252FA8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BF77-AAC5-4D47-96DB-8979A080F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4ED2B-7F1A-43A9-B9E7-B5B2E2B25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BD63F-2BED-43DB-B1C1-EA002393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8A6DE-97CD-4F2F-9B9A-F115A053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C3C35-086B-40F7-8FFB-A3D092B1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04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6BBF-7DC8-42F3-9ACC-D72D5EA7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71146-C223-4D0C-96EB-58977760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F2569-BFED-473F-BCDC-E6B89DAA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28AFB-005E-4FF5-9C02-2DD8105D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97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167A0-4636-41A2-809F-BA7422CA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C579A-7EB3-4988-BD33-DD100D2B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F3B87-E514-4BF1-884C-9E53A6BA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5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6D5A-722A-45EA-A1E0-C99D103C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2000E-CE15-4D85-82AD-E91C867D0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8CBC0-B487-49E7-8EA0-1506F309D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666C3-A6FB-4EA8-8382-EDAD4360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33577-2619-4D68-A9C2-E8766508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76964-9DB9-4D88-AE0E-B067886F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30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4957-1210-471B-AD55-58F23C4C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E896E-D91F-433E-8B04-5E3AB5253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3A056-09BC-4AAB-B50B-ED6566FD4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31896-C8E9-4D64-A5C1-3C35A472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36832-B106-48DF-9384-F6D2CEF6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727F-9482-438C-89BD-D41A1EDE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92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FFE8D-4EC5-4AEB-8C12-169D757E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732CB-233C-416F-BF83-6C8E4032D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B427-F722-431E-BB86-083B003FF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77FE-1C7F-4EC1-A397-0F96F0B54CA4}" type="datetimeFigureOut">
              <a:rPr lang="en-CA" smtClean="0"/>
              <a:pPr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946-FA8B-45A0-97F3-ACB01F0AF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DA4D3-E66C-4179-965B-42DAEC556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36E8-B46B-4E64-ADBC-9ABDAFA3FE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02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YwNj9uauJ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CA" dirty="0"/>
            </a:br>
            <a:r>
              <a:rPr lang="en-CA" dirty="0"/>
              <a:t>Electrical Circuits, chapter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/>
              <a:t> </a:t>
            </a:r>
            <a:r>
              <a:rPr lang="en-CA" dirty="0"/>
              <a:t>How do charges</a:t>
            </a:r>
            <a:r>
              <a:rPr lang="en-CA" b="1" dirty="0"/>
              <a:t> </a:t>
            </a:r>
            <a:r>
              <a:rPr lang="en-CA" dirty="0"/>
              <a:t>flow through the components of a circuit?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9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4BF7-5273-4CC3-9AB9-726132B0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0936C-6603-4F0C-A3D2-A734D03F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>
                <a:solidFill>
                  <a:schemeClr val="accent1"/>
                </a:solidFill>
              </a:rPr>
              <a:t>Conductor</a:t>
            </a:r>
            <a:r>
              <a:rPr lang="en-CA" b="1" dirty="0">
                <a:solidFill>
                  <a:schemeClr val="accent1"/>
                </a:solidFill>
              </a:rPr>
              <a:t> </a:t>
            </a:r>
            <a:r>
              <a:rPr lang="en-CA" dirty="0">
                <a:solidFill>
                  <a:schemeClr val="accent1"/>
                </a:solidFill>
              </a:rPr>
              <a:t>– wire to conduct electrons</a:t>
            </a:r>
          </a:p>
          <a:p>
            <a:endParaRPr lang="en-US" dirty="0"/>
          </a:p>
        </p:txBody>
      </p:sp>
      <p:pic>
        <p:nvPicPr>
          <p:cNvPr id="1026" name="Picture 2" descr="Homeowner Electrical Cable Basics | The Family Handyman">
            <a:extLst>
              <a:ext uri="{FF2B5EF4-FFF2-40B4-BE49-F238E27FC236}">
                <a16:creationId xmlns:a16="http://schemas.microsoft.com/office/drawing/2014/main" id="{D5048C24-0CE2-4ED3-861B-DE2B1A9F9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532" y="619791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imu | Energy">
            <a:extLst>
              <a:ext uri="{FF2B5EF4-FFF2-40B4-BE49-F238E27FC236}">
                <a16:creationId xmlns:a16="http://schemas.microsoft.com/office/drawing/2014/main" id="{FF8D8BC1-71DA-4401-B699-4DA3D74CA9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4" t="5939" r="11256" b="10780"/>
          <a:stretch/>
        </p:blipFill>
        <p:spPr bwMode="auto">
          <a:xfrm>
            <a:off x="2048256" y="2753391"/>
            <a:ext cx="6693408" cy="410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02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C8EEA7D-C0DE-4BBD-88A0-718B21EB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dirty="0"/>
              <a:t>Load</a:t>
            </a:r>
            <a:endParaRPr lang="en-CA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0DA6ABA-C501-4596-8F63-5F7FA97274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199" y="1428751"/>
            <a:ext cx="8240487" cy="4525963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CA" b="1" u="sng" dirty="0">
                <a:solidFill>
                  <a:schemeClr val="accent1"/>
                </a:solidFill>
              </a:rPr>
              <a:t>Load </a:t>
            </a:r>
            <a:r>
              <a:rPr lang="en-CA" dirty="0">
                <a:solidFill>
                  <a:schemeClr val="accent1"/>
                </a:solidFill>
              </a:rPr>
              <a:t>- device that converts electrical energy into another form</a:t>
            </a:r>
            <a:r>
              <a:rPr lang="en-CA" dirty="0"/>
              <a:t>.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CA" sz="3100" dirty="0">
                <a:solidFill>
                  <a:schemeClr val="accent1"/>
                </a:solidFill>
              </a:rPr>
              <a:t>A toaster converts electrical energy into heat energy.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CA" sz="3100" dirty="0">
                <a:solidFill>
                  <a:schemeClr val="accent1"/>
                </a:solidFill>
              </a:rPr>
              <a:t>A motor converts electrical energy into mechanical energy (the energy of movement).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CA" sz="3100" dirty="0">
                <a:solidFill>
                  <a:schemeClr val="accent1"/>
                </a:solidFill>
              </a:rPr>
              <a:t>A light bulb converts electrical energy into heat energy and light energy.</a:t>
            </a:r>
          </a:p>
          <a:p>
            <a:pPr marL="274320" indent="-274320">
              <a:buFont typeface="Wingdings 2"/>
              <a:buChar char=""/>
              <a:defRPr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21F28-7FD1-44F0-9AFD-E156E73BC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121" y="501649"/>
            <a:ext cx="2198008" cy="219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34DE77-0C1C-4141-B32E-552E2F776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686" y="3190196"/>
            <a:ext cx="3558268" cy="35582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D53D73D-41E6-4B79-BFC3-4D0F7481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>
                <a:solidFill>
                  <a:srgbClr val="7B9899"/>
                </a:solidFill>
              </a:rPr>
              <a:t>Switch</a:t>
            </a:r>
            <a:endParaRPr lang="en-CA" altLang="en-US">
              <a:solidFill>
                <a:srgbClr val="7B9899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8434F9E-7600-4EC1-90B3-FCDB59AEF2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0743" y="1527175"/>
            <a:ext cx="11364686" cy="5330824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CA" sz="4000" b="1" u="sng" dirty="0"/>
              <a:t>SWITCH</a:t>
            </a:r>
            <a:r>
              <a:rPr lang="en-CA" sz="4000" dirty="0"/>
              <a:t> – device that </a:t>
            </a:r>
            <a:r>
              <a:rPr lang="en-CA" dirty="0"/>
              <a:t>controls the flow of electric charges by  making or breaking the connection in an electric circuit (controls flow of electrons).</a:t>
            </a:r>
            <a:endParaRPr lang="en-US" dirty="0"/>
          </a:p>
          <a:p>
            <a:r>
              <a:rPr lang="en-CA" b="1" u="sng" dirty="0"/>
              <a:t>Complete circuit</a:t>
            </a:r>
            <a:r>
              <a:rPr lang="en-CA" u="sng" dirty="0"/>
              <a:t>: </a:t>
            </a:r>
            <a:r>
              <a:rPr lang="en-CA" dirty="0"/>
              <a:t>electrons flow freely whole circuit ( switch is closed) </a:t>
            </a:r>
          </a:p>
          <a:p>
            <a:r>
              <a:rPr lang="en-CA" u="sng" dirty="0"/>
              <a:t>I</a:t>
            </a:r>
            <a:r>
              <a:rPr lang="en-CA" b="1" u="sng" dirty="0"/>
              <a:t>ncomplete circuit</a:t>
            </a:r>
            <a:r>
              <a:rPr lang="en-CA" dirty="0"/>
              <a:t>: no electrons flow due to break in circuit (switch is off/open)</a:t>
            </a:r>
          </a:p>
          <a:p>
            <a:pPr marL="274320" indent="-274320">
              <a:buFont typeface="Wingdings 2"/>
              <a:buChar char=""/>
              <a:defRPr/>
            </a:pPr>
            <a:endParaRPr lang="en-CA" dirty="0"/>
          </a:p>
        </p:txBody>
      </p:sp>
      <p:pic>
        <p:nvPicPr>
          <p:cNvPr id="19460" name="Picture 8">
            <a:extLst>
              <a:ext uri="{FF2B5EF4-FFF2-40B4-BE49-F238E27FC236}">
                <a16:creationId xmlns:a16="http://schemas.microsoft.com/office/drawing/2014/main" id="{C5BEC336-1AFF-42D6-BC13-1A68D6379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1"/>
            <a:ext cx="2411412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B2734F-2F3A-4B89-9D63-D2B7ECC3A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20483" name="Title 1">
            <a:extLst>
              <a:ext uri="{FF2B5EF4-FFF2-40B4-BE49-F238E27FC236}">
                <a16:creationId xmlns:a16="http://schemas.microsoft.com/office/drawing/2014/main" id="{FBF44884-DCA1-47FC-A46A-AE31C800C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Drawing Circuit Diagrams</a:t>
            </a:r>
            <a:br>
              <a:rPr lang="en-CA" altLang="en-US"/>
            </a:br>
            <a:endParaRPr lang="en-CA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5DF3465C-3A91-455C-8C68-D5C2B6AE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solidFill>
                  <a:srgbClr val="7B9899"/>
                </a:solidFill>
              </a:rPr>
              <a:t>Circuit Symbols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67479BD4-A8D4-457D-909C-5E7093D5FF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1371" y="2460171"/>
            <a:ext cx="4750255" cy="3665993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CA" dirty="0">
                <a:solidFill>
                  <a:schemeClr val="accent1"/>
                </a:solidFill>
              </a:rPr>
              <a:t>When we draw diagrams of circuits, the different parts are represented by these different symbols.</a:t>
            </a:r>
          </a:p>
          <a:p>
            <a:pPr marL="274320" indent="-274320">
              <a:buNone/>
              <a:defRPr/>
            </a:pPr>
            <a:endParaRPr lang="en-C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EEC80C-A92B-47A9-9E46-C11E333D8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9955"/>
              </p:ext>
            </p:extLst>
          </p:nvPr>
        </p:nvGraphicFramePr>
        <p:xfrm>
          <a:off x="5880100" y="146050"/>
          <a:ext cx="6060888" cy="6711948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232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PART OF CIRCUIT</a:t>
                      </a:r>
                      <a:endParaRPr lang="en-CA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SYMBOL</a:t>
                      </a:r>
                      <a:endParaRPr lang="en-CA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/>
                        <a:t>Conducting Wire</a:t>
                      </a:r>
                      <a:endParaRPr lang="en-CA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Cell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Two-Cell Battery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/>
                        <a:t>Open Switch</a:t>
                      </a:r>
                      <a:endParaRPr lang="en-CA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Closed Switch</a:t>
                      </a:r>
                      <a:endParaRPr lang="en-CA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Light Bulb (lamp)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Ammeter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Voltmeter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Resistor</a:t>
                      </a:r>
                      <a:endParaRPr lang="en-CA" sz="16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8201" marR="482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45" name="Picture 5">
            <a:extLst>
              <a:ext uri="{FF2B5EF4-FFF2-40B4-BE49-F238E27FC236}">
                <a16:creationId xmlns:a16="http://schemas.microsoft.com/office/drawing/2014/main" id="{B4B1FFB7-C783-4F47-9A83-2C73A269C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908050"/>
            <a:ext cx="1847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EB0DFF81-D260-4458-BFE6-DD5F9A0A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1484313"/>
            <a:ext cx="17287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C28E978C-07C6-49EC-B57C-D415B6C33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2205039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>
            <a:extLst>
              <a:ext uri="{FF2B5EF4-FFF2-40B4-BE49-F238E27FC236}">
                <a16:creationId xmlns:a16="http://schemas.microsoft.com/office/drawing/2014/main" id="{16BCAB3B-B910-46ED-97FF-45632387F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2924176"/>
            <a:ext cx="1857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>
            <a:extLst>
              <a:ext uri="{FF2B5EF4-FFF2-40B4-BE49-F238E27FC236}">
                <a16:creationId xmlns:a16="http://schemas.microsoft.com/office/drawing/2014/main" id="{84C5DAF7-5611-4E7C-9A54-E1AB7AC55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716338"/>
            <a:ext cx="1905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>
            <a:extLst>
              <a:ext uri="{FF2B5EF4-FFF2-40B4-BE49-F238E27FC236}">
                <a16:creationId xmlns:a16="http://schemas.microsoft.com/office/drawing/2014/main" id="{46A46B41-8B58-450C-9A63-0A956DD2C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221163"/>
            <a:ext cx="144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>
            <a:extLst>
              <a:ext uri="{FF2B5EF4-FFF2-40B4-BE49-F238E27FC236}">
                <a16:creationId xmlns:a16="http://schemas.microsoft.com/office/drawing/2014/main" id="{35521C57-F297-48EA-981D-92FF7738C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5013326"/>
            <a:ext cx="14382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>
            <a:extLst>
              <a:ext uri="{FF2B5EF4-FFF2-40B4-BE49-F238E27FC236}">
                <a16:creationId xmlns:a16="http://schemas.microsoft.com/office/drawing/2014/main" id="{F74518BB-CF82-4E7B-9FB4-0274C75D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5661026"/>
            <a:ext cx="18478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>
            <a:extLst>
              <a:ext uri="{FF2B5EF4-FFF2-40B4-BE49-F238E27FC236}">
                <a16:creationId xmlns:a16="http://schemas.microsoft.com/office/drawing/2014/main" id="{68003CFD-59B6-46CD-814D-17DE9E06A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4" y="6429376"/>
            <a:ext cx="11715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this circuit using the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198" name="Picture 6" descr="Image result for circuit diagram symbols for kid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t="27380" r="24587" b="36437"/>
          <a:stretch/>
        </p:blipFill>
        <p:spPr bwMode="auto">
          <a:xfrm>
            <a:off x="838200" y="1851508"/>
            <a:ext cx="7917366" cy="315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84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Circuit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198" name="Picture 6" descr="Image result for circuit diagram symbols for kid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1"/>
          <a:stretch/>
        </p:blipFill>
        <p:spPr bwMode="auto">
          <a:xfrm>
            <a:off x="287384" y="30653"/>
            <a:ext cx="11625942" cy="698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14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Direction of Current (p306)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48" y="1976284"/>
            <a:ext cx="5313858" cy="4135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/>
              <a:t>Conventional Current: </a:t>
            </a:r>
          </a:p>
          <a:p>
            <a:r>
              <a:rPr lang="en-CA" sz="2400" dirty="0"/>
              <a:t>We used to think the positive charges were moving and were shown this way:</a:t>
            </a:r>
          </a:p>
          <a:p>
            <a:r>
              <a:rPr lang="en-CA" sz="2400" dirty="0"/>
              <a:t>positive </a:t>
            </a:r>
            <a:r>
              <a:rPr lang="en-CA" sz="2400" dirty="0">
                <a:sym typeface="Wingdings" panose="05000000000000000000" pitchFamily="2" charset="2"/>
              </a:rPr>
              <a:t> negative terminal</a:t>
            </a:r>
            <a:endParaRPr lang="en-CA" sz="2400" dirty="0"/>
          </a:p>
        </p:txBody>
      </p:sp>
      <p:pic>
        <p:nvPicPr>
          <p:cNvPr id="1026" name="Picture 2" descr="Image result for conventional current image">
            <a:extLst>
              <a:ext uri="{FF2B5EF4-FFF2-40B4-BE49-F238E27FC236}">
                <a16:creationId xmlns:a16="http://schemas.microsoft.com/office/drawing/2014/main" id="{3FD485DC-1DDB-4DE1-9906-4889BBC274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/>
          <a:stretch/>
        </p:blipFill>
        <p:spPr bwMode="auto">
          <a:xfrm>
            <a:off x="8915399" y="3767754"/>
            <a:ext cx="3163053" cy="310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nventional current image">
            <a:extLst>
              <a:ext uri="{FF2B5EF4-FFF2-40B4-BE49-F238E27FC236}">
                <a16:creationId xmlns:a16="http://schemas.microsoft.com/office/drawing/2014/main" id="{98948087-1C2C-4E72-ABF9-D83C99DBC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67"/>
          <a:stretch/>
        </p:blipFill>
        <p:spPr bwMode="auto">
          <a:xfrm>
            <a:off x="1201027" y="3988130"/>
            <a:ext cx="2851355" cy="286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451A11-778F-469C-A059-6E537336572F}"/>
              </a:ext>
            </a:extLst>
          </p:cNvPr>
          <p:cNvSpPr/>
          <p:nvPr/>
        </p:nvSpPr>
        <p:spPr>
          <a:xfrm>
            <a:off x="6025944" y="1946787"/>
            <a:ext cx="6166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/>
              <a:t>Electron Flow:  </a:t>
            </a:r>
            <a:r>
              <a:rPr lang="en-CA" sz="3600" dirty="0"/>
              <a:t>We now know it is the </a:t>
            </a:r>
            <a:r>
              <a:rPr lang="en-CA" sz="3600" i="1" dirty="0"/>
              <a:t>electrons</a:t>
            </a:r>
            <a:r>
              <a:rPr lang="en-CA" sz="3600" dirty="0"/>
              <a:t> that are moving from negative </a:t>
            </a:r>
            <a:r>
              <a:rPr lang="en-CA" sz="3600" dirty="0">
                <a:sym typeface="Wingdings" panose="05000000000000000000" pitchFamily="2" charset="2"/>
              </a:rPr>
              <a:t> positive terminal (this is correct way)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4937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CA24-49FA-4196-9CE8-38B33525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Types of Circuits:</a:t>
            </a:r>
          </a:p>
        </p:txBody>
      </p:sp>
      <p:pic>
        <p:nvPicPr>
          <p:cNvPr id="3074" name="Picture 2" descr="Image result for circuit diagram blank one battery two lamps">
            <a:extLst>
              <a:ext uri="{FF2B5EF4-FFF2-40B4-BE49-F238E27FC236}">
                <a16:creationId xmlns:a16="http://schemas.microsoft.com/office/drawing/2014/main" id="{FA837E60-70A0-4B2A-8DA4-1C50A68FD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5" t="27174" r="68094" b="26254"/>
          <a:stretch/>
        </p:blipFill>
        <p:spPr bwMode="auto">
          <a:xfrm>
            <a:off x="838200" y="1922709"/>
            <a:ext cx="2801471" cy="385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circuit diagram blank one battery two lamps">
            <a:extLst>
              <a:ext uri="{FF2B5EF4-FFF2-40B4-BE49-F238E27FC236}">
                <a16:creationId xmlns:a16="http://schemas.microsoft.com/office/drawing/2014/main" id="{EF642A7A-ED0B-483E-B0AF-35A7FE6EE8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51" t="24652" r="12843" b="9931"/>
          <a:stretch/>
        </p:blipFill>
        <p:spPr bwMode="auto">
          <a:xfrm>
            <a:off x="5862918" y="782133"/>
            <a:ext cx="6329082" cy="607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044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D21A-D523-4A5C-BC34-A2C9EC2C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BE61E-BD56-496D-B6C2-B59108F31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52724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4200" dirty="0"/>
              <a:t>Components are connected </a:t>
            </a:r>
            <a:r>
              <a:rPr lang="en-CA" sz="4200" dirty="0">
                <a:cs typeface="Calibri"/>
              </a:rPr>
              <a:t>in a </a:t>
            </a:r>
            <a:r>
              <a:rPr lang="en-CA" sz="4200" b="1" u="sng" dirty="0">
                <a:cs typeface="Calibri"/>
              </a:rPr>
              <a:t>single loop.</a:t>
            </a:r>
          </a:p>
          <a:p>
            <a:r>
              <a:rPr lang="en-CA" sz="4200" dirty="0"/>
              <a:t>Electrons flow through </a:t>
            </a:r>
            <a:r>
              <a:rPr lang="en-CA" sz="4200" b="1" u="sng" dirty="0"/>
              <a:t>all</a:t>
            </a:r>
            <a:r>
              <a:rPr lang="en-CA" sz="4200" b="1" dirty="0"/>
              <a:t> </a:t>
            </a:r>
            <a:r>
              <a:rPr lang="en-CA" sz="4200" dirty="0"/>
              <a:t>devices</a:t>
            </a:r>
          </a:p>
          <a:p>
            <a:r>
              <a:rPr lang="en-CA" sz="2400" dirty="0">
                <a:solidFill>
                  <a:schemeClr val="accent1"/>
                </a:solidFill>
              </a:rPr>
              <a:t>Current is the </a:t>
            </a:r>
            <a:r>
              <a:rPr lang="en-CA" sz="2400" b="1" u="sng" dirty="0">
                <a:solidFill>
                  <a:schemeClr val="accent1"/>
                </a:solidFill>
              </a:rPr>
              <a:t>same</a:t>
            </a:r>
            <a:r>
              <a:rPr lang="en-CA" sz="2400" dirty="0">
                <a:solidFill>
                  <a:schemeClr val="accent1"/>
                </a:solidFill>
              </a:rPr>
              <a:t> at all points.</a:t>
            </a:r>
            <a:endParaRPr lang="en-CA" sz="2400" dirty="0">
              <a:solidFill>
                <a:schemeClr val="accent1"/>
              </a:solidFill>
              <a:cs typeface="Calibri"/>
            </a:endParaRPr>
          </a:p>
          <a:p>
            <a:r>
              <a:rPr lang="en-CA" sz="2400" b="1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Eg.</a:t>
            </a:r>
            <a:r>
              <a:rPr lang="en-CA" sz="2400" dirty="0">
                <a:solidFill>
                  <a:schemeClr val="accent1"/>
                </a:solidFill>
              </a:rPr>
              <a:t>  </a:t>
            </a:r>
            <a:r>
              <a:rPr lang="en-CA" sz="2400" b="1" dirty="0">
                <a:solidFill>
                  <a:schemeClr val="accent1"/>
                </a:solidFill>
              </a:rPr>
              <a:t>Computers, radios, TV’s, rockets</a:t>
            </a:r>
            <a:endParaRPr lang="en-CA" sz="2400" b="1" dirty="0">
              <a:solidFill>
                <a:schemeClr val="accent1"/>
              </a:solidFill>
              <a:cs typeface="Calibri"/>
            </a:endParaRPr>
          </a:p>
          <a:p>
            <a:r>
              <a:rPr lang="en-CA" sz="2400" i="1" dirty="0">
                <a:solidFill>
                  <a:schemeClr val="accent1"/>
                </a:solidFill>
              </a:rPr>
              <a:t>Voltage is shared between components</a:t>
            </a:r>
            <a:endParaRPr lang="en-CA" sz="2400" i="1" dirty="0">
              <a:solidFill>
                <a:schemeClr val="accent1"/>
              </a:solidFill>
              <a:cs typeface="Calibri"/>
            </a:endParaRPr>
          </a:p>
          <a:p>
            <a:r>
              <a:rPr lang="en-CA" sz="2400" i="1" dirty="0">
                <a:solidFill>
                  <a:schemeClr val="accent1"/>
                </a:solidFill>
              </a:rPr>
              <a:t>If you add electric loads, each on get less electric pressure (light bulbs will dim as more are added)</a:t>
            </a:r>
            <a:endParaRPr lang="en-CA" sz="2400" i="1" dirty="0">
              <a:solidFill>
                <a:schemeClr val="accent1"/>
              </a:solidFill>
              <a:cs typeface="Calibri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955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Vocabulary for Chapter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Current electricity, joule, electric cell, battery, load, circuit, ampere, electron flow, direct current, alternating current, series and parallel circuits, electric potential difference, voltage, volt, voltmeter, cells, resistor, ohm, Ohm’s law, </a:t>
            </a:r>
          </a:p>
        </p:txBody>
      </p:sp>
    </p:spTree>
    <p:extLst>
      <p:ext uri="{BB962C8B-B14F-4D97-AF65-F5344CB8AC3E}">
        <p14:creationId xmlns:p14="http://schemas.microsoft.com/office/powerpoint/2010/main" val="663682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example of Series Circuit</a:t>
            </a:r>
          </a:p>
        </p:txBody>
      </p:sp>
      <p:pic>
        <p:nvPicPr>
          <p:cNvPr id="2050" name="Picture 2" descr="Image result for series circuit diagram">
            <a:extLst>
              <a:ext uri="{FF2B5EF4-FFF2-40B4-BE49-F238E27FC236}">
                <a16:creationId xmlns:a16="http://schemas.microsoft.com/office/drawing/2014/main" id="{2915228A-CAAC-479F-A34F-83877CCE32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04" y="1690688"/>
            <a:ext cx="8468591" cy="435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92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7DA-DD73-41F5-9F93-E20A765D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630D-1A8D-4B5F-A31A-FFAA6E7A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82745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b="1" u="sng" dirty="0"/>
              <a:t>Two </a:t>
            </a:r>
            <a:r>
              <a:rPr lang="en-CA" dirty="0"/>
              <a:t>or more paths for electrons (current) to flow.</a:t>
            </a:r>
          </a:p>
          <a:p>
            <a:r>
              <a:rPr lang="en-CA" dirty="0"/>
              <a:t>Electrons</a:t>
            </a:r>
            <a:r>
              <a:rPr lang="en-CA" i="1" dirty="0"/>
              <a:t> </a:t>
            </a:r>
            <a:r>
              <a:rPr lang="en-CA" b="1" u="sng" dirty="0"/>
              <a:t>split up </a:t>
            </a:r>
            <a:r>
              <a:rPr lang="en-CA" dirty="0"/>
              <a:t>between the branches so only </a:t>
            </a:r>
            <a:r>
              <a:rPr lang="en-CA" b="1" u="sng" dirty="0"/>
              <a:t>some </a:t>
            </a:r>
            <a:r>
              <a:rPr lang="en-CA" dirty="0"/>
              <a:t>electrons go through each device. </a:t>
            </a:r>
          </a:p>
          <a:p>
            <a:endParaRPr lang="en-CA" dirty="0"/>
          </a:p>
          <a:p>
            <a:endParaRPr lang="en-CA" dirty="0">
              <a:solidFill>
                <a:schemeClr val="accent1"/>
              </a:solidFill>
            </a:endParaRPr>
          </a:p>
          <a:p>
            <a:endParaRPr lang="en-CA" dirty="0">
              <a:solidFill>
                <a:schemeClr val="accent1"/>
              </a:solidFill>
            </a:endParaRPr>
          </a:p>
          <a:p>
            <a:r>
              <a:rPr lang="en-CA" sz="2800" dirty="0">
                <a:solidFill>
                  <a:schemeClr val="accent1"/>
                </a:solidFill>
              </a:rPr>
              <a:t>Used in </a:t>
            </a:r>
            <a:r>
              <a:rPr lang="en-CA" sz="2800" b="1" u="sng" dirty="0">
                <a:solidFill>
                  <a:schemeClr val="accent1"/>
                </a:solidFill>
              </a:rPr>
              <a:t>homes.</a:t>
            </a:r>
            <a:endParaRPr lang="en-CA" dirty="0">
              <a:solidFill>
                <a:schemeClr val="accent1"/>
              </a:solidFill>
              <a:cs typeface="Calibri"/>
            </a:endParaRPr>
          </a:p>
          <a:p>
            <a:r>
              <a:rPr lang="en-CA" sz="2800" i="1" dirty="0">
                <a:solidFill>
                  <a:schemeClr val="accent1"/>
                </a:solidFill>
              </a:rPr>
              <a:t>To find </a:t>
            </a:r>
            <a:r>
              <a:rPr lang="en-CA" sz="2800" b="1" i="1" dirty="0">
                <a:solidFill>
                  <a:schemeClr val="accent1"/>
                </a:solidFill>
              </a:rPr>
              <a:t>total current </a:t>
            </a:r>
            <a:r>
              <a:rPr lang="en-CA" sz="2800" i="1" dirty="0">
                <a:solidFill>
                  <a:schemeClr val="accent1"/>
                </a:solidFill>
              </a:rPr>
              <a:t>you must </a:t>
            </a:r>
            <a:r>
              <a:rPr lang="en-CA" sz="2800" b="1" i="1" dirty="0">
                <a:solidFill>
                  <a:schemeClr val="accent1"/>
                </a:solidFill>
              </a:rPr>
              <a:t>add up </a:t>
            </a:r>
            <a:r>
              <a:rPr lang="en-CA" sz="2800" i="1" dirty="0">
                <a:solidFill>
                  <a:schemeClr val="accent1"/>
                </a:solidFill>
              </a:rPr>
              <a:t>the current flowing through each device.</a:t>
            </a:r>
          </a:p>
          <a:p>
            <a:endParaRPr lang="en-CA" dirty="0"/>
          </a:p>
        </p:txBody>
      </p:sp>
      <p:pic>
        <p:nvPicPr>
          <p:cNvPr id="4" name="Picture 3" descr="Image result for parallel circuits used in homes">
            <a:extLst>
              <a:ext uri="{FF2B5EF4-FFF2-40B4-BE49-F238E27FC236}">
                <a16:creationId xmlns:a16="http://schemas.microsoft.com/office/drawing/2014/main" id="{7FA590BB-9C9F-4012-804A-4A5758D827D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0" t="39700" r="16378"/>
          <a:stretch/>
        </p:blipFill>
        <p:spPr bwMode="auto">
          <a:xfrm>
            <a:off x="8999334" y="365125"/>
            <a:ext cx="2721610" cy="1952625"/>
          </a:xfrm>
          <a:prstGeom prst="rect">
            <a:avLst/>
          </a:prstGeom>
          <a:noFill/>
        </p:spPr>
      </p:pic>
      <p:pic>
        <p:nvPicPr>
          <p:cNvPr id="5" name="Picture 2" descr="Image result for parallel circuit diagram">
            <a:extLst>
              <a:ext uri="{FF2B5EF4-FFF2-40B4-BE49-F238E27FC236}">
                <a16:creationId xmlns:a16="http://schemas.microsoft.com/office/drawing/2014/main" id="{AEE665FC-7980-43C4-A91A-0FD4CBFC47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0" r="16425" b="10844"/>
          <a:stretch/>
        </p:blipFill>
        <p:spPr bwMode="auto">
          <a:xfrm>
            <a:off x="7501409" y="3151187"/>
            <a:ext cx="2721609" cy="274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51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23DC-CFD7-47B0-95F9-2EF37B12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Which circuits are in series and which are in parallel?</a:t>
            </a:r>
          </a:p>
        </p:txBody>
      </p:sp>
      <p:pic>
        <p:nvPicPr>
          <p:cNvPr id="4" name="Content Placeholder 3" descr="Four circuit diagrams showing in parallel or in series.">
            <a:extLst>
              <a:ext uri="{FF2B5EF4-FFF2-40B4-BE49-F238E27FC236}">
                <a16:creationId xmlns:a16="http://schemas.microsoft.com/office/drawing/2014/main" id="{C54B53BF-5FB0-42E6-BA8B-17F584240E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980" y="1869440"/>
            <a:ext cx="8074660" cy="4004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046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Four circuit diagrams. The top two are connected in series, the bottom two in parallel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9744663" cy="54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019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6D9B-BE3F-437C-A52B-8449EEB9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40E35-AB0A-4BE3-80D7-F7890A6A8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sz="5100" dirty="0"/>
              <a:t>Circuit Diagram Worksheet</a:t>
            </a:r>
          </a:p>
          <a:p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CYU p 305</a:t>
            </a: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#1, 2, 4, 5, 6, 7</a:t>
            </a:r>
            <a:r>
              <a:rPr lang="en-CA">
                <a:solidFill>
                  <a:schemeClr val="bg1">
                    <a:lumMod val="95000"/>
                  </a:schemeClr>
                </a:solidFill>
              </a:rPr>
              <a:t>, </a:t>
            </a:r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endParaRPr lang="en-CA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CA" dirty="0">
                <a:solidFill>
                  <a:schemeClr val="bg1">
                    <a:lumMod val="95000"/>
                  </a:schemeClr>
                </a:solidFill>
              </a:rPr>
              <a:t>(10, 11, 13, 14, 15)</a:t>
            </a:r>
          </a:p>
        </p:txBody>
      </p:sp>
    </p:spTree>
    <p:extLst>
      <p:ext uri="{BB962C8B-B14F-4D97-AF65-F5344CB8AC3E}">
        <p14:creationId xmlns:p14="http://schemas.microsoft.com/office/powerpoint/2010/main" val="2737171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3AF0-7A10-49CA-814A-516E986A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Beyond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AE19-31A5-4999-B827-374D03753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2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Image result for mcgraw hill dry cell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" y="-538450"/>
            <a:ext cx="9463781" cy="73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5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CA" dirty="0"/>
              <a:t>Circuit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7170" name="Picture 2" descr="Image result for circuit diagram symbols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81037"/>
            <a:ext cx="8550032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circuit diagram symbols for kid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0" t="33153" r="5673" b="37197"/>
          <a:stretch/>
        </p:blipFill>
        <p:spPr bwMode="auto">
          <a:xfrm>
            <a:off x="0" y="3769518"/>
            <a:ext cx="3657600" cy="2308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7939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Parts of an Electric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132127" cy="5167312"/>
          </a:xfrm>
        </p:spPr>
        <p:txBody>
          <a:bodyPr>
            <a:normAutofit fontScale="77500" lnSpcReduction="20000"/>
          </a:bodyPr>
          <a:lstStyle/>
          <a:p>
            <a:r>
              <a:rPr lang="en-CA" sz="4600" dirty="0"/>
              <a:t>Energy</a:t>
            </a:r>
            <a:r>
              <a:rPr lang="en-CA" sz="4600" b="1" u="sng" dirty="0"/>
              <a:t> source </a:t>
            </a:r>
            <a:r>
              <a:rPr lang="en-CA" sz="4600" dirty="0"/>
              <a:t>– battery or wall outlet, energy measured in joules (J)</a:t>
            </a:r>
          </a:p>
          <a:p>
            <a:r>
              <a:rPr lang="en-CA" sz="4600" b="1" u="sng" dirty="0"/>
              <a:t>Conductor</a:t>
            </a:r>
            <a:r>
              <a:rPr lang="en-CA" sz="4600" b="1" dirty="0"/>
              <a:t> </a:t>
            </a:r>
            <a:r>
              <a:rPr lang="en-CA" sz="4600" dirty="0"/>
              <a:t>– wire to conduct electrons</a:t>
            </a:r>
          </a:p>
          <a:p>
            <a:r>
              <a:rPr lang="en-CA" sz="4600" b="1" u="sng" dirty="0"/>
              <a:t>Load </a:t>
            </a:r>
            <a:r>
              <a:rPr lang="en-CA" sz="4600" dirty="0"/>
              <a:t>– device that converts electrical energy into other forms of energy such as light or sound. </a:t>
            </a:r>
            <a:r>
              <a:rPr lang="en-CA" sz="4600" dirty="0" err="1"/>
              <a:t>Eg</a:t>
            </a:r>
            <a:r>
              <a:rPr lang="en-CA" sz="4600" dirty="0"/>
              <a:t>. Lightbulbs, speakers, heaters, motors.</a:t>
            </a:r>
          </a:p>
          <a:p>
            <a:r>
              <a:rPr lang="en-CA" sz="4600" b="1" u="sng" dirty="0"/>
              <a:t>Switch</a:t>
            </a:r>
            <a:r>
              <a:rPr lang="en-CA" sz="4600" dirty="0"/>
              <a:t> – a device for making and breaking the connection in an electric circuit (controls flow of electrons).</a:t>
            </a:r>
          </a:p>
          <a:p>
            <a:r>
              <a:rPr lang="en-CA" sz="4600" b="1" u="sng" dirty="0"/>
              <a:t>Complete circuit</a:t>
            </a:r>
            <a:r>
              <a:rPr lang="en-CA" sz="4600" u="sng" dirty="0"/>
              <a:t>: </a:t>
            </a:r>
            <a:r>
              <a:rPr lang="en-CA" sz="4600" dirty="0"/>
              <a:t>electrons flow freely whole circuit</a:t>
            </a:r>
          </a:p>
          <a:p>
            <a:r>
              <a:rPr lang="en-CA" sz="4600" u="sng" dirty="0"/>
              <a:t>I</a:t>
            </a:r>
            <a:r>
              <a:rPr lang="en-CA" sz="4600" b="1" u="sng" dirty="0"/>
              <a:t>ncomplete circuit</a:t>
            </a:r>
            <a:r>
              <a:rPr lang="en-CA" sz="4600" dirty="0"/>
              <a:t>: no electrons flow due to break in circuit (switch is off)</a:t>
            </a:r>
          </a:p>
        </p:txBody>
      </p:sp>
    </p:spTree>
    <p:extLst>
      <p:ext uri="{BB962C8B-B14F-4D97-AF65-F5344CB8AC3E}">
        <p14:creationId xmlns:p14="http://schemas.microsoft.com/office/powerpoint/2010/main" val="1741357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DF115F11-C7B4-489C-9FA1-812CF4E4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625" y="228601"/>
            <a:ext cx="8534400" cy="758825"/>
          </a:xfrm>
        </p:spPr>
        <p:txBody>
          <a:bodyPr/>
          <a:lstStyle/>
          <a:p>
            <a:r>
              <a:rPr lang="en-CA" altLang="en-US"/>
              <a:t>Series &amp; 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6427A-8FEA-4417-A627-9F1A04644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5625" y="1371601"/>
            <a:ext cx="8662988" cy="1120775"/>
          </a:xfrm>
        </p:spPr>
        <p:txBody>
          <a:bodyPr/>
          <a:lstStyle/>
          <a:p>
            <a:r>
              <a:rPr lang="en-US" altLang="en-US"/>
              <a:t>In circuits, it is possible to have 2 different pathways:</a:t>
            </a:r>
            <a:endParaRPr lang="en-CA" altLang="en-US"/>
          </a:p>
          <a:p>
            <a:endParaRPr lang="en-CA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B2958-6C78-4218-9BF7-BAC57A84B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4113" y="1844675"/>
            <a:ext cx="4176712" cy="1473200"/>
          </a:xfrm>
        </p:spPr>
        <p:txBody>
          <a:bodyPr/>
          <a:lstStyle/>
          <a:p>
            <a:r>
              <a:rPr lang="en-US" altLang="en-US" b="1"/>
              <a:t>Parallel</a:t>
            </a:r>
            <a:r>
              <a:rPr lang="en-US" altLang="en-US"/>
              <a:t>: current splits and some will go through each device</a:t>
            </a:r>
            <a:endParaRPr lang="en-CA" altLang="en-US"/>
          </a:p>
          <a:p>
            <a:endParaRPr lang="en-CA" altLang="en-US"/>
          </a:p>
        </p:txBody>
      </p:sp>
      <p:pic>
        <p:nvPicPr>
          <p:cNvPr id="35842" name="Picture 2" descr="bc9_u3c9_p307_1">
            <a:extLst>
              <a:ext uri="{FF2B5EF4-FFF2-40B4-BE49-F238E27FC236}">
                <a16:creationId xmlns:a16="http://schemas.microsoft.com/office/drawing/2014/main" id="{47BAEEFE-AE6D-4639-9904-7498667E9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481389"/>
            <a:ext cx="37084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bc9_u3c9_p307_b">
            <a:extLst>
              <a:ext uri="{FF2B5EF4-FFF2-40B4-BE49-F238E27FC236}">
                <a16:creationId xmlns:a16="http://schemas.microsoft.com/office/drawing/2014/main" id="{4CDA6D08-FA86-4EB8-AA7E-53F01EDCF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3573464"/>
            <a:ext cx="4329112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6FC105-B93A-4BF0-BC73-1AD1BBF4D9D0}"/>
              </a:ext>
            </a:extLst>
          </p:cNvPr>
          <p:cNvSpPr txBox="1">
            <a:spLocks/>
          </p:cNvSpPr>
          <p:nvPr/>
        </p:nvSpPr>
        <p:spPr bwMode="auto">
          <a:xfrm>
            <a:off x="1774825" y="1844676"/>
            <a:ext cx="421005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en-US" altLang="en-US" sz="2500" b="1">
                <a:latin typeface="Georgia" panose="02040502050405020303" pitchFamily="18" charset="0"/>
              </a:rPr>
              <a:t>Series</a:t>
            </a:r>
            <a:r>
              <a:rPr lang="en-US" altLang="en-US" sz="2500">
                <a:latin typeface="Georgia" panose="02040502050405020303" pitchFamily="18" charset="0"/>
              </a:rPr>
              <a:t>: current must travel through every device in circuit		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lang="en-CA" altLang="en-US" sz="250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4A65-7ADE-4C73-B454-4B623D34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Static Electricity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83073-ED85-4F07-A141-24AA5191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6225" cy="4351338"/>
          </a:xfrm>
        </p:spPr>
        <p:txBody>
          <a:bodyPr/>
          <a:lstStyle/>
          <a:p>
            <a:pPr marL="274320" indent="-274320">
              <a:buFont typeface="Wingdings 2"/>
              <a:buChar char=""/>
              <a:defRPr/>
            </a:pPr>
            <a:r>
              <a:rPr lang="en-US" dirty="0">
                <a:solidFill>
                  <a:schemeClr val="tx2"/>
                </a:solidFill>
              </a:rPr>
              <a:t>Static Electricity is a </a:t>
            </a:r>
            <a:r>
              <a:rPr lang="en-CA" dirty="0">
                <a:solidFill>
                  <a:schemeClr val="tx2"/>
                </a:solidFill>
              </a:rPr>
              <a:t>charge that </a:t>
            </a:r>
            <a:r>
              <a:rPr lang="en-CA" b="1" i="1" dirty="0">
                <a:solidFill>
                  <a:schemeClr val="tx2"/>
                </a:solidFill>
              </a:rPr>
              <a:t>builds up </a:t>
            </a:r>
            <a:r>
              <a:rPr lang="en-CA" dirty="0">
                <a:solidFill>
                  <a:schemeClr val="tx2"/>
                </a:solidFill>
              </a:rPr>
              <a:t>on an object.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>
                <a:solidFill>
                  <a:schemeClr val="tx2"/>
                </a:solidFill>
              </a:rPr>
              <a:t>This charge is ‘</a:t>
            </a:r>
            <a:r>
              <a:rPr lang="en-CA" b="1" dirty="0">
                <a:solidFill>
                  <a:schemeClr val="tx2"/>
                </a:solidFill>
              </a:rPr>
              <a:t>discharged</a:t>
            </a:r>
            <a:r>
              <a:rPr lang="en-CA" dirty="0">
                <a:solidFill>
                  <a:schemeClr val="tx2"/>
                </a:solidFill>
              </a:rPr>
              <a:t>’ in an uncontrolled way (when you rub your feet on the carpet and then shock someone, or like lightening).</a:t>
            </a:r>
          </a:p>
          <a:p>
            <a:endParaRPr lang="en-US" dirty="0"/>
          </a:p>
        </p:txBody>
      </p:sp>
      <p:pic>
        <p:nvPicPr>
          <p:cNvPr id="4" name="Picture 9" descr="60408main_Hair_Raising_BalloonAndHair">
            <a:extLst>
              <a:ext uri="{FF2B5EF4-FFF2-40B4-BE49-F238E27FC236}">
                <a16:creationId xmlns:a16="http://schemas.microsoft.com/office/drawing/2014/main" id="{E92AF3F3-5BD6-4BFC-9CDE-7C9272832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940" y="1498487"/>
            <a:ext cx="3861026" cy="38610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40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6A378D-67FE-4FED-921F-C188E814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Example #2</a:t>
            </a:r>
          </a:p>
        </p:txBody>
      </p:sp>
      <p:sp>
        <p:nvSpPr>
          <p:cNvPr id="24579" name="Content Placeholder 5">
            <a:extLst>
              <a:ext uri="{FF2B5EF4-FFF2-40B4-BE49-F238E27FC236}">
                <a16:creationId xmlns:a16="http://schemas.microsoft.com/office/drawing/2014/main" id="{FF157FD6-F101-4F70-AA13-FD1F2FE586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25625" y="1527176"/>
            <a:ext cx="8591550" cy="1757363"/>
          </a:xfrm>
        </p:spPr>
        <p:txBody>
          <a:bodyPr/>
          <a:lstStyle/>
          <a:p>
            <a:r>
              <a:rPr lang="en-CA" altLang="en-US" sz="3200"/>
              <a:t>A circuit consisting of a battery of </a:t>
            </a:r>
            <a:r>
              <a:rPr lang="en-CA" altLang="en-US" sz="3200" b="1"/>
              <a:t>2 cells </a:t>
            </a:r>
            <a:r>
              <a:rPr lang="en-CA" altLang="en-US" sz="3200"/>
              <a:t>in series, an open </a:t>
            </a:r>
            <a:r>
              <a:rPr lang="en-CA" altLang="en-US" sz="3200" b="1"/>
              <a:t>switch</a:t>
            </a:r>
            <a:r>
              <a:rPr lang="en-CA" altLang="en-US" sz="3200"/>
              <a:t>, and </a:t>
            </a:r>
            <a:r>
              <a:rPr lang="en-CA" altLang="en-US" sz="3200" b="1"/>
              <a:t>2 lamps </a:t>
            </a:r>
            <a:r>
              <a:rPr lang="en-CA" altLang="en-US" sz="3200"/>
              <a:t>in parallel.</a:t>
            </a:r>
            <a:endParaRPr lang="en-CA" altLang="en-US"/>
          </a:p>
        </p:txBody>
      </p:sp>
      <p:pic>
        <p:nvPicPr>
          <p:cNvPr id="24580" name="Picture 3" descr="bc9_u3c9_p307_b">
            <a:extLst>
              <a:ext uri="{FF2B5EF4-FFF2-40B4-BE49-F238E27FC236}">
                <a16:creationId xmlns:a16="http://schemas.microsoft.com/office/drawing/2014/main" id="{E0A4588C-117A-43AE-AC29-361C4A4E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260725"/>
            <a:ext cx="604043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BDF265-E0D6-413E-B9FA-1FA646E7D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1" y="3660775"/>
            <a:ext cx="7921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BCE3-9C0A-40AD-8D52-E5DBA0B6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Switch closes the circuit</a:t>
            </a:r>
          </a:p>
        </p:txBody>
      </p:sp>
      <p:pic>
        <p:nvPicPr>
          <p:cNvPr id="1026" name="Picture 2" descr="Image result for open and closed switch in a circuit">
            <a:extLst>
              <a:ext uri="{FF2B5EF4-FFF2-40B4-BE49-F238E27FC236}">
                <a16:creationId xmlns:a16="http://schemas.microsoft.com/office/drawing/2014/main" id="{686F4E35-0573-46D6-BA17-77D44AE0CD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9627"/>
            <a:ext cx="10230154" cy="37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744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6E10-6DC8-4938-B87E-770EB698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the circuit diagram for this set 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593D69-A587-4886-8AA6-92B1A998B1B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863" y="1690688"/>
            <a:ext cx="9023684" cy="48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53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E5D2-6E93-4AF7-BFD9-939EE128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 Diagrams</a:t>
            </a:r>
          </a:p>
        </p:txBody>
      </p:sp>
      <p:pic>
        <p:nvPicPr>
          <p:cNvPr id="1026" name="Picture 2" descr="Image result for circuit diagram blank">
            <a:extLst>
              <a:ext uri="{FF2B5EF4-FFF2-40B4-BE49-F238E27FC236}">
                <a16:creationId xmlns:a16="http://schemas.microsoft.com/office/drawing/2014/main" id="{43F141C1-E5C2-4DF6-8493-0852FAE85E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424" y="1603267"/>
            <a:ext cx="8123425" cy="488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654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AC92-DEBE-44E8-9E03-F7CA03A9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D9615-2A65-4BD6-BF04-B216D974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If you follow the circuit diagram from one side of the cell to the other, you should pass through </a:t>
            </a:r>
            <a:r>
              <a:rPr lang="en-CA" b="1" i="1" dirty="0"/>
              <a:t>all </a:t>
            </a:r>
            <a:r>
              <a:rPr lang="en-CA" i="1" dirty="0"/>
              <a:t>the different components, one after the other, without any branches.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A2C2D-27AE-4292-8DBC-14A047631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967" y="3614737"/>
            <a:ext cx="7376833" cy="324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43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AC92-DEBE-44E8-9E03-F7CA03A9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D9615-2A65-4BD6-BF04-B216D974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50331" cy="4351338"/>
          </a:xfrm>
        </p:spPr>
        <p:txBody>
          <a:bodyPr>
            <a:normAutofit fontScale="92500" lnSpcReduction="10000"/>
          </a:bodyPr>
          <a:lstStyle/>
          <a:p>
            <a:r>
              <a:rPr lang="en-CA" i="1" dirty="0"/>
              <a:t>If you put more lamps into a series circuit, the lamps will be </a:t>
            </a:r>
            <a:r>
              <a:rPr lang="en-CA" b="1" i="1" dirty="0"/>
              <a:t>dimmer</a:t>
            </a:r>
            <a:r>
              <a:rPr lang="en-CA" i="1" dirty="0"/>
              <a:t> than before. </a:t>
            </a:r>
          </a:p>
          <a:p>
            <a:r>
              <a:rPr lang="en-CA" i="1" dirty="0"/>
              <a:t>If a lamp </a:t>
            </a:r>
            <a:r>
              <a:rPr lang="en-CA" b="1" i="1" dirty="0"/>
              <a:t>breaks</a:t>
            </a:r>
            <a:r>
              <a:rPr lang="en-CA" i="1" dirty="0"/>
              <a:t> or a component is disconnected, the circuit is </a:t>
            </a:r>
            <a:r>
              <a:rPr lang="en-CA" b="1" i="1" dirty="0"/>
              <a:t>broken</a:t>
            </a:r>
            <a:r>
              <a:rPr lang="en-CA" i="1" dirty="0"/>
              <a:t> and </a:t>
            </a:r>
            <a:r>
              <a:rPr lang="en-CA" b="1" i="1" dirty="0"/>
              <a:t>all the components stop working.</a:t>
            </a:r>
          </a:p>
          <a:p>
            <a:r>
              <a:rPr lang="en-CA" i="1" dirty="0"/>
              <a:t>Series circuits are useful if you want a warning that one of the components in the circuit has failed. They also use less wiring than parallel circuits.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53AEC-A2C5-4D6F-98D2-8E0BF70F4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531" y="2299018"/>
            <a:ext cx="3103469" cy="340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13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3516-49B2-43CC-85E3-66F1BA8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D115-1DBE-4DDA-9CEF-2BBCB1CE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90878" cy="4351338"/>
          </a:xfrm>
        </p:spPr>
        <p:txBody>
          <a:bodyPr>
            <a:normAutofit/>
          </a:bodyPr>
          <a:lstStyle/>
          <a:p>
            <a:r>
              <a:rPr lang="en-CA" i="1" dirty="0"/>
              <a:t>In parallel circuits different components are connected on different branches of the wire. </a:t>
            </a:r>
          </a:p>
          <a:p>
            <a:r>
              <a:rPr lang="en-CA" i="1" dirty="0"/>
              <a:t>If you follow the circuit diagram from one side of the cell to the other, you can only pass through all the different components if you follow all the branches.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A5E2FE-62C9-45FC-AFB8-7F51FF834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078" y="1437248"/>
            <a:ext cx="4562922" cy="398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91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3516-49B2-43CC-85E3-66F1BA8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D115-1DBE-4DDA-9CEF-2BBCB1CE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307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i="1" dirty="0"/>
              <a:t>If a lamp </a:t>
            </a:r>
            <a:r>
              <a:rPr lang="en-CA" b="1" i="1" dirty="0"/>
              <a:t>breaks </a:t>
            </a:r>
            <a:r>
              <a:rPr lang="en-CA" i="1" dirty="0"/>
              <a:t>or a component is disconnected from one parallel wire, the components on different branches </a:t>
            </a:r>
            <a:r>
              <a:rPr lang="en-CA" b="1" i="1" dirty="0"/>
              <a:t>keep working</a:t>
            </a:r>
            <a:r>
              <a:rPr lang="en-CA" i="1" dirty="0"/>
              <a:t>. </a:t>
            </a:r>
          </a:p>
          <a:p>
            <a:r>
              <a:rPr lang="en-CA" i="1" dirty="0"/>
              <a:t>And, unlike a series circuit, the </a:t>
            </a:r>
            <a:r>
              <a:rPr lang="en-CA" b="1" i="1" dirty="0"/>
              <a:t>lamps stay bright if you add more lamps in parallel</a:t>
            </a:r>
            <a:r>
              <a:rPr lang="en-CA" i="1" dirty="0"/>
              <a:t>. </a:t>
            </a:r>
            <a:endParaRPr lang="en-CA" i="1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DD57C-037B-4278-BC89-EFE483F2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988" y="1272192"/>
            <a:ext cx="4477029" cy="490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84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5D452-59F5-4620-B93B-61843749E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D85A-7761-4775-9DB9-5E0C29C5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Parallel circuits are useful if you want everything to work, even if one component has failed. </a:t>
            </a:r>
          </a:p>
          <a:p>
            <a:r>
              <a:rPr lang="en-CA" dirty="0"/>
              <a:t>This is why our homes are wired up with parallel circuits. </a:t>
            </a:r>
          </a:p>
        </p:txBody>
      </p:sp>
    </p:spTree>
    <p:extLst>
      <p:ext uri="{BB962C8B-B14F-4D97-AF65-F5344CB8AC3E}">
        <p14:creationId xmlns:p14="http://schemas.microsoft.com/office/powerpoint/2010/main" val="97497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current electricity?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57655" cy="466725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CA" dirty="0">
                <a:solidFill>
                  <a:srgbClr val="FF0000"/>
                </a:solidFill>
                <a:cs typeface="Calibri" panose="020F0502020204030204"/>
              </a:rPr>
              <a:t>Current electricity is the </a:t>
            </a:r>
            <a:r>
              <a:rPr lang="en-CA" b="1" u="sng" dirty="0">
                <a:solidFill>
                  <a:srgbClr val="FF0000"/>
                </a:solidFill>
                <a:cs typeface="Calibri" panose="020F0502020204030204"/>
              </a:rPr>
              <a:t>flow</a:t>
            </a:r>
            <a:r>
              <a:rPr lang="en-CA" u="sng" dirty="0">
                <a:solidFill>
                  <a:srgbClr val="FF0000"/>
                </a:solidFill>
                <a:cs typeface="Calibri" panose="020F0502020204030204"/>
              </a:rPr>
              <a:t> </a:t>
            </a:r>
            <a:r>
              <a:rPr lang="en-CA" dirty="0">
                <a:solidFill>
                  <a:srgbClr val="FF0000"/>
                </a:solidFill>
                <a:cs typeface="Calibri" panose="020F0502020204030204"/>
              </a:rPr>
              <a:t>of electric charge (electrons) through a </a:t>
            </a:r>
            <a:r>
              <a:rPr lang="en-CA" b="1" u="sng" dirty="0">
                <a:solidFill>
                  <a:srgbClr val="FF0000"/>
                </a:solidFill>
                <a:cs typeface="Calibri" panose="020F0502020204030204"/>
              </a:rPr>
              <a:t>conductor </a:t>
            </a:r>
            <a:r>
              <a:rPr lang="en-CA" u="sng" dirty="0">
                <a:solidFill>
                  <a:srgbClr val="FF0000"/>
                </a:solidFill>
                <a:cs typeface="Calibri" panose="020F0502020204030204"/>
              </a:rPr>
              <a:t>(wire). </a:t>
            </a:r>
          </a:p>
          <a:p>
            <a:r>
              <a:rPr lang="en-CA" i="1" dirty="0"/>
              <a:t>In a controlled way</a:t>
            </a:r>
          </a:p>
          <a:p>
            <a:r>
              <a:rPr lang="en-CA" i="1" dirty="0"/>
              <a:t>Uses a circuit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Electrons will flow if they have a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Circuit (complete path)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Reason to move (voltage difference) </a:t>
            </a:r>
          </a:p>
          <a:p>
            <a:endParaRPr lang="en-CA" i="1" dirty="0"/>
          </a:p>
          <a:p>
            <a:endParaRPr lang="en-CA" dirty="0">
              <a:cs typeface="Calibri"/>
            </a:endParaRPr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71" y="1351323"/>
            <a:ext cx="5180010" cy="338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0512" cy="1325563"/>
          </a:xfrm>
        </p:spPr>
        <p:txBody>
          <a:bodyPr/>
          <a:lstStyle/>
          <a:p>
            <a:pPr>
              <a:defRPr/>
            </a:pPr>
            <a:r>
              <a:rPr lang="en-CA" dirty="0"/>
              <a:t>A circuit is a </a:t>
            </a:r>
            <a:r>
              <a:rPr lang="en-CA" i="1" dirty="0"/>
              <a:t>path</a:t>
            </a:r>
            <a:r>
              <a:rPr lang="en-CA" dirty="0"/>
              <a:t> for electricity to flow through.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5765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en-CA" dirty="0"/>
              <a:t>Every circuit needs: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A </a:t>
            </a:r>
            <a:r>
              <a:rPr lang="en-CA" b="1" dirty="0"/>
              <a:t>source </a:t>
            </a:r>
            <a:r>
              <a:rPr lang="en-CA" dirty="0"/>
              <a:t>of electrons/voltage (cell, battery, energy source)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A material to </a:t>
            </a:r>
            <a:r>
              <a:rPr lang="en-CA" b="1" dirty="0"/>
              <a:t>conduct</a:t>
            </a:r>
            <a:r>
              <a:rPr lang="en-CA" dirty="0"/>
              <a:t> electricity (wire)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/>
              <a:t>A </a:t>
            </a:r>
            <a:r>
              <a:rPr lang="en-CA" b="1" dirty="0"/>
              <a:t>Load/resistor </a:t>
            </a:r>
            <a:r>
              <a:rPr lang="en-CA" dirty="0"/>
              <a:t>(something that uses energy) </a:t>
            </a:r>
            <a:r>
              <a:rPr lang="en-CA" dirty="0" err="1"/>
              <a:t>Eg.</a:t>
            </a:r>
            <a:r>
              <a:rPr lang="en-CA" dirty="0"/>
              <a:t> Light bulb, toaster</a:t>
            </a:r>
          </a:p>
          <a:p>
            <a:endParaRPr lang="en-CA" i="1" dirty="0"/>
          </a:p>
          <a:p>
            <a:endParaRPr lang="en-CA" dirty="0">
              <a:cs typeface="Calibri"/>
            </a:endParaRPr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71" y="1351323"/>
            <a:ext cx="5180010" cy="338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88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EFD4-A8F2-41C7-A1A0-29F8D14E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 to Current Electricity, 5min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5DB1B-0854-42F2-ADA0-55E2D19F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https://www.youtube.com/watch?v=kYwNj9uauJ4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962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C36211B-095E-40AC-9792-414E84A90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16387" name="Title 1">
            <a:extLst>
              <a:ext uri="{FF2B5EF4-FFF2-40B4-BE49-F238E27FC236}">
                <a16:creationId xmlns:a16="http://schemas.microsoft.com/office/drawing/2014/main" id="{8BD2213A-7416-4E59-A90A-1625F3AF3E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b="1"/>
              <a:t>PARTS OF A CIRCUIT</a:t>
            </a:r>
            <a:br>
              <a:rPr lang="en-CA" altLang="en-US"/>
            </a:br>
            <a:endParaRPr lang="en-CA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CA" dirty="0"/>
              <a:t>Circuit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7170" name="Picture 2" descr="Image result for circuit diagram symbols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81037"/>
            <a:ext cx="8550032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circuit diagram symbols for kid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0" t="33153" r="5673" b="37197"/>
          <a:stretch/>
        </p:blipFill>
        <p:spPr bwMode="auto">
          <a:xfrm>
            <a:off x="0" y="3769518"/>
            <a:ext cx="3657600" cy="2308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621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8502736-E30F-4B21-A0B3-6EC9367F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365125"/>
            <a:ext cx="10874829" cy="1325563"/>
          </a:xfrm>
        </p:spPr>
        <p:txBody>
          <a:bodyPr/>
          <a:lstStyle/>
          <a:p>
            <a:pPr eaLnBrk="1" hangingPunct="1"/>
            <a:r>
              <a:rPr lang="en-CA" altLang="en-US" dirty="0"/>
              <a:t>Energy Source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0AE6A8C-1170-4EAB-A36B-A6D5B4BAA0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8971" y="1425387"/>
            <a:ext cx="6563179" cy="5257799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CA" dirty="0">
                <a:solidFill>
                  <a:schemeClr val="accent1"/>
                </a:solidFill>
              </a:rPr>
              <a:t>Source - provides electrical </a:t>
            </a:r>
            <a:r>
              <a:rPr lang="en-CA" i="1" dirty="0">
                <a:solidFill>
                  <a:schemeClr val="accent1"/>
                </a:solidFill>
              </a:rPr>
              <a:t>energy.</a:t>
            </a:r>
            <a:r>
              <a:rPr lang="en-CA" dirty="0">
                <a:solidFill>
                  <a:schemeClr val="accent1"/>
                </a:solidFill>
              </a:rPr>
              <a:t>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err="1">
                <a:solidFill>
                  <a:schemeClr val="accent1"/>
                </a:solidFill>
              </a:rPr>
              <a:t>Eg.</a:t>
            </a:r>
            <a:r>
              <a:rPr lang="en-CA" dirty="0">
                <a:solidFill>
                  <a:schemeClr val="accent1"/>
                </a:solidFill>
              </a:rPr>
              <a:t> Cell, battery, wall outlet.</a:t>
            </a:r>
          </a:p>
          <a:p>
            <a:pPr marL="274320" indent="-274320">
              <a:buFont typeface="Wingdings 2"/>
              <a:buChar char=""/>
              <a:defRPr/>
            </a:pPr>
            <a:endParaRPr lang="en-CA" dirty="0">
              <a:solidFill>
                <a:schemeClr val="accent1"/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>
                <a:solidFill>
                  <a:schemeClr val="accent1"/>
                </a:solidFill>
              </a:rPr>
              <a:t>A cell gets energy from chemicals which it turns into electrical energy.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>
                <a:solidFill>
                  <a:schemeClr val="accent1"/>
                </a:solidFill>
              </a:rPr>
              <a:t>A battery is a combination of one or more cells.</a:t>
            </a:r>
          </a:p>
          <a:p>
            <a:pPr marL="274320" indent="-274320">
              <a:buFont typeface="Wingdings 2"/>
              <a:buChar char=""/>
              <a:defRPr/>
            </a:pPr>
            <a:endParaRPr lang="en-CA" dirty="0"/>
          </a:p>
        </p:txBody>
      </p:sp>
      <p:pic>
        <p:nvPicPr>
          <p:cNvPr id="17412" name="Picture 7" descr="Picture 7">
            <a:extLst>
              <a:ext uri="{FF2B5EF4-FFF2-40B4-BE49-F238E27FC236}">
                <a16:creationId xmlns:a16="http://schemas.microsoft.com/office/drawing/2014/main" id="{8BFDDF6C-F8A5-499F-A366-4152D32A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37" y="1027905"/>
            <a:ext cx="4050295" cy="52577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1325</Words>
  <Application>Microsoft Office PowerPoint</Application>
  <PresentationFormat>Widescreen</PresentationFormat>
  <Paragraphs>163</Paragraphs>
  <Slides>38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Georgia</vt:lpstr>
      <vt:lpstr>Palatino Linotype</vt:lpstr>
      <vt:lpstr>Wingdings</vt:lpstr>
      <vt:lpstr>Wingdings 2</vt:lpstr>
      <vt:lpstr>Office Theme</vt:lpstr>
      <vt:lpstr> Electrical Circuits, chapter 10</vt:lpstr>
      <vt:lpstr>Vocabulary for Chapter 10</vt:lpstr>
      <vt:lpstr>Recall: Static Electricity</vt:lpstr>
      <vt:lpstr>What is current electricity?</vt:lpstr>
      <vt:lpstr>A circuit is a path for electricity to flow through.</vt:lpstr>
      <vt:lpstr>Intro to Current Electricity, 5min</vt:lpstr>
      <vt:lpstr>PARTS OF A CIRCUIT </vt:lpstr>
      <vt:lpstr>Circuit Symbols</vt:lpstr>
      <vt:lpstr>Energy Source</vt:lpstr>
      <vt:lpstr>Conductor</vt:lpstr>
      <vt:lpstr>Load</vt:lpstr>
      <vt:lpstr>Switch</vt:lpstr>
      <vt:lpstr>Drawing Circuit Diagrams </vt:lpstr>
      <vt:lpstr>Circuit Symbols</vt:lpstr>
      <vt:lpstr>Draw this circuit using the symbols</vt:lpstr>
      <vt:lpstr>Simple Circuit Diagram</vt:lpstr>
      <vt:lpstr>Direction of Current (p306)</vt:lpstr>
      <vt:lpstr>Two Types of Circuits:</vt:lpstr>
      <vt:lpstr>Circuits in Series</vt:lpstr>
      <vt:lpstr>Draw example of Series Circuit</vt:lpstr>
      <vt:lpstr>Parallel Circuits</vt:lpstr>
      <vt:lpstr>Which circuits are in series and which are in parallel?</vt:lpstr>
      <vt:lpstr>PowerPoint Presentation</vt:lpstr>
      <vt:lpstr>Practice</vt:lpstr>
      <vt:lpstr>Extra Slides Beyond Here</vt:lpstr>
      <vt:lpstr>PowerPoint Presentation</vt:lpstr>
      <vt:lpstr>Circuit Symbols</vt:lpstr>
      <vt:lpstr>Parts of an Electric Circuit</vt:lpstr>
      <vt:lpstr>Series &amp; Parallel Circuits</vt:lpstr>
      <vt:lpstr>Example #2</vt:lpstr>
      <vt:lpstr>Switch closes the circuit</vt:lpstr>
      <vt:lpstr>Draw the circuit diagram for this set up</vt:lpstr>
      <vt:lpstr>Circuit Diagrams</vt:lpstr>
      <vt:lpstr>Circuits in Series</vt:lpstr>
      <vt:lpstr>Circuits in Series</vt:lpstr>
      <vt:lpstr>Parallel Circuits</vt:lpstr>
      <vt:lpstr>Parallel Circuits</vt:lpstr>
      <vt:lpstr>Parallel Circuits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Electricity and  Electrical Circuits</dc:title>
  <dc:creator>Tammy Wilson</dc:creator>
  <cp:lastModifiedBy>Tammy Wilson</cp:lastModifiedBy>
  <cp:revision>54</cp:revision>
  <dcterms:created xsi:type="dcterms:W3CDTF">2018-03-26T19:59:17Z</dcterms:created>
  <dcterms:modified xsi:type="dcterms:W3CDTF">2022-05-24T03:25:58Z</dcterms:modified>
</cp:coreProperties>
</file>