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2" r:id="rId2"/>
    <p:sldId id="313" r:id="rId3"/>
    <p:sldId id="296" r:id="rId4"/>
    <p:sldId id="292" r:id="rId5"/>
    <p:sldId id="314" r:id="rId6"/>
    <p:sldId id="315" r:id="rId7"/>
    <p:sldId id="256" r:id="rId8"/>
    <p:sldId id="257" r:id="rId9"/>
    <p:sldId id="283" r:id="rId10"/>
    <p:sldId id="287" r:id="rId11"/>
    <p:sldId id="289" r:id="rId12"/>
    <p:sldId id="258" r:id="rId13"/>
    <p:sldId id="291" r:id="rId14"/>
    <p:sldId id="293" r:id="rId15"/>
    <p:sldId id="294" r:id="rId16"/>
    <p:sldId id="261" r:id="rId17"/>
    <p:sldId id="259" r:id="rId18"/>
    <p:sldId id="286" r:id="rId19"/>
    <p:sldId id="284" r:id="rId20"/>
    <p:sldId id="297" r:id="rId21"/>
    <p:sldId id="295" r:id="rId22"/>
    <p:sldId id="309" r:id="rId23"/>
    <p:sldId id="299" r:id="rId24"/>
    <p:sldId id="298" r:id="rId25"/>
    <p:sldId id="310" r:id="rId26"/>
    <p:sldId id="268" r:id="rId27"/>
    <p:sldId id="290" r:id="rId28"/>
    <p:sldId id="269" r:id="rId29"/>
    <p:sldId id="300" r:id="rId30"/>
    <p:sldId id="264" r:id="rId31"/>
    <p:sldId id="301" r:id="rId32"/>
    <p:sldId id="302" r:id="rId33"/>
    <p:sldId id="303" r:id="rId34"/>
    <p:sldId id="304" r:id="rId35"/>
    <p:sldId id="319" r:id="rId36"/>
    <p:sldId id="271" r:id="rId37"/>
    <p:sldId id="272" r:id="rId38"/>
    <p:sldId id="273" r:id="rId39"/>
    <p:sldId id="274" r:id="rId40"/>
    <p:sldId id="276" r:id="rId41"/>
    <p:sldId id="305" r:id="rId42"/>
    <p:sldId id="306" r:id="rId43"/>
    <p:sldId id="321" r:id="rId44"/>
    <p:sldId id="307" r:id="rId45"/>
    <p:sldId id="322" r:id="rId46"/>
    <p:sldId id="279" r:id="rId47"/>
    <p:sldId id="280" r:id="rId48"/>
    <p:sldId id="281" r:id="rId49"/>
    <p:sldId id="282" r:id="rId50"/>
    <p:sldId id="317" r:id="rId51"/>
    <p:sldId id="316" r:id="rId52"/>
    <p:sldId id="318" r:id="rId53"/>
    <p:sldId id="32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1C88A-3489-4D25-B5EB-CD86A4BD6529}" v="30" dt="2019-10-06T22:50:32.274"/>
    <p1510:client id="{C672BA6A-385F-4B14-8E49-773765FFE345}" v="35" dt="2019-10-11T23:20:52.046"/>
    <p1510:client id="{DA4C7BDD-E825-4293-B64E-A4677857B1E9}" v="10" dt="2019-11-06T23:38:25.834"/>
    <p1510:client id="{E0BC6162-6212-4D79-9D38-CBBC3E695331}" v="21" dt="2019-11-06T00:27:11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8CF1C88A-3489-4D25-B5EB-CD86A4BD6529}"/>
    <pc:docChg chg="custSel addSld delSld modSld">
      <pc:chgData name="Tammy Wilson" userId="e3b55da62d900d7c" providerId="LiveId" clId="{8CF1C88A-3489-4D25-B5EB-CD86A4BD6529}" dt="2019-10-06T22:50:32.274" v="336" actId="14100"/>
      <pc:docMkLst>
        <pc:docMk/>
      </pc:docMkLst>
      <pc:sldChg chg="modSp">
        <pc:chgData name="Tammy Wilson" userId="e3b55da62d900d7c" providerId="LiveId" clId="{8CF1C88A-3489-4D25-B5EB-CD86A4BD6529}" dt="2019-10-06T22:25:28.784" v="42" actId="115"/>
        <pc:sldMkLst>
          <pc:docMk/>
          <pc:sldMk cId="1077802050" sldId="257"/>
        </pc:sldMkLst>
        <pc:spChg chg="mod">
          <ac:chgData name="Tammy Wilson" userId="e3b55da62d900d7c" providerId="LiveId" clId="{8CF1C88A-3489-4D25-B5EB-CD86A4BD6529}" dt="2019-10-06T22:25:28.784" v="42" actId="115"/>
          <ac:spMkLst>
            <pc:docMk/>
            <pc:sldMk cId="1077802050" sldId="257"/>
            <ac:spMk id="3" creationId="{00000000-0000-0000-0000-000000000000}"/>
          </ac:spMkLst>
        </pc:spChg>
        <pc:picChg chg="mod">
          <ac:chgData name="Tammy Wilson" userId="e3b55da62d900d7c" providerId="LiveId" clId="{8CF1C88A-3489-4D25-B5EB-CD86A4BD6529}" dt="2019-10-06T22:25:01.377" v="39" actId="14100"/>
          <ac:picMkLst>
            <pc:docMk/>
            <pc:sldMk cId="1077802050" sldId="257"/>
            <ac:picMk id="1026" creationId="{00000000-0000-0000-0000-000000000000}"/>
          </ac:picMkLst>
        </pc:picChg>
      </pc:sldChg>
      <pc:sldChg chg="modSp">
        <pc:chgData name="Tammy Wilson" userId="e3b55da62d900d7c" providerId="LiveId" clId="{8CF1C88A-3489-4D25-B5EB-CD86A4BD6529}" dt="2019-10-06T22:27:28.478" v="64" actId="14100"/>
        <pc:sldMkLst>
          <pc:docMk/>
          <pc:sldMk cId="1672752708" sldId="258"/>
        </pc:sldMkLst>
        <pc:picChg chg="mod">
          <ac:chgData name="Tammy Wilson" userId="e3b55da62d900d7c" providerId="LiveId" clId="{8CF1C88A-3489-4D25-B5EB-CD86A4BD6529}" dt="2019-10-06T22:27:28.478" v="64" actId="14100"/>
          <ac:picMkLst>
            <pc:docMk/>
            <pc:sldMk cId="1672752708" sldId="258"/>
            <ac:picMk id="4" creationId="{00000000-0000-0000-0000-000000000000}"/>
          </ac:picMkLst>
        </pc:picChg>
      </pc:sldChg>
      <pc:sldChg chg="modSp">
        <pc:chgData name="Tammy Wilson" userId="e3b55da62d900d7c" providerId="LiveId" clId="{8CF1C88A-3489-4D25-B5EB-CD86A4BD6529}" dt="2019-10-06T22:28:46.831" v="72" actId="14100"/>
        <pc:sldMkLst>
          <pc:docMk/>
          <pc:sldMk cId="700220687" sldId="259"/>
        </pc:sldMkLst>
        <pc:grpChg chg="mod">
          <ac:chgData name="Tammy Wilson" userId="e3b55da62d900d7c" providerId="LiveId" clId="{8CF1C88A-3489-4D25-B5EB-CD86A4BD6529}" dt="2019-10-06T22:28:46.831" v="72" actId="14100"/>
          <ac:grpSpMkLst>
            <pc:docMk/>
            <pc:sldMk cId="700220687" sldId="259"/>
            <ac:grpSpMk id="26688" creationId="{00000000-0000-0000-0000-000000000000}"/>
          </ac:grpSpMkLst>
        </pc:grpChg>
      </pc:sldChg>
      <pc:sldChg chg="addSp modSp mod setBg">
        <pc:chgData name="Tammy Wilson" userId="e3b55da62d900d7c" providerId="LiveId" clId="{8CF1C88A-3489-4D25-B5EB-CD86A4BD6529}" dt="2019-10-06T22:40:19.868" v="138" actId="255"/>
        <pc:sldMkLst>
          <pc:docMk/>
          <pc:sldMk cId="681966287" sldId="264"/>
        </pc:sldMkLst>
        <pc:spChg chg="mod">
          <ac:chgData name="Tammy Wilson" userId="e3b55da62d900d7c" providerId="LiveId" clId="{8CF1C88A-3489-4D25-B5EB-CD86A4BD6529}" dt="2019-10-06T22:39:50.458" v="132" actId="26606"/>
          <ac:spMkLst>
            <pc:docMk/>
            <pc:sldMk cId="681966287" sldId="264"/>
            <ac:spMk id="2" creationId="{00000000-0000-0000-0000-000000000000}"/>
          </ac:spMkLst>
        </pc:spChg>
        <pc:spChg chg="mod">
          <ac:chgData name="Tammy Wilson" userId="e3b55da62d900d7c" providerId="LiveId" clId="{8CF1C88A-3489-4D25-B5EB-CD86A4BD6529}" dt="2019-10-06T22:40:19.868" v="138" actId="255"/>
          <ac:spMkLst>
            <pc:docMk/>
            <pc:sldMk cId="681966287" sldId="264"/>
            <ac:spMk id="3" creationId="{00000000-0000-0000-0000-000000000000}"/>
          </ac:spMkLst>
        </pc:spChg>
        <pc:picChg chg="add mod">
          <ac:chgData name="Tammy Wilson" userId="e3b55da62d900d7c" providerId="LiveId" clId="{8CF1C88A-3489-4D25-B5EB-CD86A4BD6529}" dt="2019-10-06T22:40:05.580" v="136" actId="14100"/>
          <ac:picMkLst>
            <pc:docMk/>
            <pc:sldMk cId="681966287" sldId="264"/>
            <ac:picMk id="1026" creationId="{5CEAA122-344B-47B9-9A73-E563C4512630}"/>
          </ac:picMkLst>
        </pc:picChg>
      </pc:sldChg>
      <pc:sldChg chg="modSp">
        <pc:chgData name="Tammy Wilson" userId="e3b55da62d900d7c" providerId="LiveId" clId="{8CF1C88A-3489-4D25-B5EB-CD86A4BD6529}" dt="2019-10-06T22:36:03.430" v="121" actId="20577"/>
        <pc:sldMkLst>
          <pc:docMk/>
          <pc:sldMk cId="2208556580" sldId="269"/>
        </pc:sldMkLst>
        <pc:spChg chg="mod">
          <ac:chgData name="Tammy Wilson" userId="e3b55da62d900d7c" providerId="LiveId" clId="{8CF1C88A-3489-4D25-B5EB-CD86A4BD6529}" dt="2019-10-06T22:36:03.430" v="121" actId="20577"/>
          <ac:spMkLst>
            <pc:docMk/>
            <pc:sldMk cId="2208556580" sldId="269"/>
            <ac:spMk id="3" creationId="{00000000-0000-0000-0000-000000000000}"/>
          </ac:spMkLst>
        </pc:spChg>
      </pc:sldChg>
      <pc:sldChg chg="del">
        <pc:chgData name="Tammy Wilson" userId="e3b55da62d900d7c" providerId="LiveId" clId="{8CF1C88A-3489-4D25-B5EB-CD86A4BD6529}" dt="2019-10-06T22:44:04.037" v="239" actId="2696"/>
        <pc:sldMkLst>
          <pc:docMk/>
          <pc:sldMk cId="413369991" sldId="270"/>
        </pc:sldMkLst>
      </pc:sldChg>
      <pc:sldChg chg="modSp">
        <pc:chgData name="Tammy Wilson" userId="e3b55da62d900d7c" providerId="LiveId" clId="{8CF1C88A-3489-4D25-B5EB-CD86A4BD6529}" dt="2019-10-06T22:45:14.365" v="280" actId="20577"/>
        <pc:sldMkLst>
          <pc:docMk/>
          <pc:sldMk cId="1511273561" sldId="271"/>
        </pc:sldMkLst>
        <pc:spChg chg="mod">
          <ac:chgData name="Tammy Wilson" userId="e3b55da62d900d7c" providerId="LiveId" clId="{8CF1C88A-3489-4D25-B5EB-CD86A4BD6529}" dt="2019-10-06T22:45:14.365" v="280" actId="20577"/>
          <ac:spMkLst>
            <pc:docMk/>
            <pc:sldMk cId="1511273561" sldId="271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5:40.692" v="284" actId="14100"/>
        <pc:sldMkLst>
          <pc:docMk/>
          <pc:sldMk cId="1004409882" sldId="273"/>
        </pc:sldMkLst>
        <pc:spChg chg="mod">
          <ac:chgData name="Tammy Wilson" userId="e3b55da62d900d7c" providerId="LiveId" clId="{8CF1C88A-3489-4D25-B5EB-CD86A4BD6529}" dt="2019-10-06T22:45:34.161" v="282" actId="207"/>
          <ac:spMkLst>
            <pc:docMk/>
            <pc:sldMk cId="1004409882" sldId="273"/>
            <ac:spMk id="2" creationId="{00000000-0000-0000-0000-000000000000}"/>
          </ac:spMkLst>
        </pc:spChg>
        <pc:spChg chg="mod">
          <ac:chgData name="Tammy Wilson" userId="e3b55da62d900d7c" providerId="LiveId" clId="{8CF1C88A-3489-4D25-B5EB-CD86A4BD6529}" dt="2019-10-06T22:45:40.692" v="284" actId="14100"/>
          <ac:spMkLst>
            <pc:docMk/>
            <pc:sldMk cId="1004409882" sldId="273"/>
            <ac:spMk id="3" creationId="{00000000-0000-0000-0000-000000000000}"/>
          </ac:spMkLst>
        </pc:spChg>
      </pc:sldChg>
      <pc:sldChg chg="del">
        <pc:chgData name="Tammy Wilson" userId="e3b55da62d900d7c" providerId="LiveId" clId="{8CF1C88A-3489-4D25-B5EB-CD86A4BD6529}" dt="2019-10-06T22:44:00.771" v="238" actId="2696"/>
        <pc:sldMkLst>
          <pc:docMk/>
          <pc:sldMk cId="2053308355" sldId="277"/>
        </pc:sldMkLst>
      </pc:sldChg>
      <pc:sldChg chg="modSp">
        <pc:chgData name="Tammy Wilson" userId="e3b55da62d900d7c" providerId="LiveId" clId="{8CF1C88A-3489-4D25-B5EB-CD86A4BD6529}" dt="2019-10-06T22:48:35.800" v="327" actId="20577"/>
        <pc:sldMkLst>
          <pc:docMk/>
          <pc:sldMk cId="3376717402" sldId="279"/>
        </pc:sldMkLst>
        <pc:spChg chg="mod">
          <ac:chgData name="Tammy Wilson" userId="e3b55da62d900d7c" providerId="LiveId" clId="{8CF1C88A-3489-4D25-B5EB-CD86A4BD6529}" dt="2019-10-06T22:48:35.800" v="327" actId="20577"/>
          <ac:spMkLst>
            <pc:docMk/>
            <pc:sldMk cId="3376717402" sldId="279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9:24.670" v="330" actId="20577"/>
        <pc:sldMkLst>
          <pc:docMk/>
          <pc:sldMk cId="4272177240" sldId="280"/>
        </pc:sldMkLst>
        <pc:spChg chg="mod">
          <ac:chgData name="Tammy Wilson" userId="e3b55da62d900d7c" providerId="LiveId" clId="{8CF1C88A-3489-4D25-B5EB-CD86A4BD6529}" dt="2019-10-06T22:48:57.523" v="328" actId="113"/>
          <ac:spMkLst>
            <pc:docMk/>
            <pc:sldMk cId="4272177240" sldId="280"/>
            <ac:spMk id="2" creationId="{00000000-0000-0000-0000-000000000000}"/>
          </ac:spMkLst>
        </pc:spChg>
        <pc:spChg chg="mod">
          <ac:chgData name="Tammy Wilson" userId="e3b55da62d900d7c" providerId="LiveId" clId="{8CF1C88A-3489-4D25-B5EB-CD86A4BD6529}" dt="2019-10-06T22:49:24.670" v="330" actId="20577"/>
          <ac:spMkLst>
            <pc:docMk/>
            <pc:sldMk cId="4272177240" sldId="280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9:42.139" v="333" actId="14100"/>
        <pc:sldMkLst>
          <pc:docMk/>
          <pc:sldMk cId="448186587" sldId="281"/>
        </pc:sldMkLst>
        <pc:graphicFrameChg chg="mod modGraphic">
          <ac:chgData name="Tammy Wilson" userId="e3b55da62d900d7c" providerId="LiveId" clId="{8CF1C88A-3489-4D25-B5EB-CD86A4BD6529}" dt="2019-10-06T22:49:42.139" v="333" actId="14100"/>
          <ac:graphicFrameMkLst>
            <pc:docMk/>
            <pc:sldMk cId="448186587" sldId="281"/>
            <ac:graphicFrameMk id="3" creationId="{00000000-0000-0000-0000-000000000000}"/>
          </ac:graphicFrameMkLst>
        </pc:graphicFrameChg>
      </pc:sldChg>
      <pc:sldChg chg="modSp">
        <pc:chgData name="Tammy Wilson" userId="e3b55da62d900d7c" providerId="LiveId" clId="{8CF1C88A-3489-4D25-B5EB-CD86A4BD6529}" dt="2019-10-06T22:26:44.727" v="60" actId="115"/>
        <pc:sldMkLst>
          <pc:docMk/>
          <pc:sldMk cId="401299465" sldId="283"/>
        </pc:sldMkLst>
        <pc:spChg chg="mod">
          <ac:chgData name="Tammy Wilson" userId="e3b55da62d900d7c" providerId="LiveId" clId="{8CF1C88A-3489-4D25-B5EB-CD86A4BD6529}" dt="2019-10-06T22:26:44.727" v="60" actId="115"/>
          <ac:spMkLst>
            <pc:docMk/>
            <pc:sldMk cId="401299465" sldId="283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26:56.520" v="62" actId="1076"/>
        <pc:sldMkLst>
          <pc:docMk/>
          <pc:sldMk cId="2792176031" sldId="287"/>
        </pc:sldMkLst>
        <pc:picChg chg="mod">
          <ac:chgData name="Tammy Wilson" userId="e3b55da62d900d7c" providerId="LiveId" clId="{8CF1C88A-3489-4D25-B5EB-CD86A4BD6529}" dt="2019-10-06T22:26:56.520" v="62" actId="1076"/>
          <ac:picMkLst>
            <pc:docMk/>
            <pc:sldMk cId="2792176031" sldId="287"/>
            <ac:picMk id="3074" creationId="{00000000-0000-0000-0000-000000000000}"/>
          </ac:picMkLst>
        </pc:picChg>
      </pc:sldChg>
      <pc:sldChg chg="modSp">
        <pc:chgData name="Tammy Wilson" userId="e3b55da62d900d7c" providerId="LiveId" clId="{8CF1C88A-3489-4D25-B5EB-CD86A4BD6529}" dt="2019-10-06T22:28:19.422" v="66" actId="1076"/>
        <pc:sldMkLst>
          <pc:docMk/>
          <pc:sldMk cId="629583718" sldId="291"/>
        </pc:sldMkLst>
        <pc:picChg chg="mod">
          <ac:chgData name="Tammy Wilson" userId="e3b55da62d900d7c" providerId="LiveId" clId="{8CF1C88A-3489-4D25-B5EB-CD86A4BD6529}" dt="2019-10-06T22:28:19.422" v="66" actId="1076"/>
          <ac:picMkLst>
            <pc:docMk/>
            <pc:sldMk cId="629583718" sldId="291"/>
            <ac:picMk id="3074" creationId="{00000000-0000-0000-0000-000000000000}"/>
          </ac:picMkLst>
        </pc:picChg>
      </pc:sldChg>
      <pc:sldChg chg="modSp">
        <pc:chgData name="Tammy Wilson" userId="e3b55da62d900d7c" providerId="LiveId" clId="{8CF1C88A-3489-4D25-B5EB-CD86A4BD6529}" dt="2019-10-06T22:28:31.240" v="71" actId="14100"/>
        <pc:sldMkLst>
          <pc:docMk/>
          <pc:sldMk cId="2404045506" sldId="293"/>
        </pc:sldMkLst>
        <pc:picChg chg="mod">
          <ac:chgData name="Tammy Wilson" userId="e3b55da62d900d7c" providerId="LiveId" clId="{8CF1C88A-3489-4D25-B5EB-CD86A4BD6529}" dt="2019-10-06T22:28:31.240" v="71" actId="14100"/>
          <ac:picMkLst>
            <pc:docMk/>
            <pc:sldMk cId="2404045506" sldId="293"/>
            <ac:picMk id="4098" creationId="{00000000-0000-0000-0000-000000000000}"/>
          </ac:picMkLst>
        </pc:picChg>
      </pc:sldChg>
      <pc:sldChg chg="modSp">
        <pc:chgData name="Tammy Wilson" userId="e3b55da62d900d7c" providerId="LiveId" clId="{8CF1C88A-3489-4D25-B5EB-CD86A4BD6529}" dt="2019-10-06T22:29:21.847" v="75" actId="1076"/>
        <pc:sldMkLst>
          <pc:docMk/>
          <pc:sldMk cId="3419039362" sldId="297"/>
        </pc:sldMkLst>
        <pc:picChg chg="mod">
          <ac:chgData name="Tammy Wilson" userId="e3b55da62d900d7c" providerId="LiveId" clId="{8CF1C88A-3489-4D25-B5EB-CD86A4BD6529}" dt="2019-10-06T22:29:21.847" v="75" actId="1076"/>
          <ac:picMkLst>
            <pc:docMk/>
            <pc:sldMk cId="3419039362" sldId="297"/>
            <ac:picMk id="6" creationId="{00000000-0000-0000-0000-000000000000}"/>
          </ac:picMkLst>
        </pc:picChg>
      </pc:sldChg>
      <pc:sldChg chg="modSp">
        <pc:chgData name="Tammy Wilson" userId="e3b55da62d900d7c" providerId="LiveId" clId="{8CF1C88A-3489-4D25-B5EB-CD86A4BD6529}" dt="2019-10-06T22:41:52.539" v="221" actId="20577"/>
        <pc:sldMkLst>
          <pc:docMk/>
          <pc:sldMk cId="1493478021" sldId="301"/>
        </pc:sldMkLst>
        <pc:spChg chg="mod">
          <ac:chgData name="Tammy Wilson" userId="e3b55da62d900d7c" providerId="LiveId" clId="{8CF1C88A-3489-4D25-B5EB-CD86A4BD6529}" dt="2019-10-06T22:41:52.539" v="221" actId="20577"/>
          <ac:spMkLst>
            <pc:docMk/>
            <pc:sldMk cId="1493478021" sldId="301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2:50.150" v="227" actId="20577"/>
        <pc:sldMkLst>
          <pc:docMk/>
          <pc:sldMk cId="4136012164" sldId="303"/>
        </pc:sldMkLst>
        <pc:spChg chg="mod">
          <ac:chgData name="Tammy Wilson" userId="e3b55da62d900d7c" providerId="LiveId" clId="{8CF1C88A-3489-4D25-B5EB-CD86A4BD6529}" dt="2019-10-06T22:42:50.150" v="227" actId="20577"/>
          <ac:spMkLst>
            <pc:docMk/>
            <pc:sldMk cId="4136012164" sldId="303"/>
            <ac:spMk id="2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3:24.256" v="234" actId="113"/>
        <pc:sldMkLst>
          <pc:docMk/>
          <pc:sldMk cId="2930877615" sldId="304"/>
        </pc:sldMkLst>
        <pc:spChg chg="mod">
          <ac:chgData name="Tammy Wilson" userId="e3b55da62d900d7c" providerId="LiveId" clId="{8CF1C88A-3489-4D25-B5EB-CD86A4BD6529}" dt="2019-10-06T22:43:24.256" v="234" actId="113"/>
          <ac:spMkLst>
            <pc:docMk/>
            <pc:sldMk cId="2930877615" sldId="304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6:44.828" v="293" actId="20577"/>
        <pc:sldMkLst>
          <pc:docMk/>
          <pc:sldMk cId="1207503970" sldId="306"/>
        </pc:sldMkLst>
        <pc:spChg chg="mod">
          <ac:chgData name="Tammy Wilson" userId="e3b55da62d900d7c" providerId="LiveId" clId="{8CF1C88A-3489-4D25-B5EB-CD86A4BD6529}" dt="2019-10-06T22:46:44.828" v="293" actId="20577"/>
          <ac:spMkLst>
            <pc:docMk/>
            <pc:sldMk cId="1207503970" sldId="306"/>
            <ac:spMk id="3" creationId="{00000000-0000-0000-0000-000000000000}"/>
          </ac:spMkLst>
        </pc:spChg>
      </pc:sldChg>
      <pc:sldChg chg="modSp">
        <pc:chgData name="Tammy Wilson" userId="e3b55da62d900d7c" providerId="LiveId" clId="{8CF1C88A-3489-4D25-B5EB-CD86A4BD6529}" dt="2019-10-06T22:47:32.781" v="314" actId="114"/>
        <pc:sldMkLst>
          <pc:docMk/>
          <pc:sldMk cId="1244473482" sldId="307"/>
        </pc:sldMkLst>
        <pc:spChg chg="mod">
          <ac:chgData name="Tammy Wilson" userId="e3b55da62d900d7c" providerId="LiveId" clId="{8CF1C88A-3489-4D25-B5EB-CD86A4BD6529}" dt="2019-10-06T22:47:32.781" v="314" actId="114"/>
          <ac:spMkLst>
            <pc:docMk/>
            <pc:sldMk cId="1244473482" sldId="307"/>
            <ac:spMk id="3" creationId="{00000000-0000-0000-0000-000000000000}"/>
          </ac:spMkLst>
        </pc:spChg>
      </pc:sldChg>
      <pc:sldChg chg="del">
        <pc:chgData name="Tammy Wilson" userId="e3b55da62d900d7c" providerId="LiveId" clId="{8CF1C88A-3489-4D25-B5EB-CD86A4BD6529}" dt="2019-10-06T22:37:37.842" v="122" actId="2696"/>
        <pc:sldMkLst>
          <pc:docMk/>
          <pc:sldMk cId="3878297004" sldId="311"/>
        </pc:sldMkLst>
      </pc:sldChg>
      <pc:sldChg chg="delSp modSp">
        <pc:chgData name="Tammy Wilson" userId="e3b55da62d900d7c" providerId="LiveId" clId="{8CF1C88A-3489-4D25-B5EB-CD86A4BD6529}" dt="2019-10-06T22:50:32.274" v="336" actId="14100"/>
        <pc:sldMkLst>
          <pc:docMk/>
          <pc:sldMk cId="3903202454" sldId="318"/>
        </pc:sldMkLst>
        <pc:spChg chg="del">
          <ac:chgData name="Tammy Wilson" userId="e3b55da62d900d7c" providerId="LiveId" clId="{8CF1C88A-3489-4D25-B5EB-CD86A4BD6529}" dt="2019-10-06T22:50:25.759" v="334" actId="478"/>
          <ac:spMkLst>
            <pc:docMk/>
            <pc:sldMk cId="3903202454" sldId="318"/>
            <ac:spMk id="2" creationId="{36B54368-0F76-44A1-B2CB-95EA6121A778}"/>
          </ac:spMkLst>
        </pc:spChg>
        <pc:picChg chg="mod">
          <ac:chgData name="Tammy Wilson" userId="e3b55da62d900d7c" providerId="LiveId" clId="{8CF1C88A-3489-4D25-B5EB-CD86A4BD6529}" dt="2019-10-06T22:50:32.274" v="336" actId="14100"/>
          <ac:picMkLst>
            <pc:docMk/>
            <pc:sldMk cId="3903202454" sldId="318"/>
            <ac:picMk id="9218" creationId="{C32DA709-AB03-4AA5-A3A1-9F2CEC4A8F60}"/>
          </ac:picMkLst>
        </pc:picChg>
      </pc:sldChg>
      <pc:sldChg chg="modSp">
        <pc:chgData name="Tammy Wilson" userId="e3b55da62d900d7c" providerId="LiveId" clId="{8CF1C88A-3489-4D25-B5EB-CD86A4BD6529}" dt="2019-10-06T22:43:45.131" v="237" actId="1076"/>
        <pc:sldMkLst>
          <pc:docMk/>
          <pc:sldMk cId="145800062" sldId="319"/>
        </pc:sldMkLst>
        <pc:picChg chg="mod">
          <ac:chgData name="Tammy Wilson" userId="e3b55da62d900d7c" providerId="LiveId" clId="{8CF1C88A-3489-4D25-B5EB-CD86A4BD6529}" dt="2019-10-06T22:43:45.131" v="237" actId="1076"/>
          <ac:picMkLst>
            <pc:docMk/>
            <pc:sldMk cId="145800062" sldId="319"/>
            <ac:picMk id="10242" creationId="{54C3AFEF-B4C4-4769-AB5F-CD0134E459AF}"/>
          </ac:picMkLst>
        </pc:picChg>
      </pc:sldChg>
      <pc:sldChg chg="modSp add">
        <pc:chgData name="Tammy Wilson" userId="e3b55da62d900d7c" providerId="LiveId" clId="{8CF1C88A-3489-4D25-B5EB-CD86A4BD6529}" dt="2019-10-06T22:47:17.250" v="310" actId="113"/>
        <pc:sldMkLst>
          <pc:docMk/>
          <pc:sldMk cId="882658194" sldId="321"/>
        </pc:sldMkLst>
        <pc:spChg chg="mod">
          <ac:chgData name="Tammy Wilson" userId="e3b55da62d900d7c" providerId="LiveId" clId="{8CF1C88A-3489-4D25-B5EB-CD86A4BD6529}" dt="2019-10-06T22:47:17.250" v="310" actId="113"/>
          <ac:spMkLst>
            <pc:docMk/>
            <pc:sldMk cId="882658194" sldId="321"/>
            <ac:spMk id="3" creationId="{00000000-0000-0000-0000-000000000000}"/>
          </ac:spMkLst>
        </pc:spChg>
      </pc:sldChg>
      <pc:sldChg chg="modSp add">
        <pc:chgData name="Tammy Wilson" userId="e3b55da62d900d7c" providerId="LiveId" clId="{8CF1C88A-3489-4D25-B5EB-CD86A4BD6529}" dt="2019-10-06T22:47:42.688" v="320" actId="115"/>
        <pc:sldMkLst>
          <pc:docMk/>
          <pc:sldMk cId="1741105929" sldId="322"/>
        </pc:sldMkLst>
        <pc:spChg chg="mod">
          <ac:chgData name="Tammy Wilson" userId="e3b55da62d900d7c" providerId="LiveId" clId="{8CF1C88A-3489-4D25-B5EB-CD86A4BD6529}" dt="2019-10-06T22:47:42.688" v="320" actId="115"/>
          <ac:spMkLst>
            <pc:docMk/>
            <pc:sldMk cId="1741105929" sldId="322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BFE88D62-C815-43B7-99D7-7300846C2550}"/>
  </pc:docChgLst>
  <pc:docChgLst>
    <pc:chgData name="Tammy Wilson" userId="e3b55da62d900d7c" providerId="Windows Live" clId="Web-{8F628A88-1F3C-4249-AFA0-22E561BA736E}"/>
  </pc:docChgLst>
  <pc:docChgLst>
    <pc:chgData name="Tammy Wilson" userId="e3b55da62d900d7c" providerId="LiveId" clId="{87B94224-C61D-4548-866B-18BC7CD58FC5}"/>
  </pc:docChgLst>
  <pc:docChgLst>
    <pc:chgData name="Tammy Wilson" userId="e3b55da62d900d7c" providerId="Windows Live" clId="Web-{E0BC6162-6212-4D79-9D38-CBBC3E695331}"/>
    <pc:docChg chg="modSld">
      <pc:chgData name="Tammy Wilson" userId="e3b55da62d900d7c" providerId="Windows Live" clId="Web-{E0BC6162-6212-4D79-9D38-CBBC3E695331}" dt="2019-11-06T00:27:11.870" v="20" actId="20577"/>
      <pc:docMkLst>
        <pc:docMk/>
      </pc:docMkLst>
      <pc:sldChg chg="modSp">
        <pc:chgData name="Tammy Wilson" userId="e3b55da62d900d7c" providerId="Windows Live" clId="Web-{E0BC6162-6212-4D79-9D38-CBBC3E695331}" dt="2019-11-06T00:22:51.400" v="4" actId="20577"/>
        <pc:sldMkLst>
          <pc:docMk/>
          <pc:sldMk cId="401299465" sldId="283"/>
        </pc:sldMkLst>
        <pc:spChg chg="mod">
          <ac:chgData name="Tammy Wilson" userId="e3b55da62d900d7c" providerId="Windows Live" clId="Web-{E0BC6162-6212-4D79-9D38-CBBC3E695331}" dt="2019-11-06T00:22:51.400" v="4" actId="20577"/>
          <ac:spMkLst>
            <pc:docMk/>
            <pc:sldMk cId="401299465" sldId="283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E0BC6162-6212-4D79-9D38-CBBC3E695331}" dt="2019-11-06T00:26:33.401" v="6" actId="20577"/>
        <pc:sldMkLst>
          <pc:docMk/>
          <pc:sldMk cId="333303029" sldId="290"/>
        </pc:sldMkLst>
        <pc:spChg chg="mod">
          <ac:chgData name="Tammy Wilson" userId="e3b55da62d900d7c" providerId="Windows Live" clId="Web-{E0BC6162-6212-4D79-9D38-CBBC3E695331}" dt="2019-11-06T00:26:33.401" v="6" actId="20577"/>
          <ac:spMkLst>
            <pc:docMk/>
            <pc:sldMk cId="333303029" sldId="290"/>
            <ac:spMk id="26656" creationId="{00000000-0000-0000-0000-000000000000}"/>
          </ac:spMkLst>
        </pc:spChg>
      </pc:sldChg>
      <pc:sldChg chg="modSp">
        <pc:chgData name="Tammy Wilson" userId="e3b55da62d900d7c" providerId="Windows Live" clId="Web-{E0BC6162-6212-4D79-9D38-CBBC3E695331}" dt="2019-11-06T00:27:11.323" v="18" actId="20577"/>
        <pc:sldMkLst>
          <pc:docMk/>
          <pc:sldMk cId="2422276837" sldId="295"/>
        </pc:sldMkLst>
        <pc:spChg chg="mod">
          <ac:chgData name="Tammy Wilson" userId="e3b55da62d900d7c" providerId="Windows Live" clId="Web-{E0BC6162-6212-4D79-9D38-CBBC3E695331}" dt="2019-11-06T00:27:11.323" v="18" actId="20577"/>
          <ac:spMkLst>
            <pc:docMk/>
            <pc:sldMk cId="2422276837" sldId="295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E0BC6162-6212-4D79-9D38-CBBC3E695331}" dt="2019-11-06T00:26:46.432" v="9" actId="20577"/>
        <pc:sldMkLst>
          <pc:docMk/>
          <pc:sldMk cId="2664644493" sldId="299"/>
        </pc:sldMkLst>
        <pc:spChg chg="mod">
          <ac:chgData name="Tammy Wilson" userId="e3b55da62d900d7c" providerId="Windows Live" clId="Web-{E0BC6162-6212-4D79-9D38-CBBC3E695331}" dt="2019-11-06T00:26:46.432" v="9" actId="20577"/>
          <ac:spMkLst>
            <pc:docMk/>
            <pc:sldMk cId="2664644493" sldId="299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E0BC6162-6212-4D79-9D38-CBBC3E695331}" dt="2019-11-06T00:27:05.432" v="15" actId="20577"/>
        <pc:sldMkLst>
          <pc:docMk/>
          <pc:sldMk cId="1531500560" sldId="309"/>
        </pc:sldMkLst>
        <pc:spChg chg="mod">
          <ac:chgData name="Tammy Wilson" userId="e3b55da62d900d7c" providerId="Windows Live" clId="Web-{E0BC6162-6212-4D79-9D38-CBBC3E695331}" dt="2019-11-06T00:27:05.432" v="15" actId="20577"/>
          <ac:spMkLst>
            <pc:docMk/>
            <pc:sldMk cId="1531500560" sldId="309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E0BC6162-6212-4D79-9D38-CBBC3E695331}" dt="2019-11-06T00:26:58.417" v="12" actId="20577"/>
        <pc:sldMkLst>
          <pc:docMk/>
          <pc:sldMk cId="4134015558" sldId="310"/>
        </pc:sldMkLst>
        <pc:spChg chg="mod">
          <ac:chgData name="Tammy Wilson" userId="e3b55da62d900d7c" providerId="Windows Live" clId="Web-{E0BC6162-6212-4D79-9D38-CBBC3E695331}" dt="2019-11-06T00:26:58.417" v="12" actId="20577"/>
          <ac:spMkLst>
            <pc:docMk/>
            <pc:sldMk cId="4134015558" sldId="310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C672BA6A-385F-4B14-8E49-773765FFE345}"/>
    <pc:docChg chg="modSld">
      <pc:chgData name="Tammy Wilson" userId="e3b55da62d900d7c" providerId="Windows Live" clId="Web-{C672BA6A-385F-4B14-8E49-773765FFE345}" dt="2019-10-11T23:20:51.968" v="33" actId="20577"/>
      <pc:docMkLst>
        <pc:docMk/>
      </pc:docMkLst>
      <pc:sldChg chg="modSp">
        <pc:chgData name="Tammy Wilson" userId="e3b55da62d900d7c" providerId="Windows Live" clId="Web-{C672BA6A-385F-4B14-8E49-773765FFE345}" dt="2019-10-11T23:18:27.999" v="0" actId="20577"/>
        <pc:sldMkLst>
          <pc:docMk/>
          <pc:sldMk cId="1077802050" sldId="257"/>
        </pc:sldMkLst>
        <pc:spChg chg="mod">
          <ac:chgData name="Tammy Wilson" userId="e3b55da62d900d7c" providerId="Windows Live" clId="Web-{C672BA6A-385F-4B14-8E49-773765FFE345}" dt="2019-10-11T23:18:27.999" v="0" actId="20577"/>
          <ac:spMkLst>
            <pc:docMk/>
            <pc:sldMk cId="1077802050" sldId="257"/>
            <ac:spMk id="2" creationId="{00000000-0000-0000-0000-000000000000}"/>
          </ac:spMkLst>
        </pc:spChg>
      </pc:sldChg>
      <pc:sldChg chg="modSp">
        <pc:chgData name="Tammy Wilson" userId="e3b55da62d900d7c" providerId="Windows Live" clId="Web-{C672BA6A-385F-4B14-8E49-773765FFE345}" dt="2019-10-11T23:20:50.562" v="31" actId="20577"/>
        <pc:sldMkLst>
          <pc:docMk/>
          <pc:sldMk cId="4103511311" sldId="300"/>
        </pc:sldMkLst>
        <pc:spChg chg="mod">
          <ac:chgData name="Tammy Wilson" userId="e3b55da62d900d7c" providerId="Windows Live" clId="Web-{C672BA6A-385F-4B14-8E49-773765FFE345}" dt="2019-10-11T23:20:50.562" v="31" actId="20577"/>
          <ac:spMkLst>
            <pc:docMk/>
            <pc:sldMk cId="4103511311" sldId="300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DA4C7BDD-E825-4293-B64E-A4677857B1E9}"/>
    <pc:docChg chg="modSld">
      <pc:chgData name="Tammy Wilson" userId="e3b55da62d900d7c" providerId="Windows Live" clId="Web-{DA4C7BDD-E825-4293-B64E-A4677857B1E9}" dt="2019-11-06T23:38:25.834" v="9" actId="20577"/>
      <pc:docMkLst>
        <pc:docMk/>
      </pc:docMkLst>
      <pc:sldChg chg="modSp">
        <pc:chgData name="Tammy Wilson" userId="e3b55da62d900d7c" providerId="Windows Live" clId="Web-{DA4C7BDD-E825-4293-B64E-A4677857B1E9}" dt="2019-11-06T23:38:25.834" v="8" actId="20577"/>
        <pc:sldMkLst>
          <pc:docMk/>
          <pc:sldMk cId="1493478021" sldId="301"/>
        </pc:sldMkLst>
        <pc:spChg chg="mod">
          <ac:chgData name="Tammy Wilson" userId="e3b55da62d900d7c" providerId="Windows Live" clId="Web-{DA4C7BDD-E825-4293-B64E-A4677857B1E9}" dt="2019-11-06T23:38:25.834" v="8" actId="20577"/>
          <ac:spMkLst>
            <pc:docMk/>
            <pc:sldMk cId="1493478021" sldId="301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3CDE1608-D369-42C3-8216-E4AC382A8477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4A9FB-6814-44C5-A51E-CA7C9D0AA4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5BDB1-F162-4070-AF93-B55268CB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7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61661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294830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395337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939A42-5FCE-464C-B6B4-40020E1EA0D9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CA" altLang="en-US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226779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/>
              <a:t>Note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7EB7BC-516E-46C1-BA71-F3B052A79984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15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35F1-063F-4826-97E3-D177DBEFB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06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5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1AF0-9CB4-40C0-8E9E-3F9BD8DE213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6961-D1E5-426A-8434-4F990398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PyVoMnRTl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ron man periodic table">
            <a:extLst>
              <a:ext uri="{FF2B5EF4-FFF2-40B4-BE49-F238E27FC236}">
                <a16:creationId xmlns:a16="http://schemas.microsoft.com/office/drawing/2014/main" id="{E16E8EEE-D7F9-4CB3-AFAC-CC3EBE1C3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228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Practice: Draw a Bohr Diagram of Potassium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3918693" y="1743442"/>
            <a:ext cx="4354614" cy="40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7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Practice: Draw a Bohr Diagram of Potassium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8464180" y="2120551"/>
            <a:ext cx="3269719" cy="30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" y="1950720"/>
            <a:ext cx="8209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CA" sz="3200" dirty="0"/>
              <a:t>First find the number of protons by looking at its atomic number (19)</a:t>
            </a:r>
          </a:p>
          <a:p>
            <a:pPr marL="514350" indent="-514350">
              <a:buAutoNum type="arabicPeriod"/>
            </a:pPr>
            <a:r>
              <a:rPr lang="en-CA" sz="3200" dirty="0"/>
              <a:t>Now you know the number of electrons (19).</a:t>
            </a:r>
          </a:p>
          <a:p>
            <a:pPr marL="514350" indent="-514350">
              <a:buAutoNum type="arabicPeriod"/>
            </a:pPr>
            <a:r>
              <a:rPr lang="en-CA" sz="3200" dirty="0"/>
              <a:t>Place the electrons in corresponding shells at compass points (North, East, West, South). </a:t>
            </a:r>
          </a:p>
          <a:p>
            <a:pPr marL="514350" indent="-514350">
              <a:buAutoNum type="arabicPeriod"/>
            </a:pPr>
            <a:r>
              <a:rPr lang="en-CA" sz="3200" dirty="0"/>
              <a:t>Remember that the first shell can only hold 2 electrons, next shell 8, 8, </a:t>
            </a:r>
            <a:r>
              <a:rPr lang="en-CA" sz="3200" dirty="0" err="1"/>
              <a:t>etc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007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Bohr Model of Potassium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1" t="16893" r="36163" b="32717"/>
          <a:stretch/>
        </p:blipFill>
        <p:spPr>
          <a:xfrm>
            <a:off x="3271519" y="1336431"/>
            <a:ext cx="6036603" cy="5156443"/>
          </a:xfrm>
        </p:spPr>
      </p:pic>
    </p:spTree>
    <p:extLst>
      <p:ext uri="{BB962C8B-B14F-4D97-AF65-F5344CB8AC3E}">
        <p14:creationId xmlns:p14="http://schemas.microsoft.com/office/powerpoint/2010/main" val="167275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a Bohr Diagram of Nitrogen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3593632" y="1701626"/>
            <a:ext cx="4542183" cy="42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8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a Bohr Diagram of Nitrogen</a:t>
            </a:r>
            <a:endParaRPr lang="en-US" dirty="0"/>
          </a:p>
        </p:txBody>
      </p:sp>
      <p:pic>
        <p:nvPicPr>
          <p:cNvPr id="4098" name="Picture 2" descr="Image result for nitrogen boh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6" y="1314352"/>
            <a:ext cx="5322277" cy="50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4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Draw a Bohr Diagram of Phosphorous</a:t>
            </a:r>
            <a:endParaRPr lang="en-US" dirty="0"/>
          </a:p>
        </p:txBody>
      </p:sp>
      <p:pic>
        <p:nvPicPr>
          <p:cNvPr id="3074" name="Picture 2" descr="Image result for bohr diagram blan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04"/>
          <a:stretch/>
        </p:blipFill>
        <p:spPr bwMode="auto">
          <a:xfrm>
            <a:off x="4461140" y="2479039"/>
            <a:ext cx="3269719" cy="30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2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Bohr Model of Phosphorous:</a:t>
            </a:r>
          </a:p>
        </p:txBody>
      </p:sp>
      <p:pic>
        <p:nvPicPr>
          <p:cNvPr id="2050" name="Picture 2" descr="Image result for bohr model phospho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17" y="1509506"/>
            <a:ext cx="5157167" cy="53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72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What element is this?</a:t>
            </a:r>
            <a:endParaRPr lang="en-US" altLang="en-US" dirty="0"/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2672862" y="2043382"/>
            <a:ext cx="4740777" cy="3747817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24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24000" dirty="0">
                  <a:ea typeface="ヒラギノ角ゴ Pro W3" pitchFamily="-32" charset="-128"/>
                </a:rPr>
                <a:t>22 n</a:t>
              </a:r>
              <a:endParaRPr lang="en-GB" altLang="en-US" sz="1600" b="1" dirty="0">
                <a:ea typeface="ヒラギノ角ゴ Pro W3" pitchFamily="-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2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What element is this?</a:t>
            </a:r>
            <a:endParaRPr lang="en-US" altLang="en-US" dirty="0"/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8632839" y="133303"/>
            <a:ext cx="3352800" cy="2923396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24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24000" dirty="0">
                  <a:ea typeface="ヒラギノ角ゴ Pro W3" pitchFamily="-32" charset="-128"/>
                </a:rPr>
                <a:t>22 n</a:t>
              </a:r>
              <a:endParaRPr lang="en-GB" altLang="en-US" sz="1600" b="1" dirty="0">
                <a:ea typeface="ヒラギノ角ゴ Pro W3" pitchFamily="-32" charset="-12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0880" y="218370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If you know the number of protons, you know it’s atomic number.</a:t>
            </a:r>
          </a:p>
          <a:p>
            <a:endParaRPr lang="en-CA" sz="3600" dirty="0"/>
          </a:p>
          <a:p>
            <a:r>
              <a:rPr lang="en-CA" sz="3600" dirty="0"/>
              <a:t>Or count the electrons…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23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What element is this?</a:t>
            </a:r>
            <a:endParaRPr lang="en-US" altLang="en-US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1052995" y="2554705"/>
            <a:ext cx="761297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600" dirty="0">
                <a:ea typeface="ヒラギノ角ゴ Pro W3" pitchFamily="-32" charset="-128"/>
              </a:rPr>
              <a:t>It has 2 + 8 + 8 = 18 electrons, and therefore 18 protons.</a:t>
            </a:r>
          </a:p>
          <a:p>
            <a:pPr>
              <a:spcBef>
                <a:spcPct val="50000"/>
              </a:spcBef>
            </a:pPr>
            <a:r>
              <a:rPr lang="en-GB" altLang="en-US" sz="3600" dirty="0">
                <a:ea typeface="ヒラギノ角ゴ Pro W3" pitchFamily="-32" charset="-128"/>
              </a:rPr>
              <a:t>The element with atomic number of 18 is Argon.</a:t>
            </a:r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8632839" y="133303"/>
            <a:ext cx="3352800" cy="2923396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24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24000" dirty="0">
                  <a:ea typeface="ヒラギノ角ゴ Pro W3" pitchFamily="-32" charset="-128"/>
                </a:rPr>
                <a:t>22 n</a:t>
              </a:r>
              <a:endParaRPr lang="en-GB" altLang="en-US" sz="1600" b="1" dirty="0">
                <a:ea typeface="ヒラギノ角ゴ Pro W3" pitchFamily="-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1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o am i element freddie mercury">
            <a:extLst>
              <a:ext uri="{FF2B5EF4-FFF2-40B4-BE49-F238E27FC236}">
                <a16:creationId xmlns:a16="http://schemas.microsoft.com/office/drawing/2014/main" id="{75D033CB-9725-4792-9C1C-C04C70533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30" y="643466"/>
            <a:ext cx="555714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8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patterns do you notice?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2" y="1343898"/>
            <a:ext cx="10537898" cy="551410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3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Patterns of Electron Arrangement in the Periodic 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i="1" dirty="0">
                <a:solidFill>
                  <a:srgbClr val="FF0000"/>
                </a:solidFill>
              </a:rPr>
              <a:t>Have a look at the three Bohr models you drew. 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r>
              <a:rPr lang="en-CA" sz="3600" i="1" dirty="0">
                <a:solidFill>
                  <a:srgbClr val="FF0000"/>
                </a:solidFill>
              </a:rPr>
              <a:t>What relationship can you find between number of OCCUPIED SHELLS and the ROW that it is found on the periodic table?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endParaRPr lang="en-CA" sz="3600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7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Patterns of Electron Arrangement in the Periodic 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i="1" dirty="0">
                <a:solidFill>
                  <a:srgbClr val="FF0000"/>
                </a:solidFill>
              </a:rPr>
              <a:t>Have a look at the three Bohr models you drew. 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r>
              <a:rPr lang="en-CA" sz="3600" i="1" dirty="0">
                <a:solidFill>
                  <a:srgbClr val="FF0000"/>
                </a:solidFill>
              </a:rPr>
              <a:t>What relationship can you find between number of OCCUPIED SHELLS and the ROW that it is found on the periodic table?</a:t>
            </a:r>
            <a:endParaRPr lang="en-CA" sz="3600" i="1">
              <a:solidFill>
                <a:srgbClr val="FF0000"/>
              </a:solidFill>
              <a:cs typeface="Calibri"/>
            </a:endParaRPr>
          </a:p>
          <a:p>
            <a:endParaRPr lang="en-CA" sz="3600" dirty="0">
              <a:solidFill>
                <a:srgbClr val="FF0000"/>
              </a:solidFill>
              <a:cs typeface="Calibri"/>
            </a:endParaRPr>
          </a:p>
          <a:p>
            <a:r>
              <a:rPr lang="en-CA" sz="3600" dirty="0">
                <a:solidFill>
                  <a:srgbClr val="FF0000"/>
                </a:solidFill>
              </a:rPr>
              <a:t>ROW = # of OCCUPIED SHELLS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00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Patterns of Electron Arrangement in the Periodic Table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5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i="1" dirty="0">
                <a:solidFill>
                  <a:srgbClr val="FF0000"/>
                </a:solidFill>
              </a:rPr>
              <a:t>Look at the Alkali Metals (Group 1).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r>
              <a:rPr lang="en-CA" sz="3600" i="1" dirty="0">
                <a:solidFill>
                  <a:srgbClr val="FF0000"/>
                </a:solidFill>
              </a:rPr>
              <a:t>What relationship can you find between number of VALENCE ELECTRONS and the COLUMN that it is found on the periodic table?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endParaRPr lang="en-CA" sz="3600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4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patterns do you notice?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1690688"/>
            <a:ext cx="9144000" cy="478472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452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Patterns of Electron Arrangement in the Periodic Table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85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i="1" dirty="0">
                <a:solidFill>
                  <a:srgbClr val="FF0000"/>
                </a:solidFill>
              </a:rPr>
              <a:t>Look at the Alkali Metals (Group 1).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r>
              <a:rPr lang="en-CA" sz="3600" i="1" dirty="0">
                <a:solidFill>
                  <a:srgbClr val="FF0000"/>
                </a:solidFill>
              </a:rPr>
              <a:t>What relationship can you find between number of VALENCE ELECTRONS and the COLUMN that it is found on the periodic table?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endParaRPr lang="en-CA" sz="3600" dirty="0">
              <a:solidFill>
                <a:srgbClr val="FF0000"/>
              </a:solidFill>
              <a:cs typeface="Calibri"/>
            </a:endParaRPr>
          </a:p>
          <a:p>
            <a:r>
              <a:rPr lang="en-CA" sz="3600" b="1" dirty="0">
                <a:solidFill>
                  <a:srgbClr val="FF0000"/>
                </a:solidFill>
              </a:rPr>
              <a:t>GROUP/COLUMN # =  #VALENCE ELECTRONS  </a:t>
            </a:r>
            <a:endParaRPr lang="en-CA" sz="3600" b="1" dirty="0">
              <a:solidFill>
                <a:srgbClr val="FF0000"/>
              </a:solidFill>
              <a:cs typeface="Calibri"/>
            </a:endParaRP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1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44475"/>
            <a:ext cx="8385175" cy="1398588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dirty="0"/>
              <a:t>Group number determines the number of valence electrons</a:t>
            </a:r>
          </a:p>
        </p:txBody>
      </p:sp>
      <p:pic>
        <p:nvPicPr>
          <p:cNvPr id="50179" name="Picture 2" descr="Image result for valence elect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4749" r="2995" b="25539"/>
          <a:stretch>
            <a:fillRect/>
          </a:stretch>
        </p:blipFill>
        <p:spPr>
          <a:xfrm>
            <a:off x="2286001" y="1828801"/>
            <a:ext cx="77755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79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9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GB" altLang="en-US" dirty="0"/>
              <a:t>What about Argon?</a:t>
            </a:r>
            <a:endParaRPr lang="en-US" altLang="en-US" dirty="0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1052995" y="2554705"/>
            <a:ext cx="761297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9695" indent="-99695">
              <a:spcBef>
                <a:spcPct val="50000"/>
              </a:spcBef>
            </a:pPr>
            <a:r>
              <a:rPr lang="en-GB" altLang="en-US" sz="3600" i="1" dirty="0">
                <a:latin typeface="Arial"/>
                <a:ea typeface="ヒラギノ角ゴ Pro W3" pitchFamily="-32" charset="-128"/>
                <a:cs typeface="Arial"/>
              </a:rPr>
              <a:t>It has 3 electron shells, so it is in period 3</a:t>
            </a:r>
          </a:p>
          <a:p>
            <a:pPr marL="99695" indent="-99695">
              <a:spcBef>
                <a:spcPct val="50000"/>
              </a:spcBef>
            </a:pPr>
            <a:r>
              <a:rPr lang="en-GB" altLang="en-US" sz="3600" i="1" dirty="0">
                <a:latin typeface="Arial"/>
                <a:ea typeface="ヒラギノ角ゴ Pro W3" pitchFamily="-32" charset="-128"/>
                <a:cs typeface="Arial"/>
              </a:rPr>
              <a:t>It has 8 electrons in the outer (valence) shell, therefore it is a noble gas.</a:t>
            </a:r>
          </a:p>
        </p:txBody>
      </p:sp>
      <p:grpSp>
        <p:nvGrpSpPr>
          <p:cNvPr id="26688" name="Group 64"/>
          <p:cNvGrpSpPr>
            <a:grpSpLocks/>
          </p:cNvGrpSpPr>
          <p:nvPr/>
        </p:nvGrpSpPr>
        <p:grpSpPr bwMode="auto">
          <a:xfrm>
            <a:off x="8632839" y="133303"/>
            <a:ext cx="3352800" cy="2923396"/>
            <a:chOff x="4032" y="2448"/>
            <a:chExt cx="1012" cy="1018"/>
          </a:xfrm>
        </p:grpSpPr>
        <p:sp>
          <p:nvSpPr>
            <p:cNvPr id="51207" name="Oval 36"/>
            <p:cNvSpPr>
              <a:spLocks noChangeArrowheads="1"/>
            </p:cNvSpPr>
            <p:nvPr/>
          </p:nvSpPr>
          <p:spPr bwMode="auto">
            <a:xfrm>
              <a:off x="4180" y="2606"/>
              <a:ext cx="709" cy="709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600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8" name="Oval 37"/>
            <p:cNvSpPr>
              <a:spLocks noChangeArrowheads="1"/>
            </p:cNvSpPr>
            <p:nvPr/>
          </p:nvSpPr>
          <p:spPr bwMode="auto">
            <a:xfrm>
              <a:off x="4042" y="2467"/>
              <a:ext cx="990" cy="990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09" name="Oval 34"/>
            <p:cNvSpPr>
              <a:spLocks noChangeArrowheads="1"/>
            </p:cNvSpPr>
            <p:nvPr/>
          </p:nvSpPr>
          <p:spPr bwMode="auto">
            <a:xfrm>
              <a:off x="4427" y="2862"/>
              <a:ext cx="206" cy="2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0" name="Oval 35"/>
            <p:cNvSpPr>
              <a:spLocks noChangeArrowheads="1"/>
            </p:cNvSpPr>
            <p:nvPr/>
          </p:nvSpPr>
          <p:spPr bwMode="auto">
            <a:xfrm>
              <a:off x="4301" y="2734"/>
              <a:ext cx="457" cy="457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1" name="Oval 38"/>
            <p:cNvSpPr>
              <a:spLocks noChangeArrowheads="1"/>
            </p:cNvSpPr>
            <p:nvPr/>
          </p:nvSpPr>
          <p:spPr bwMode="auto">
            <a:xfrm>
              <a:off x="4434" y="2870"/>
              <a:ext cx="194" cy="19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>
                    <a:alpha val="6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2" name="Oval 39"/>
            <p:cNvSpPr>
              <a:spLocks noChangeArrowheads="1"/>
            </p:cNvSpPr>
            <p:nvPr/>
          </p:nvSpPr>
          <p:spPr bwMode="auto">
            <a:xfrm>
              <a:off x="4471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3" name="Oval 40"/>
            <p:cNvSpPr>
              <a:spLocks noChangeArrowheads="1"/>
            </p:cNvSpPr>
            <p:nvPr/>
          </p:nvSpPr>
          <p:spPr bwMode="auto">
            <a:xfrm>
              <a:off x="4537" y="316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4" name="Oval 41"/>
            <p:cNvSpPr>
              <a:spLocks noChangeArrowheads="1"/>
            </p:cNvSpPr>
            <p:nvPr/>
          </p:nvSpPr>
          <p:spPr bwMode="auto">
            <a:xfrm>
              <a:off x="4471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5" name="Oval 42"/>
            <p:cNvSpPr>
              <a:spLocks noChangeArrowheads="1"/>
            </p:cNvSpPr>
            <p:nvPr/>
          </p:nvSpPr>
          <p:spPr bwMode="auto">
            <a:xfrm>
              <a:off x="4537" y="3294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6" name="Oval 43"/>
            <p:cNvSpPr>
              <a:spLocks noChangeArrowheads="1"/>
            </p:cNvSpPr>
            <p:nvPr/>
          </p:nvSpPr>
          <p:spPr bwMode="auto">
            <a:xfrm>
              <a:off x="4471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7" name="Oval 44"/>
            <p:cNvSpPr>
              <a:spLocks noChangeArrowheads="1"/>
            </p:cNvSpPr>
            <p:nvPr/>
          </p:nvSpPr>
          <p:spPr bwMode="auto">
            <a:xfrm>
              <a:off x="4537" y="2586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8" name="Oval 45"/>
            <p:cNvSpPr>
              <a:spLocks noChangeArrowheads="1"/>
            </p:cNvSpPr>
            <p:nvPr/>
          </p:nvSpPr>
          <p:spPr bwMode="auto">
            <a:xfrm rot="5400000">
              <a:off x="4170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19" name="Oval 46"/>
            <p:cNvSpPr>
              <a:spLocks noChangeArrowheads="1"/>
            </p:cNvSpPr>
            <p:nvPr/>
          </p:nvSpPr>
          <p:spPr bwMode="auto">
            <a:xfrm rot="5400000">
              <a:off x="4170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0" name="Oval 47"/>
            <p:cNvSpPr>
              <a:spLocks noChangeArrowheads="1"/>
            </p:cNvSpPr>
            <p:nvPr/>
          </p:nvSpPr>
          <p:spPr bwMode="auto">
            <a:xfrm rot="5400000">
              <a:off x="4872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1" name="Oval 48"/>
            <p:cNvSpPr>
              <a:spLocks noChangeArrowheads="1"/>
            </p:cNvSpPr>
            <p:nvPr/>
          </p:nvSpPr>
          <p:spPr bwMode="auto">
            <a:xfrm rot="5400000">
              <a:off x="4872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2" name="Oval 49"/>
            <p:cNvSpPr>
              <a:spLocks noChangeArrowheads="1"/>
            </p:cNvSpPr>
            <p:nvPr/>
          </p:nvSpPr>
          <p:spPr bwMode="auto">
            <a:xfrm>
              <a:off x="4471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3" name="Oval 50"/>
            <p:cNvSpPr>
              <a:spLocks noChangeArrowheads="1"/>
            </p:cNvSpPr>
            <p:nvPr/>
          </p:nvSpPr>
          <p:spPr bwMode="auto">
            <a:xfrm>
              <a:off x="4537" y="3432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4" name="Oval 51"/>
            <p:cNvSpPr>
              <a:spLocks noChangeArrowheads="1"/>
            </p:cNvSpPr>
            <p:nvPr/>
          </p:nvSpPr>
          <p:spPr bwMode="auto">
            <a:xfrm>
              <a:off x="4471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5" name="Oval 52"/>
            <p:cNvSpPr>
              <a:spLocks noChangeArrowheads="1"/>
            </p:cNvSpPr>
            <p:nvPr/>
          </p:nvSpPr>
          <p:spPr bwMode="auto">
            <a:xfrm>
              <a:off x="4537" y="2448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6" name="Oval 53"/>
            <p:cNvSpPr>
              <a:spLocks noChangeArrowheads="1"/>
            </p:cNvSpPr>
            <p:nvPr/>
          </p:nvSpPr>
          <p:spPr bwMode="auto">
            <a:xfrm rot="5400000">
              <a:off x="4032" y="290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7" name="Oval 54"/>
            <p:cNvSpPr>
              <a:spLocks noChangeArrowheads="1"/>
            </p:cNvSpPr>
            <p:nvPr/>
          </p:nvSpPr>
          <p:spPr bwMode="auto">
            <a:xfrm rot="5400000">
              <a:off x="4032" y="2967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8" name="Oval 55"/>
            <p:cNvSpPr>
              <a:spLocks noChangeArrowheads="1"/>
            </p:cNvSpPr>
            <p:nvPr/>
          </p:nvSpPr>
          <p:spPr bwMode="auto">
            <a:xfrm rot="5400000">
              <a:off x="5010" y="2895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29" name="Oval 56"/>
            <p:cNvSpPr>
              <a:spLocks noChangeArrowheads="1"/>
            </p:cNvSpPr>
            <p:nvPr/>
          </p:nvSpPr>
          <p:spPr bwMode="auto">
            <a:xfrm rot="5400000">
              <a:off x="5010" y="2961"/>
              <a:ext cx="34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sz="1800"/>
            </a:p>
          </p:txBody>
        </p:sp>
        <p:sp>
          <p:nvSpPr>
            <p:cNvPr id="51230" name="Text Box 57"/>
            <p:cNvSpPr txBox="1">
              <a:spLocks noChangeArrowheads="1"/>
            </p:cNvSpPr>
            <p:nvPr/>
          </p:nvSpPr>
          <p:spPr bwMode="auto">
            <a:xfrm>
              <a:off x="4459" y="29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GB" altLang="en-US" sz="2400">
                <a:ea typeface="ヒラギノ角ゴ Pro W3" pitchFamily="-32" charset="-128"/>
              </a:endParaRPr>
            </a:p>
          </p:txBody>
        </p:sp>
        <p:sp>
          <p:nvSpPr>
            <p:cNvPr id="51231" name="Text Box 58"/>
            <p:cNvSpPr txBox="1">
              <a:spLocks noChangeArrowheads="1"/>
            </p:cNvSpPr>
            <p:nvPr/>
          </p:nvSpPr>
          <p:spPr bwMode="auto">
            <a:xfrm>
              <a:off x="4465" y="2883"/>
              <a:ext cx="336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-23000" dirty="0">
                  <a:ea typeface="ヒラギノ角ゴ Pro W3" pitchFamily="-32" charset="-128"/>
                </a:rPr>
                <a:t>18 p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n-US" sz="1600" b="1" baseline="24000" dirty="0">
                  <a:ea typeface="ヒラギノ角ゴ Pro W3" pitchFamily="-32" charset="-128"/>
                </a:rPr>
                <a:t>22 n</a:t>
              </a:r>
              <a:endParaRPr lang="en-GB" altLang="en-US" sz="1600" b="1" dirty="0">
                <a:ea typeface="ヒラギノ角ゴ Pro W3" pitchFamily="-3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Patterns in the Periodic Table regarding electron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sz="3600" dirty="0"/>
              <a:t>Elements in same </a:t>
            </a:r>
            <a:r>
              <a:rPr lang="en-CA" sz="3600" b="1" u="sng" dirty="0"/>
              <a:t>family (group) </a:t>
            </a:r>
            <a:r>
              <a:rPr lang="en-CA" sz="3600" dirty="0"/>
              <a:t>have same number of </a:t>
            </a:r>
            <a:r>
              <a:rPr lang="en-CA" sz="3600" b="1" u="sng" dirty="0"/>
              <a:t>valence electrons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sz="3600" dirty="0"/>
              <a:t>Period </a:t>
            </a:r>
            <a:r>
              <a:rPr lang="en-CA" sz="3600" b="1" dirty="0"/>
              <a:t>(Row)</a:t>
            </a:r>
            <a:r>
              <a:rPr lang="en-CA" sz="3600" dirty="0"/>
              <a:t> = the number of occupied </a:t>
            </a:r>
            <a:r>
              <a:rPr lang="en-CA" sz="3600" b="1" u="sng" dirty="0"/>
              <a:t>shells</a:t>
            </a:r>
            <a:r>
              <a:rPr lang="en-CA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855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Drawing Bohr Diagrams.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HW: Bohr WS</a:t>
            </a:r>
          </a:p>
          <a:p>
            <a:r>
              <a:rPr lang="en-CA" sz="3600" dirty="0"/>
              <a:t>CYU page 223 #2,4,6, 9, 12,13</a:t>
            </a:r>
            <a:endParaRPr lang="en-CA" sz="36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1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6BE3EF9-7DCD-4D2E-AEB3-D9F70513AA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9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Why are Noble gases so stable?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>
            <a:normAutofit/>
          </a:bodyPr>
          <a:lstStyle/>
          <a:p>
            <a:r>
              <a:rPr lang="en-CA" sz="3600" dirty="0"/>
              <a:t>Noble gases have </a:t>
            </a:r>
            <a:r>
              <a:rPr lang="en-CA" sz="3600" b="1" u="sng" dirty="0"/>
              <a:t>FILLED </a:t>
            </a:r>
            <a:r>
              <a:rPr lang="en-CA" sz="3600" dirty="0"/>
              <a:t>valence shells </a:t>
            </a:r>
          </a:p>
          <a:p>
            <a:r>
              <a:rPr lang="en-CA" sz="3600" b="1" u="sng" dirty="0"/>
              <a:t>STABLE OCTECT </a:t>
            </a:r>
            <a:r>
              <a:rPr lang="en-CA" sz="3600" dirty="0"/>
              <a:t>= 8 electrons in the outermost shell.</a:t>
            </a:r>
          </a:p>
          <a:p>
            <a:r>
              <a:rPr lang="en-CA" sz="3600" dirty="0"/>
              <a:t>This makes them very </a:t>
            </a:r>
            <a:r>
              <a:rPr lang="en-CA" sz="3600" b="1" u="sng" dirty="0"/>
              <a:t>STABLE</a:t>
            </a:r>
            <a:r>
              <a:rPr lang="en-CA" sz="3600" dirty="0"/>
              <a:t>. </a:t>
            </a:r>
          </a:p>
        </p:txBody>
      </p:sp>
      <p:pic>
        <p:nvPicPr>
          <p:cNvPr id="1026" name="Picture 2" descr="Image result for noble gas bohr diagram family">
            <a:extLst>
              <a:ext uri="{FF2B5EF4-FFF2-40B4-BE49-F238E27FC236}">
                <a16:creationId xmlns:a16="http://schemas.microsoft.com/office/drawing/2014/main" id="{5CEAA122-344B-47B9-9A73-E563C451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0" t="27604" r="-3" b="941"/>
          <a:stretch/>
        </p:blipFill>
        <p:spPr bwMode="auto">
          <a:xfrm>
            <a:off x="9589477" y="687596"/>
            <a:ext cx="1764323" cy="54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66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atoms become more stable?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i="1" dirty="0"/>
              <a:t>Atoms want to look like Nobel Gases because they are very stable.</a:t>
            </a:r>
            <a:endParaRPr lang="en-CA" i="1" dirty="0">
              <a:cs typeface="Calibri"/>
            </a:endParaRPr>
          </a:p>
          <a:p>
            <a:r>
              <a:rPr lang="en-CA" i="1" dirty="0"/>
              <a:t>Atoms will attempt to obtain a STABLE OCTECT (8 electrons in their valence shell)</a:t>
            </a:r>
          </a:p>
          <a:p>
            <a:r>
              <a:rPr lang="en-CA" sz="3600" dirty="0"/>
              <a:t>Atoms become more stable by </a:t>
            </a:r>
            <a:r>
              <a:rPr lang="en-CA" sz="3600" b="1" u="sng" dirty="0"/>
              <a:t>GAINING</a:t>
            </a:r>
            <a:r>
              <a:rPr lang="en-CA" sz="3600" dirty="0"/>
              <a:t> or </a:t>
            </a:r>
            <a:r>
              <a:rPr lang="en-CA" sz="3600" b="1" u="sng" dirty="0"/>
              <a:t>LOSIN</a:t>
            </a:r>
            <a:r>
              <a:rPr lang="en-CA" sz="3600" dirty="0"/>
              <a:t>G electrons in their valence shell.</a:t>
            </a:r>
          </a:p>
          <a:p>
            <a:r>
              <a:rPr lang="en-CA" sz="3600" dirty="0"/>
              <a:t>Example: Sodium has 1 valence electron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1026" name="Picture 2" descr="Image result for atoms becoming 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22"/>
          <a:stretch/>
        </p:blipFill>
        <p:spPr bwMode="auto">
          <a:xfrm>
            <a:off x="9128782" y="4576060"/>
            <a:ext cx="2225018" cy="27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78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an atom become more stable?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To become more stable, this sodium atom will LOSE that outer electron.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1026" name="Picture 2" descr="Image result for atoms becoming 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63" y="3075316"/>
            <a:ext cx="6828549" cy="34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95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what happens to sodium’s charge if it loses an electron?</a:t>
            </a:r>
            <a:endParaRPr lang="en-US" dirty="0"/>
          </a:p>
        </p:txBody>
      </p:sp>
      <p:pic>
        <p:nvPicPr>
          <p:cNvPr id="1026" name="Picture 2" descr="Image result for atoms becoming 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05" y="2618116"/>
            <a:ext cx="6828549" cy="34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1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happens to an atom’s charge if it gains or loses electrons?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/>
              <a:t>It becomes POSITIVE.</a:t>
            </a:r>
          </a:p>
          <a:p>
            <a:r>
              <a:rPr lang="en-CA" sz="3600" dirty="0"/>
              <a:t>An atom that has gained a charge is called an </a:t>
            </a:r>
            <a:r>
              <a:rPr lang="en-CA" sz="3600" b="1" u="sng" dirty="0"/>
              <a:t>ION.</a:t>
            </a:r>
          </a:p>
          <a:p>
            <a:r>
              <a:rPr lang="en-CA" sz="3600" dirty="0"/>
              <a:t>A positive ion is called a </a:t>
            </a:r>
            <a:r>
              <a:rPr lang="en-CA" sz="3600" b="1" u="sng" dirty="0"/>
              <a:t>CATION.</a:t>
            </a:r>
          </a:p>
          <a:p>
            <a:r>
              <a:rPr lang="en-CA" sz="3600" dirty="0"/>
              <a:t>A negative ion is called an </a:t>
            </a:r>
            <a:r>
              <a:rPr lang="en-CA" sz="3600" b="1" u="sng" dirty="0"/>
              <a:t>ANION.</a:t>
            </a:r>
            <a:endParaRPr lang="en-US" sz="3600" b="1" u="sng" dirty="0"/>
          </a:p>
        </p:txBody>
      </p:sp>
      <p:pic>
        <p:nvPicPr>
          <p:cNvPr id="1026" name="Picture 2" descr="Image result for atoms becoming 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3" y="4106918"/>
            <a:ext cx="5502164" cy="27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77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emistry jokes">
            <a:extLst>
              <a:ext uri="{FF2B5EF4-FFF2-40B4-BE49-F238E27FC236}">
                <a16:creationId xmlns:a16="http://schemas.microsoft.com/office/drawing/2014/main" id="{54C3AFEF-B4C4-4769-AB5F-CD0134E45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28" y="411714"/>
            <a:ext cx="7943688" cy="64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0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Atoms, Ions &amp; Bohr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dirty="0"/>
              <a:t>In a neutral atom:</a:t>
            </a:r>
          </a:p>
          <a:p>
            <a:r>
              <a:rPr lang="en-CA" sz="3600" dirty="0"/>
              <a:t>The number of </a:t>
            </a:r>
            <a:r>
              <a:rPr lang="en-CA" sz="3600" b="1" u="sng" dirty="0"/>
              <a:t>protons</a:t>
            </a:r>
            <a:r>
              <a:rPr lang="en-CA" sz="3600" dirty="0"/>
              <a:t> = </a:t>
            </a:r>
            <a:r>
              <a:rPr lang="en-CA" sz="3600" b="1" u="sng" dirty="0"/>
              <a:t>electrons</a:t>
            </a:r>
          </a:p>
          <a:p>
            <a:endParaRPr lang="en-CA" sz="3600" dirty="0"/>
          </a:p>
          <a:p>
            <a:r>
              <a:rPr lang="en-CA" sz="3600" dirty="0"/>
              <a:t>In an  ION: </a:t>
            </a:r>
          </a:p>
          <a:p>
            <a:r>
              <a:rPr lang="en-CA" sz="3600" dirty="0"/>
              <a:t>You can calculate the # of electrons by taking </a:t>
            </a:r>
          </a:p>
          <a:p>
            <a:pPr marL="0" indent="0">
              <a:buNone/>
            </a:pPr>
            <a:r>
              <a:rPr lang="en-CA" sz="3600" dirty="0"/>
              <a:t>#PROTONS – ION CHARGE (use the charge indicated in the upper right corner of each element on periodic table)</a:t>
            </a:r>
          </a:p>
        </p:txBody>
      </p:sp>
    </p:spTree>
    <p:extLst>
      <p:ext uri="{BB962C8B-B14F-4D97-AF65-F5344CB8AC3E}">
        <p14:creationId xmlns:p14="http://schemas.microsoft.com/office/powerpoint/2010/main" val="1511273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Magnesium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In a Neutral atom:</a:t>
            </a:r>
          </a:p>
          <a:p>
            <a:pPr marL="0" indent="0">
              <a:buNone/>
            </a:pPr>
            <a:r>
              <a:rPr lang="en-CA" sz="3600" dirty="0"/>
              <a:t># protons _______</a:t>
            </a:r>
          </a:p>
          <a:p>
            <a:pPr marL="0" indent="0">
              <a:buNone/>
            </a:pPr>
            <a:r>
              <a:rPr lang="en-CA" sz="3600" dirty="0"/>
              <a:t># neutrons _______</a:t>
            </a:r>
          </a:p>
          <a:p>
            <a:pPr marL="0" indent="0">
              <a:buNone/>
            </a:pPr>
            <a:r>
              <a:rPr lang="en-CA" sz="3600" dirty="0"/>
              <a:t>#  electrons ______</a:t>
            </a:r>
          </a:p>
        </p:txBody>
      </p:sp>
    </p:spTree>
    <p:extLst>
      <p:ext uri="{BB962C8B-B14F-4D97-AF65-F5344CB8AC3E}">
        <p14:creationId xmlns:p14="http://schemas.microsoft.com/office/powerpoint/2010/main" val="1725143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Magnesium </a:t>
            </a:r>
            <a:r>
              <a:rPr lang="en-CA" b="1" dirty="0">
                <a:solidFill>
                  <a:srgbClr val="FF0000"/>
                </a:solidFill>
              </a:rPr>
              <a:t>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9829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	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CA" sz="3600" dirty="0"/>
              <a:t># protons _______</a:t>
            </a:r>
          </a:p>
          <a:p>
            <a:pPr marL="0" indent="0">
              <a:buNone/>
            </a:pPr>
            <a:r>
              <a:rPr lang="en-CA" sz="3600" dirty="0"/>
              <a:t># neutrons _______</a:t>
            </a:r>
          </a:p>
          <a:p>
            <a:pPr marL="0" indent="0">
              <a:buNone/>
            </a:pPr>
            <a:r>
              <a:rPr lang="en-CA" sz="3600" dirty="0"/>
              <a:t>#  electrons ______</a:t>
            </a:r>
          </a:p>
          <a:p>
            <a:pPr marL="0" indent="0">
              <a:buNone/>
            </a:pPr>
            <a:r>
              <a:rPr lang="en-CA" sz="3600" dirty="0"/>
              <a:t>(we got this by # protons – ion charge = 12- (+2) = 10 </a:t>
            </a:r>
          </a:p>
        </p:txBody>
      </p:sp>
    </p:spTree>
    <p:extLst>
      <p:ext uri="{BB962C8B-B14F-4D97-AF65-F5344CB8AC3E}">
        <p14:creationId xmlns:p14="http://schemas.microsoft.com/office/powerpoint/2010/main" val="1004409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Another Example: Nitrogen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686800" cy="5440362"/>
          </a:xfrm>
        </p:spPr>
        <p:txBody>
          <a:bodyPr>
            <a:normAutofit/>
          </a:bodyPr>
          <a:lstStyle/>
          <a:p>
            <a:r>
              <a:rPr lang="en-CA" dirty="0"/>
              <a:t>In a neutral atom:</a:t>
            </a:r>
          </a:p>
          <a:p>
            <a:r>
              <a:rPr lang="en-CA" dirty="0"/>
              <a:t># protons _______</a:t>
            </a:r>
          </a:p>
          <a:p>
            <a:r>
              <a:rPr lang="en-CA" dirty="0"/>
              <a:t># neutrons _______</a:t>
            </a:r>
          </a:p>
          <a:p>
            <a:r>
              <a:rPr lang="en-CA" dirty="0"/>
              <a:t>#  electrons ______</a:t>
            </a:r>
          </a:p>
          <a:p>
            <a:endParaRPr lang="en-CA" dirty="0"/>
          </a:p>
          <a:p>
            <a:r>
              <a:rPr lang="en-CA" dirty="0"/>
              <a:t>In an ION</a:t>
            </a:r>
          </a:p>
          <a:p>
            <a:r>
              <a:rPr lang="en-CA" dirty="0"/>
              <a:t># protons _______</a:t>
            </a:r>
          </a:p>
          <a:p>
            <a:r>
              <a:rPr lang="en-CA" dirty="0"/>
              <a:t># neutrons _______</a:t>
            </a:r>
          </a:p>
          <a:p>
            <a:r>
              <a:rPr lang="en-CA" dirty="0"/>
              <a:t>#  electrons ______</a:t>
            </a:r>
          </a:p>
          <a:p>
            <a:r>
              <a:rPr lang="en-CA" dirty="0"/>
              <a:t>( we got this by #protons – ion charge = 7 – (-3) = 10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2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o am i element noble gas">
            <a:extLst>
              <a:ext uri="{FF2B5EF4-FFF2-40B4-BE49-F238E27FC236}">
                <a16:creationId xmlns:a16="http://schemas.microsoft.com/office/drawing/2014/main" id="{EB2F8B5A-D902-418B-9E83-E3BC220709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 r="1" b="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0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i="1" dirty="0"/>
              <a:t>Find Sodium on the Periodic Table:</a:t>
            </a:r>
          </a:p>
          <a:p>
            <a:r>
              <a:rPr lang="en-CA" sz="3600" i="1" dirty="0"/>
              <a:t>What is sodium’s atomic number? </a:t>
            </a:r>
          </a:p>
          <a:p>
            <a:r>
              <a:rPr lang="en-CA" sz="3600" i="1" dirty="0"/>
              <a:t>How may protons does sodium have?</a:t>
            </a:r>
          </a:p>
          <a:p>
            <a:r>
              <a:rPr lang="en-CA" sz="3600" i="1" dirty="0"/>
              <a:t>How many neutrons does sodium have?</a:t>
            </a:r>
          </a:p>
          <a:p>
            <a:r>
              <a:rPr lang="en-CA" sz="3600" i="1" dirty="0"/>
              <a:t>How many electrons does sodium have?</a:t>
            </a:r>
          </a:p>
          <a:p>
            <a:r>
              <a:rPr lang="en-CA" sz="3600" i="1" dirty="0"/>
              <a:t>If you have an ION of sodium, what is it’s charge?</a:t>
            </a:r>
          </a:p>
          <a:p>
            <a:r>
              <a:rPr lang="en-CA" sz="3600" i="1" dirty="0"/>
              <a:t>How many electrons in an ION of sodium?</a:t>
            </a:r>
          </a:p>
        </p:txBody>
      </p:sp>
    </p:spTree>
    <p:extLst>
      <p:ext uri="{BB962C8B-B14F-4D97-AF65-F5344CB8AC3E}">
        <p14:creationId xmlns:p14="http://schemas.microsoft.com/office/powerpoint/2010/main" val="3911251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i="1" dirty="0"/>
              <a:t>Find Sodium on the Periodic Table:</a:t>
            </a:r>
          </a:p>
          <a:p>
            <a:r>
              <a:rPr lang="en-CA" sz="3600" i="1" dirty="0"/>
              <a:t>What is sodium’s atomic number?   </a:t>
            </a:r>
            <a:r>
              <a:rPr lang="en-CA" sz="3600" i="1" dirty="0">
                <a:solidFill>
                  <a:srgbClr val="FF0000"/>
                </a:solidFill>
              </a:rPr>
              <a:t>11</a:t>
            </a:r>
          </a:p>
          <a:p>
            <a:r>
              <a:rPr lang="en-CA" sz="3600" i="1" dirty="0"/>
              <a:t>How may protons does sodium have? </a:t>
            </a:r>
            <a:r>
              <a:rPr lang="en-CA" sz="3600" i="1" dirty="0">
                <a:solidFill>
                  <a:srgbClr val="FF0000"/>
                </a:solidFill>
              </a:rPr>
              <a:t>11</a:t>
            </a:r>
          </a:p>
          <a:p>
            <a:r>
              <a:rPr lang="en-CA" sz="3600" i="1" dirty="0"/>
              <a:t>How many neutrons does sodium have? </a:t>
            </a:r>
            <a:r>
              <a:rPr lang="en-CA" sz="3600" i="1" dirty="0">
                <a:solidFill>
                  <a:srgbClr val="FF0000"/>
                </a:solidFill>
              </a:rPr>
              <a:t>12</a:t>
            </a:r>
          </a:p>
          <a:p>
            <a:r>
              <a:rPr lang="en-CA" sz="3600" i="1" dirty="0"/>
              <a:t>How many electrons does sodium have? </a:t>
            </a:r>
            <a:r>
              <a:rPr lang="en-CA" sz="3600" i="1" dirty="0">
                <a:solidFill>
                  <a:srgbClr val="FF0000"/>
                </a:solidFill>
              </a:rPr>
              <a:t>11</a:t>
            </a:r>
          </a:p>
          <a:p>
            <a:r>
              <a:rPr lang="en-CA" sz="3600" i="1" dirty="0"/>
              <a:t>If you have an ION of sodium, what is it’s charge? </a:t>
            </a:r>
            <a:r>
              <a:rPr lang="en-CA" sz="3600" i="1" dirty="0">
                <a:solidFill>
                  <a:srgbClr val="FF0000"/>
                </a:solidFill>
              </a:rPr>
              <a:t>+1</a:t>
            </a:r>
          </a:p>
          <a:p>
            <a:r>
              <a:rPr lang="en-CA" sz="3600" i="1" dirty="0"/>
              <a:t>How many electrons in an ION of sodium? </a:t>
            </a:r>
            <a:r>
              <a:rPr lang="en-CA" sz="3600" i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16413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Patterns of the Periodic Table and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i="1" dirty="0"/>
              <a:t>What is the charge of the ions of the ALKALI METALS?</a:t>
            </a:r>
          </a:p>
          <a:p>
            <a:r>
              <a:rPr lang="en-CA" sz="3600" i="1" dirty="0"/>
              <a:t> What is the charge of the ions of the ALKALI EARTH METALS?</a:t>
            </a:r>
          </a:p>
          <a:p>
            <a:r>
              <a:rPr lang="en-CA" sz="3600" i="1" dirty="0"/>
              <a:t>What about the Transitions Metals?</a:t>
            </a:r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0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Patterns of the Periodic Table and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600" dirty="0"/>
          </a:p>
          <a:p>
            <a:r>
              <a:rPr lang="en-CA" sz="3600" dirty="0"/>
              <a:t>Metals tend to </a:t>
            </a:r>
            <a:r>
              <a:rPr lang="en-CA" sz="3600" b="1" u="sng" dirty="0"/>
              <a:t>LOSE </a:t>
            </a:r>
            <a:r>
              <a:rPr lang="en-CA" sz="3600" dirty="0"/>
              <a:t>electrons and become </a:t>
            </a:r>
            <a:r>
              <a:rPr lang="en-CA" sz="3600" b="1" dirty="0"/>
              <a:t>positive </a:t>
            </a:r>
            <a:r>
              <a:rPr lang="en-CA" sz="3600" dirty="0"/>
              <a:t>ions (CATIONS).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58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Patterns on the other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i="1" dirty="0"/>
              <a:t>What is the charge of the ions of the HALOGENS (Group 17)?</a:t>
            </a:r>
          </a:p>
          <a:p>
            <a:endParaRPr lang="en-CA" sz="3600" i="1" dirty="0"/>
          </a:p>
          <a:p>
            <a:r>
              <a:rPr lang="en-CA" sz="3600" i="1" dirty="0"/>
              <a:t>Group 16?</a:t>
            </a:r>
          </a:p>
          <a:p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44473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Patterns on the other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sz="3600" dirty="0"/>
          </a:p>
          <a:p>
            <a:r>
              <a:rPr lang="en-CA" sz="3600" dirty="0"/>
              <a:t>Non-metals tend to </a:t>
            </a:r>
            <a:r>
              <a:rPr lang="en-CA" sz="3600" b="1" u="sng" dirty="0"/>
              <a:t>GAIN</a:t>
            </a:r>
            <a:r>
              <a:rPr lang="en-CA" sz="3600" dirty="0"/>
              <a:t> electrons, forming NEGATIVE IONS (anions).</a:t>
            </a:r>
          </a:p>
        </p:txBody>
      </p:sp>
    </p:spTree>
    <p:extLst>
      <p:ext uri="{BB962C8B-B14F-4D97-AF65-F5344CB8AC3E}">
        <p14:creationId xmlns:p14="http://schemas.microsoft.com/office/powerpoint/2010/main" val="1741105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Representing 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Charge of an ion is shown with </a:t>
            </a:r>
            <a:r>
              <a:rPr lang="en-CA" sz="3600" b="1" u="sng" dirty="0"/>
              <a:t>SUPERSCRIPT</a:t>
            </a:r>
            <a:r>
              <a:rPr lang="en-CA" sz="3600" b="1" dirty="0"/>
              <a:t>:</a:t>
            </a:r>
          </a:p>
          <a:p>
            <a:pPr marL="0" indent="0">
              <a:buNone/>
            </a:pPr>
            <a:r>
              <a:rPr lang="en-CA" sz="3600" b="1" dirty="0"/>
              <a:t>            </a:t>
            </a:r>
            <a:r>
              <a:rPr lang="en-CA" sz="3600" dirty="0"/>
              <a:t>+ or – to the upper right of the symbol:</a:t>
            </a:r>
          </a:p>
          <a:p>
            <a:pPr marL="0" indent="0">
              <a:buNone/>
            </a:pPr>
            <a:r>
              <a:rPr lang="en-CA" sz="3600" dirty="0"/>
              <a:t>             </a:t>
            </a:r>
          </a:p>
          <a:p>
            <a:pPr lvl="1"/>
            <a:endParaRPr lang="en-CA" sz="3600" dirty="0" err="1"/>
          </a:p>
        </p:txBody>
      </p:sp>
      <p:pic>
        <p:nvPicPr>
          <p:cNvPr id="2052" name="Picture 4" descr="Image result for chloride ion symbol and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71" y="3168870"/>
            <a:ext cx="5455125" cy="34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3" y="3168870"/>
            <a:ext cx="5414007" cy="34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17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B</a:t>
            </a:r>
            <a:r>
              <a:rPr lang="en-CA" b="1" dirty="0"/>
              <a:t>ohr Model of an 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676401"/>
            <a:ext cx="10119360" cy="37490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3600" dirty="0"/>
              <a:t>The Bohr Model indicates the charge with a      </a:t>
            </a:r>
          </a:p>
          <a:p>
            <a:pPr marL="0" indent="0">
              <a:buNone/>
              <a:defRPr/>
            </a:pPr>
            <a:r>
              <a:rPr lang="en-CA" sz="3600" dirty="0"/>
              <a:t> 	“ </a:t>
            </a:r>
            <a:r>
              <a:rPr lang="en-CA" sz="3600" b="1" u="sng" dirty="0"/>
              <a:t>+ or – </a:t>
            </a:r>
            <a:r>
              <a:rPr lang="en-CA" sz="3600" dirty="0"/>
              <a:t>” and </a:t>
            </a:r>
            <a:r>
              <a:rPr lang="en-CA" sz="3600" b="1" u="sng" dirty="0"/>
              <a:t>brackets</a:t>
            </a:r>
            <a:r>
              <a:rPr lang="en-CA" sz="3600" dirty="0"/>
              <a:t>.</a:t>
            </a:r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pic>
        <p:nvPicPr>
          <p:cNvPr id="6146" name="Picture 2" descr="Image result for calcium ion bohr diagram brac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85" y="4022844"/>
            <a:ext cx="5598839" cy="28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77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b="1" cap="all" dirty="0"/>
              <a:t>Practice: D</a:t>
            </a:r>
            <a:r>
              <a:rPr lang="en-GB" sz="4000" b="1" dirty="0"/>
              <a:t>raw the Bohr model  for an aluminium atom and ion</a:t>
            </a:r>
            <a:r>
              <a:rPr lang="en-GB" b="1" dirty="0"/>
              <a:t>.</a:t>
            </a:r>
            <a:endParaRPr lang="en-CA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r>
              <a:rPr lang="en-CA" altLang="en-US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73833"/>
              </p:ext>
            </p:extLst>
          </p:nvPr>
        </p:nvGraphicFramePr>
        <p:xfrm>
          <a:off x="1031631" y="2348880"/>
          <a:ext cx="9753600" cy="45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367614444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185945125"/>
                    </a:ext>
                  </a:extLst>
                </a:gridCol>
              </a:tblGrid>
              <a:tr h="4509120">
                <a:tc>
                  <a:txBody>
                    <a:bodyPr/>
                    <a:lstStyle/>
                    <a:p>
                      <a:r>
                        <a:rPr lang="en-GB" altLang="en-US" sz="3600" dirty="0">
                          <a:solidFill>
                            <a:schemeClr val="tx1"/>
                          </a:solidFill>
                        </a:rPr>
                        <a:t>aluminum-27 atom </a:t>
                      </a:r>
                      <a:endParaRPr lang="en-CA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3600" dirty="0">
                          <a:solidFill>
                            <a:schemeClr val="tx1"/>
                          </a:solidFill>
                        </a:rPr>
                        <a:t>aluminium-27 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0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86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b="1" cap="all" dirty="0"/>
              <a:t>Practice: D</a:t>
            </a:r>
            <a:r>
              <a:rPr lang="en-GB" sz="4000" b="1" dirty="0"/>
              <a:t>raw the Bohr model  for an aluminium atom and ion</a:t>
            </a:r>
            <a:r>
              <a:rPr lang="en-GB" b="1" dirty="0"/>
              <a:t>.</a:t>
            </a:r>
            <a:endParaRPr lang="en-CA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2348880"/>
          <a:ext cx="8003232" cy="377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>
                  <a:extLst>
                    <a:ext uri="{9D8B030D-6E8A-4147-A177-3AD203B41FA5}">
                      <a16:colId xmlns:a16="http://schemas.microsoft.com/office/drawing/2014/main" val="3367614444"/>
                    </a:ext>
                  </a:extLst>
                </a:gridCol>
                <a:gridCol w="4001616">
                  <a:extLst>
                    <a:ext uri="{9D8B030D-6E8A-4147-A177-3AD203B41FA5}">
                      <a16:colId xmlns:a16="http://schemas.microsoft.com/office/drawing/2014/main" val="3185945125"/>
                    </a:ext>
                  </a:extLst>
                </a:gridCol>
              </a:tblGrid>
              <a:tr h="3777283">
                <a:tc>
                  <a:txBody>
                    <a:bodyPr/>
                    <a:lstStyle/>
                    <a:p>
                      <a:r>
                        <a:rPr lang="en-GB" altLang="en-US" sz="3200" dirty="0">
                          <a:solidFill>
                            <a:schemeClr val="tx1"/>
                          </a:solidFill>
                        </a:rPr>
                        <a:t>aluminum-27 atom </a:t>
                      </a:r>
                    </a:p>
                    <a:p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3200" dirty="0">
                          <a:solidFill>
                            <a:schemeClr val="tx1"/>
                          </a:solidFill>
                        </a:rPr>
                        <a:t>aluminium-27 ion </a:t>
                      </a:r>
                    </a:p>
                    <a:p>
                      <a:endParaRPr lang="en-GB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04043"/>
                  </a:ext>
                </a:extLst>
              </a:tr>
            </a:tbl>
          </a:graphicData>
        </a:graphic>
      </p:graphicFrame>
      <p:pic>
        <p:nvPicPr>
          <p:cNvPr id="5" name="Picture 2" descr="Image result for bohr diagram of alum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186868"/>
            <a:ext cx="27241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aluminum ion bohr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7104" r="51051" b="46460"/>
          <a:stretch>
            <a:fillRect/>
          </a:stretch>
        </p:blipFill>
        <p:spPr bwMode="auto">
          <a:xfrm>
            <a:off x="6363817" y="2941639"/>
            <a:ext cx="3273123" cy="27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4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who am i element funny">
            <a:extLst>
              <a:ext uri="{FF2B5EF4-FFF2-40B4-BE49-F238E27FC236}">
                <a16:creationId xmlns:a16="http://schemas.microsoft.com/office/drawing/2014/main" id="{FCA4BEFD-0867-4307-A763-659EE1CEF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/>
        </p:blipFill>
        <p:spPr bwMode="auto">
          <a:xfrm>
            <a:off x="2753977" y="643466"/>
            <a:ext cx="668404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45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 descr="Image result for chemistry jokes">
            <a:extLst>
              <a:ext uri="{FF2B5EF4-FFF2-40B4-BE49-F238E27FC236}">
                <a16:creationId xmlns:a16="http://schemas.microsoft.com/office/drawing/2014/main" id="{0E204851-AA0D-486A-9608-952D1D6AB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93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emistry jokes">
            <a:extLst>
              <a:ext uri="{FF2B5EF4-FFF2-40B4-BE49-F238E27FC236}">
                <a16:creationId xmlns:a16="http://schemas.microsoft.com/office/drawing/2014/main" id="{83959191-6E72-4425-B11B-F23FEF00B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85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04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chemistry jokes">
            <a:extLst>
              <a:ext uri="{FF2B5EF4-FFF2-40B4-BE49-F238E27FC236}">
                <a16:creationId xmlns:a16="http://schemas.microsoft.com/office/drawing/2014/main" id="{C32DA709-AB03-4AA5-A3A1-9F2CEC4A8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2" y="-1"/>
            <a:ext cx="8709893" cy="708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0460-89B0-46A3-B2FA-94D3CDA9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08D4-7D83-4C82-A760-B69EADB7C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Bohr WS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2"/>
              </a:rPr>
              <a:t>https://www.youtube.com/watch?v=5PyVoMnRTlQ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9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o am i element funny">
            <a:extLst>
              <a:ext uri="{FF2B5EF4-FFF2-40B4-BE49-F238E27FC236}">
                <a16:creationId xmlns:a16="http://schemas.microsoft.com/office/drawing/2014/main" id="{EC11C4B0-9C70-47A1-A728-98E72E9F18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48" y="643467"/>
            <a:ext cx="56559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7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Modeling Atoms: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Bohr Diagrams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90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Bohr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1600200"/>
            <a:ext cx="5922498" cy="5257800"/>
          </a:xfrm>
        </p:spPr>
        <p:txBody>
          <a:bodyPr>
            <a:normAutofit/>
          </a:bodyPr>
          <a:lstStyle/>
          <a:p>
            <a:r>
              <a:rPr lang="en-CA" sz="3600" dirty="0"/>
              <a:t>A Bohr Model is a diagram of the number of </a:t>
            </a:r>
            <a:r>
              <a:rPr lang="en-CA" sz="3600" b="1" u="sng" dirty="0"/>
              <a:t>electrons</a:t>
            </a:r>
            <a:r>
              <a:rPr lang="en-CA" sz="3600" dirty="0"/>
              <a:t> in each of the </a:t>
            </a:r>
            <a:r>
              <a:rPr lang="en-CA" sz="3600" b="1" u="sng" dirty="0"/>
              <a:t>energy level </a:t>
            </a:r>
            <a:r>
              <a:rPr lang="en-CA" sz="3600" dirty="0"/>
              <a:t>(shell) around the nucleus of an atom.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boh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78" y="1027905"/>
            <a:ext cx="4791222" cy="48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0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Bohr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3840"/>
            <a:ext cx="11130280" cy="4074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Each shell can only hold a CERTAIN NUMBER of electrons:</a:t>
            </a:r>
          </a:p>
          <a:p>
            <a:pPr marL="0" indent="0">
              <a:buNone/>
            </a:pPr>
            <a:endParaRPr lang="en-CA" sz="3600" dirty="0"/>
          </a:p>
          <a:p>
            <a:r>
              <a:rPr lang="en-CA" sz="3600" dirty="0"/>
              <a:t>First shell can only hold a maximum of </a:t>
            </a:r>
            <a:r>
              <a:rPr lang="en-CA" sz="3600" b="1" u="sng" dirty="0">
                <a:solidFill>
                  <a:srgbClr val="FF0000"/>
                </a:solidFill>
              </a:rPr>
              <a:t>2 </a:t>
            </a:r>
            <a:r>
              <a:rPr lang="en-CA" sz="3600" dirty="0">
                <a:solidFill>
                  <a:srgbClr val="FF0000"/>
                </a:solidFill>
              </a:rPr>
              <a:t>electrons </a:t>
            </a:r>
            <a:endParaRPr lang="en-CA" sz="3600" dirty="0"/>
          </a:p>
          <a:p>
            <a:r>
              <a:rPr lang="en-CA" sz="3600" dirty="0"/>
              <a:t>2</a:t>
            </a:r>
            <a:r>
              <a:rPr lang="en-CA" sz="3600" baseline="30000" dirty="0"/>
              <a:t>nd</a:t>
            </a:r>
            <a:r>
              <a:rPr lang="en-CA" sz="3600" dirty="0"/>
              <a:t> shell = </a:t>
            </a:r>
            <a:r>
              <a:rPr lang="en-CA" sz="3600" dirty="0">
                <a:solidFill>
                  <a:srgbClr val="FF0000"/>
                </a:solidFill>
              </a:rPr>
              <a:t>8</a:t>
            </a:r>
            <a:r>
              <a:rPr lang="en-CA" sz="3600" dirty="0"/>
              <a:t>,     3</a:t>
            </a:r>
            <a:r>
              <a:rPr lang="en-CA" sz="3600" baseline="30000" dirty="0"/>
              <a:t>rd</a:t>
            </a:r>
            <a:r>
              <a:rPr lang="en-CA" sz="3600" dirty="0"/>
              <a:t> shell = </a:t>
            </a:r>
            <a:r>
              <a:rPr lang="en-CA" sz="3600" dirty="0">
                <a:solidFill>
                  <a:srgbClr val="FF0000"/>
                </a:solidFill>
              </a:rPr>
              <a:t>8</a:t>
            </a:r>
            <a:r>
              <a:rPr lang="en-CA" sz="3600" dirty="0"/>
              <a:t>,       4</a:t>
            </a:r>
            <a:r>
              <a:rPr lang="en-CA" sz="3600" baseline="30000" dirty="0"/>
              <a:t>th</a:t>
            </a:r>
            <a:r>
              <a:rPr lang="en-CA" sz="3600" dirty="0"/>
              <a:t> = </a:t>
            </a:r>
            <a:r>
              <a:rPr lang="en-CA" sz="3600" dirty="0">
                <a:solidFill>
                  <a:srgbClr val="FF0000"/>
                </a:solidFill>
              </a:rPr>
              <a:t>18</a:t>
            </a:r>
            <a:r>
              <a:rPr lang="en-CA" sz="3600" dirty="0"/>
              <a:t>.</a:t>
            </a:r>
          </a:p>
          <a:p>
            <a:endParaRPr lang="en-CA" sz="3600" dirty="0"/>
          </a:p>
          <a:p>
            <a:r>
              <a:rPr lang="en-CA" sz="3600" dirty="0"/>
              <a:t>The outermost shell is called the </a:t>
            </a:r>
            <a:r>
              <a:rPr lang="en-CA" sz="3600" b="1" u="sng" dirty="0"/>
              <a:t>VALENCE SHELL</a:t>
            </a:r>
            <a:r>
              <a:rPr lang="en-CA" sz="3600" dirty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2050" name="Picture 2" descr="Image result for boh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95" y="145414"/>
            <a:ext cx="24098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1116</Words>
  <Application>Microsoft Office PowerPoint</Application>
  <PresentationFormat>Widescreen</PresentationFormat>
  <Paragraphs>176</Paragraphs>
  <Slides>53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Atoms:</vt:lpstr>
      <vt:lpstr>Bohr Model</vt:lpstr>
      <vt:lpstr>Bohr Model</vt:lpstr>
      <vt:lpstr>Practice: Draw a Bohr Diagram of Potassium</vt:lpstr>
      <vt:lpstr>Practice: Draw a Bohr Diagram of Potassium</vt:lpstr>
      <vt:lpstr>Bohr Model of Potassium</vt:lpstr>
      <vt:lpstr>Draw a Bohr Diagram of Nitrogen</vt:lpstr>
      <vt:lpstr>Draw a Bohr Diagram of Nitrogen</vt:lpstr>
      <vt:lpstr>Draw a Bohr Diagram of Phosphorous</vt:lpstr>
      <vt:lpstr>Bohr Model of Phosphorous:</vt:lpstr>
      <vt:lpstr>What element is this?</vt:lpstr>
      <vt:lpstr>What element is this?</vt:lpstr>
      <vt:lpstr>What element is this?</vt:lpstr>
      <vt:lpstr>What patterns do you notice?</vt:lpstr>
      <vt:lpstr>Patterns of Electron Arrangement in the Periodic Table </vt:lpstr>
      <vt:lpstr>Patterns of Electron Arrangement in the Periodic Table </vt:lpstr>
      <vt:lpstr>Patterns of Electron Arrangement in the Periodic Table </vt:lpstr>
      <vt:lpstr>What patterns do you notice?</vt:lpstr>
      <vt:lpstr>Patterns of Electron Arrangement in the Periodic Table </vt:lpstr>
      <vt:lpstr>Group number determines the number of valence electrons</vt:lpstr>
      <vt:lpstr>What about Argon?</vt:lpstr>
      <vt:lpstr>Patterns in the Periodic Table regarding electron arrangement</vt:lpstr>
      <vt:lpstr>Practice Drawing Bohr Diagrams.</vt:lpstr>
      <vt:lpstr>Why are Noble gases so stable?</vt:lpstr>
      <vt:lpstr>How do atoms become more stable?</vt:lpstr>
      <vt:lpstr>How does an atom become more stable?</vt:lpstr>
      <vt:lpstr>But what happens to sodium’s charge if it loses an electron?</vt:lpstr>
      <vt:lpstr>What happens to an atom’s charge if it gains or loses electrons?</vt:lpstr>
      <vt:lpstr>PowerPoint Presentation</vt:lpstr>
      <vt:lpstr>Atoms, Ions &amp; Bohr Models</vt:lpstr>
      <vt:lpstr>Example: Magnesium Atom</vt:lpstr>
      <vt:lpstr>Magnesium Ion</vt:lpstr>
      <vt:lpstr>Another Example: Nitrogen</vt:lpstr>
      <vt:lpstr>Quick Review</vt:lpstr>
      <vt:lpstr>Quick Review</vt:lpstr>
      <vt:lpstr>Patterns of the Periodic Table and Ions</vt:lpstr>
      <vt:lpstr>Patterns of the Periodic Table and Ions</vt:lpstr>
      <vt:lpstr>Patterns on the other side</vt:lpstr>
      <vt:lpstr>Patterns on the other side</vt:lpstr>
      <vt:lpstr>Representing Ions </vt:lpstr>
      <vt:lpstr>Bohr Model of an Ion</vt:lpstr>
      <vt:lpstr>Practice: Draw the Bohr model  for an aluminium atom and ion.</vt:lpstr>
      <vt:lpstr>Practice: Draw the Bohr model  for an aluminium atom and ion.</vt:lpstr>
      <vt:lpstr>PowerPoint Presentation</vt:lpstr>
      <vt:lpstr>PowerPoint Presentation</vt:lpstr>
      <vt:lpstr>PowerPoint Presentation</vt:lpstr>
      <vt:lpstr>Homework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Bohr diagrams</dc:title>
  <dc:creator>Tammy Wilson</dc:creator>
  <cp:lastModifiedBy>Tammy Wilson</cp:lastModifiedBy>
  <cp:revision>58</cp:revision>
  <dcterms:created xsi:type="dcterms:W3CDTF">2018-10-26T00:27:43Z</dcterms:created>
  <dcterms:modified xsi:type="dcterms:W3CDTF">2019-11-06T23:38:26Z</dcterms:modified>
</cp:coreProperties>
</file>