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0" r:id="rId2"/>
    <p:sldId id="258" r:id="rId3"/>
    <p:sldId id="291" r:id="rId4"/>
    <p:sldId id="286" r:id="rId5"/>
    <p:sldId id="328" r:id="rId6"/>
    <p:sldId id="348" r:id="rId7"/>
    <p:sldId id="329" r:id="rId8"/>
    <p:sldId id="330" r:id="rId9"/>
    <p:sldId id="331" r:id="rId10"/>
    <p:sldId id="332" r:id="rId11"/>
    <p:sldId id="292" r:id="rId12"/>
    <p:sldId id="344" r:id="rId13"/>
    <p:sldId id="342" r:id="rId14"/>
    <p:sldId id="347" r:id="rId15"/>
    <p:sldId id="343" r:id="rId16"/>
    <p:sldId id="293" r:id="rId17"/>
    <p:sldId id="339" r:id="rId18"/>
    <p:sldId id="294" r:id="rId19"/>
    <p:sldId id="296" r:id="rId20"/>
    <p:sldId id="338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527F7-2732-4379-8DA3-3FBAF60A9B63}" v="15" dt="2019-10-27T01:08:10.017"/>
    <p1510:client id="{E96CC285-068C-4B83-B62C-F3666C652D1F}" v="38" dt="2019-11-12T23:37:45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Windows Live" clId="Web-{6BC16D0A-DEA2-4140-821E-347663B1839C}"/>
  </pc:docChgLst>
  <pc:docChgLst>
    <pc:chgData name="Tammy Wilson" userId="e3b55da62d900d7c" providerId="LiveId" clId="{0CB527F7-2732-4379-8DA3-3FBAF60A9B63}"/>
    <pc:docChg chg="custSel addSld delSld modSld sldOrd">
      <pc:chgData name="Tammy Wilson" userId="e3b55da62d900d7c" providerId="LiveId" clId="{0CB527F7-2732-4379-8DA3-3FBAF60A9B63}" dt="2019-11-09T16:27:16.601" v="384" actId="115"/>
      <pc:docMkLst>
        <pc:docMk/>
      </pc:docMkLst>
      <pc:sldChg chg="modSp">
        <pc:chgData name="Tammy Wilson" userId="e3b55da62d900d7c" providerId="LiveId" clId="{0CB527F7-2732-4379-8DA3-3FBAF60A9B63}" dt="2019-10-27T02:49:24.397" v="372" actId="20577"/>
        <pc:sldMkLst>
          <pc:docMk/>
          <pc:sldMk cId="2157655500" sldId="286"/>
        </pc:sldMkLst>
        <pc:spChg chg="mod">
          <ac:chgData name="Tammy Wilson" userId="e3b55da62d900d7c" providerId="LiveId" clId="{0CB527F7-2732-4379-8DA3-3FBAF60A9B63}" dt="2019-10-27T02:49:24.397" v="372" actId="20577"/>
          <ac:spMkLst>
            <pc:docMk/>
            <pc:sldMk cId="2157655500" sldId="286"/>
            <ac:spMk id="3" creationId="{00000000-0000-0000-0000-000000000000}"/>
          </ac:spMkLst>
        </pc:spChg>
      </pc:sldChg>
      <pc:sldChg chg="modSp">
        <pc:chgData name="Tammy Wilson" userId="e3b55da62d900d7c" providerId="LiveId" clId="{0CB527F7-2732-4379-8DA3-3FBAF60A9B63}" dt="2019-10-27T00:56:41.511" v="25" actId="20577"/>
        <pc:sldMkLst>
          <pc:docMk/>
          <pc:sldMk cId="931140075" sldId="291"/>
        </pc:sldMkLst>
        <pc:spChg chg="mod">
          <ac:chgData name="Tammy Wilson" userId="e3b55da62d900d7c" providerId="LiveId" clId="{0CB527F7-2732-4379-8DA3-3FBAF60A9B63}" dt="2019-10-27T00:56:41.511" v="25" actId="20577"/>
          <ac:spMkLst>
            <pc:docMk/>
            <pc:sldMk cId="931140075" sldId="291"/>
            <ac:spMk id="3" creationId="{00000000-0000-0000-0000-000000000000}"/>
          </ac:spMkLst>
        </pc:spChg>
      </pc:sldChg>
      <pc:sldChg chg="delSp modSp">
        <pc:chgData name="Tammy Wilson" userId="e3b55da62d900d7c" providerId="LiveId" clId="{0CB527F7-2732-4379-8DA3-3FBAF60A9B63}" dt="2019-10-27T01:03:45.044" v="304" actId="20577"/>
        <pc:sldMkLst>
          <pc:docMk/>
          <pc:sldMk cId="1555357450" sldId="292"/>
        </pc:sldMkLst>
        <pc:spChg chg="mod">
          <ac:chgData name="Tammy Wilson" userId="e3b55da62d900d7c" providerId="LiveId" clId="{0CB527F7-2732-4379-8DA3-3FBAF60A9B63}" dt="2019-10-27T01:03:45.044" v="304" actId="20577"/>
          <ac:spMkLst>
            <pc:docMk/>
            <pc:sldMk cId="1555357450" sldId="292"/>
            <ac:spMk id="3" creationId="{00000000-0000-0000-0000-000000000000}"/>
          </ac:spMkLst>
        </pc:spChg>
        <pc:picChg chg="del mod">
          <ac:chgData name="Tammy Wilson" userId="e3b55da62d900d7c" providerId="LiveId" clId="{0CB527F7-2732-4379-8DA3-3FBAF60A9B63}" dt="2019-10-27T01:03:18.567" v="263" actId="478"/>
          <ac:picMkLst>
            <pc:docMk/>
            <pc:sldMk cId="1555357450" sldId="292"/>
            <ac:picMk id="5" creationId="{D252DC12-3928-4F85-B5D0-2B6FD4AED705}"/>
          </ac:picMkLst>
        </pc:picChg>
      </pc:sldChg>
      <pc:sldChg chg="modSp">
        <pc:chgData name="Tammy Wilson" userId="e3b55da62d900d7c" providerId="LiveId" clId="{0CB527F7-2732-4379-8DA3-3FBAF60A9B63}" dt="2019-11-09T16:26:10.726" v="382" actId="115"/>
        <pc:sldMkLst>
          <pc:docMk/>
          <pc:sldMk cId="2254403069" sldId="328"/>
        </pc:sldMkLst>
        <pc:spChg chg="mod">
          <ac:chgData name="Tammy Wilson" userId="e3b55da62d900d7c" providerId="LiveId" clId="{0CB527F7-2732-4379-8DA3-3FBAF60A9B63}" dt="2019-11-09T16:26:10.726" v="382" actId="115"/>
          <ac:spMkLst>
            <pc:docMk/>
            <pc:sldMk cId="2254403069" sldId="328"/>
            <ac:spMk id="3" creationId="{00000000-0000-0000-0000-000000000000}"/>
          </ac:spMkLst>
        </pc:spChg>
      </pc:sldChg>
      <pc:sldChg chg="modSp">
        <pc:chgData name="Tammy Wilson" userId="e3b55da62d900d7c" providerId="LiveId" clId="{0CB527F7-2732-4379-8DA3-3FBAF60A9B63}" dt="2019-11-09T16:27:16.601" v="384" actId="115"/>
        <pc:sldMkLst>
          <pc:docMk/>
          <pc:sldMk cId="1800997528" sldId="329"/>
        </pc:sldMkLst>
        <pc:spChg chg="mod">
          <ac:chgData name="Tammy Wilson" userId="e3b55da62d900d7c" providerId="LiveId" clId="{0CB527F7-2732-4379-8DA3-3FBAF60A9B63}" dt="2019-10-27T01:08:20.210" v="327" actId="20577"/>
          <ac:spMkLst>
            <pc:docMk/>
            <pc:sldMk cId="1800997528" sldId="329"/>
            <ac:spMk id="2" creationId="{00000000-0000-0000-0000-000000000000}"/>
          </ac:spMkLst>
        </pc:spChg>
        <pc:spChg chg="mod">
          <ac:chgData name="Tammy Wilson" userId="e3b55da62d900d7c" providerId="LiveId" clId="{0CB527F7-2732-4379-8DA3-3FBAF60A9B63}" dt="2019-11-09T16:27:16.601" v="384" actId="115"/>
          <ac:spMkLst>
            <pc:docMk/>
            <pc:sldMk cId="1800997528" sldId="329"/>
            <ac:spMk id="3" creationId="{00000000-0000-0000-0000-000000000000}"/>
          </ac:spMkLst>
        </pc:spChg>
      </pc:sldChg>
      <pc:sldChg chg="modSp">
        <pc:chgData name="Tammy Wilson" userId="e3b55da62d900d7c" providerId="LiveId" clId="{0CB527F7-2732-4379-8DA3-3FBAF60A9B63}" dt="2019-10-27T01:09:49.766" v="366" actId="255"/>
        <pc:sldMkLst>
          <pc:docMk/>
          <pc:sldMk cId="800954239" sldId="330"/>
        </pc:sldMkLst>
        <pc:graphicFrameChg chg="modGraphic">
          <ac:chgData name="Tammy Wilson" userId="e3b55da62d900d7c" providerId="LiveId" clId="{0CB527F7-2732-4379-8DA3-3FBAF60A9B63}" dt="2019-10-27T01:09:49.766" v="366" actId="255"/>
          <ac:graphicFrameMkLst>
            <pc:docMk/>
            <pc:sldMk cId="800954239" sldId="330"/>
            <ac:graphicFrameMk id="4" creationId="{00000000-0000-0000-0000-000000000000}"/>
          </ac:graphicFrameMkLst>
        </pc:graphicFrameChg>
      </pc:sldChg>
      <pc:sldChg chg="modSp">
        <pc:chgData name="Tammy Wilson" userId="e3b55da62d900d7c" providerId="LiveId" clId="{0CB527F7-2732-4379-8DA3-3FBAF60A9B63}" dt="2019-10-27T01:10:15.688" v="367" actId="114"/>
        <pc:sldMkLst>
          <pc:docMk/>
          <pc:sldMk cId="1390860246" sldId="332"/>
        </pc:sldMkLst>
        <pc:spChg chg="mod">
          <ac:chgData name="Tammy Wilson" userId="e3b55da62d900d7c" providerId="LiveId" clId="{0CB527F7-2732-4379-8DA3-3FBAF60A9B63}" dt="2019-10-27T01:10:15.688" v="367" actId="114"/>
          <ac:spMkLst>
            <pc:docMk/>
            <pc:sldMk cId="1390860246" sldId="332"/>
            <ac:spMk id="2" creationId="{00000000-0000-0000-0000-000000000000}"/>
          </ac:spMkLst>
        </pc:spChg>
      </pc:sldChg>
      <pc:sldChg chg="modSp">
        <pc:chgData name="Tammy Wilson" userId="e3b55da62d900d7c" providerId="LiveId" clId="{0CB527F7-2732-4379-8DA3-3FBAF60A9B63}" dt="2019-10-27T01:05:22.910" v="313" actId="114"/>
        <pc:sldMkLst>
          <pc:docMk/>
          <pc:sldMk cId="2428322546" sldId="339"/>
        </pc:sldMkLst>
        <pc:spChg chg="mod">
          <ac:chgData name="Tammy Wilson" userId="e3b55da62d900d7c" providerId="LiveId" clId="{0CB527F7-2732-4379-8DA3-3FBAF60A9B63}" dt="2019-10-27T01:05:22.910" v="313" actId="114"/>
          <ac:spMkLst>
            <pc:docMk/>
            <pc:sldMk cId="2428322546" sldId="339"/>
            <ac:spMk id="3" creationId="{00000000-0000-0000-0000-000000000000}"/>
          </ac:spMkLst>
        </pc:spChg>
      </pc:sldChg>
      <pc:sldChg chg="ord">
        <pc:chgData name="Tammy Wilson" userId="e3b55da62d900d7c" providerId="LiveId" clId="{0CB527F7-2732-4379-8DA3-3FBAF60A9B63}" dt="2019-10-27T01:05:32.904" v="315"/>
        <pc:sldMkLst>
          <pc:docMk/>
          <pc:sldMk cId="1880770027" sldId="342"/>
        </pc:sldMkLst>
      </pc:sldChg>
      <pc:sldChg chg="ord">
        <pc:chgData name="Tammy Wilson" userId="e3b55da62d900d7c" providerId="LiveId" clId="{0CB527F7-2732-4379-8DA3-3FBAF60A9B63}" dt="2019-10-27T01:05:45.726" v="316"/>
        <pc:sldMkLst>
          <pc:docMk/>
          <pc:sldMk cId="1804358705" sldId="344"/>
        </pc:sldMkLst>
      </pc:sldChg>
      <pc:sldChg chg="modSp add">
        <pc:chgData name="Tammy Wilson" userId="e3b55da62d900d7c" providerId="LiveId" clId="{0CB527F7-2732-4379-8DA3-3FBAF60A9B63}" dt="2019-10-27T01:04:00.319" v="309" actId="14100"/>
        <pc:sldMkLst>
          <pc:docMk/>
          <pc:sldMk cId="1799566397" sldId="347"/>
        </pc:sldMkLst>
        <pc:spChg chg="mod">
          <ac:chgData name="Tammy Wilson" userId="e3b55da62d900d7c" providerId="LiveId" clId="{0CB527F7-2732-4379-8DA3-3FBAF60A9B63}" dt="2019-10-27T01:03:51.153" v="305" actId="20577"/>
          <ac:spMkLst>
            <pc:docMk/>
            <pc:sldMk cId="1799566397" sldId="347"/>
            <ac:spMk id="3" creationId="{00000000-0000-0000-0000-000000000000}"/>
          </ac:spMkLst>
        </pc:spChg>
        <pc:picChg chg="mod">
          <ac:chgData name="Tammy Wilson" userId="e3b55da62d900d7c" providerId="LiveId" clId="{0CB527F7-2732-4379-8DA3-3FBAF60A9B63}" dt="2019-10-27T01:03:56.678" v="307" actId="14100"/>
          <ac:picMkLst>
            <pc:docMk/>
            <pc:sldMk cId="1799566397" sldId="347"/>
            <ac:picMk id="5" creationId="{D252DC12-3928-4F85-B5D0-2B6FD4AED705}"/>
          </ac:picMkLst>
        </pc:picChg>
        <pc:picChg chg="mod">
          <ac:chgData name="Tammy Wilson" userId="e3b55da62d900d7c" providerId="LiveId" clId="{0CB527F7-2732-4379-8DA3-3FBAF60A9B63}" dt="2019-10-27T01:04:00.319" v="309" actId="14100"/>
          <ac:picMkLst>
            <pc:docMk/>
            <pc:sldMk cId="1799566397" sldId="347"/>
            <ac:picMk id="1026" creationId="{00000000-0000-0000-0000-000000000000}"/>
          </ac:picMkLst>
        </pc:picChg>
      </pc:sldChg>
    </pc:docChg>
  </pc:docChgLst>
  <pc:docChgLst>
    <pc:chgData name="Tammy Wilson" userId="e3b55da62d900d7c" providerId="Windows Live" clId="Web-{F83322CC-0D71-4D79-9C9A-C926835CE04C}"/>
  </pc:docChgLst>
  <pc:docChgLst>
    <pc:chgData name="Tammy Wilson" userId="e3b55da62d900d7c" providerId="LiveId" clId="{C635B2DC-E4CF-480B-9E33-371D9E2E1D05}"/>
  </pc:docChgLst>
  <pc:docChgLst>
    <pc:chgData name="Tammy Wilson" userId="e3b55da62d900d7c" providerId="Windows Live" clId="Web-{1976F7C5-D5BE-4418-9FBA-7E0C0042C027}"/>
  </pc:docChgLst>
  <pc:docChgLst>
    <pc:chgData name="Tammy Wilson" userId="e3b55da62d900d7c" providerId="Windows Live" clId="Web-{E96CC285-068C-4B83-B62C-F3666C652D1F}"/>
    <pc:docChg chg="modSld">
      <pc:chgData name="Tammy Wilson" userId="e3b55da62d900d7c" providerId="Windows Live" clId="Web-{E96CC285-068C-4B83-B62C-F3666C652D1F}" dt="2019-11-12T23:37:45.325" v="36" actId="20577"/>
      <pc:docMkLst>
        <pc:docMk/>
      </pc:docMkLst>
      <pc:sldChg chg="addSp modSp">
        <pc:chgData name="Tammy Wilson" userId="e3b55da62d900d7c" providerId="Windows Live" clId="Web-{E96CC285-068C-4B83-B62C-F3666C652D1F}" dt="2019-11-12T23:31:56.105" v="7" actId="14100"/>
        <pc:sldMkLst>
          <pc:docMk/>
          <pc:sldMk cId="1800997528" sldId="329"/>
        </pc:sldMkLst>
        <pc:picChg chg="add mod modCrop">
          <ac:chgData name="Tammy Wilson" userId="e3b55da62d900d7c" providerId="Windows Live" clId="Web-{E96CC285-068C-4B83-B62C-F3666C652D1F}" dt="2019-11-12T23:31:56.105" v="7" actId="14100"/>
          <ac:picMkLst>
            <pc:docMk/>
            <pc:sldMk cId="1800997528" sldId="329"/>
            <ac:picMk id="4" creationId="{5B67ABC2-14C5-45FF-9F07-F2F69386ADFB}"/>
          </ac:picMkLst>
        </pc:picChg>
      </pc:sldChg>
      <pc:sldChg chg="modSp">
        <pc:chgData name="Tammy Wilson" userId="e3b55da62d900d7c" providerId="Windows Live" clId="Web-{E96CC285-068C-4B83-B62C-F3666C652D1F}" dt="2019-11-12T23:37:45.325" v="35" actId="20577"/>
        <pc:sldMkLst>
          <pc:docMk/>
          <pc:sldMk cId="3476270654" sldId="338"/>
        </pc:sldMkLst>
        <pc:spChg chg="mod">
          <ac:chgData name="Tammy Wilson" userId="e3b55da62d900d7c" providerId="Windows Live" clId="Web-{E96CC285-068C-4B83-B62C-F3666C652D1F}" dt="2019-11-12T23:37:45.325" v="35" actId="20577"/>
          <ac:spMkLst>
            <pc:docMk/>
            <pc:sldMk cId="3476270654" sldId="338"/>
            <ac:spMk id="3" creationId="{FB91ADB8-7C5A-4865-A798-14D55381A211}"/>
          </ac:spMkLst>
        </pc:spChg>
      </pc:sldChg>
    </pc:docChg>
  </pc:docChgLst>
  <pc:docChgLst>
    <pc:chgData name="Tammy Wilson" userId="e3b55da62d900d7c" providerId="LiveId" clId="{528A2DEC-B596-416E-8CA1-AD74861FF695}"/>
    <pc:docChg chg="undo custSel modSld">
      <pc:chgData name="Tammy Wilson" userId="e3b55da62d900d7c" providerId="LiveId" clId="{528A2DEC-B596-416E-8CA1-AD74861FF695}" dt="2019-10-06T23:08:09.549" v="284" actId="115"/>
      <pc:docMkLst>
        <pc:docMk/>
      </pc:docMkLst>
      <pc:sldChg chg="modSp">
        <pc:chgData name="Tammy Wilson" userId="e3b55da62d900d7c" providerId="LiveId" clId="{528A2DEC-B596-416E-8CA1-AD74861FF695}" dt="2019-10-06T22:52:21.604" v="24" actId="20577"/>
        <pc:sldMkLst>
          <pc:docMk/>
          <pc:sldMk cId="2153785365" sldId="258"/>
        </pc:sldMkLst>
        <pc:spChg chg="mod">
          <ac:chgData name="Tammy Wilson" userId="e3b55da62d900d7c" providerId="LiveId" clId="{528A2DEC-B596-416E-8CA1-AD74861FF695}" dt="2019-10-06T22:52:21.604" v="24" actId="20577"/>
          <ac:spMkLst>
            <pc:docMk/>
            <pc:sldMk cId="2153785365" sldId="258"/>
            <ac:spMk id="3" creationId="{00000000-0000-0000-0000-000000000000}"/>
          </ac:spMkLst>
        </pc:spChg>
      </pc:sldChg>
      <pc:sldChg chg="modSp">
        <pc:chgData name="Tammy Wilson" userId="e3b55da62d900d7c" providerId="LiveId" clId="{528A2DEC-B596-416E-8CA1-AD74861FF695}" dt="2019-10-06T22:54:47.647" v="74" actId="115"/>
        <pc:sldMkLst>
          <pc:docMk/>
          <pc:sldMk cId="2157655500" sldId="286"/>
        </pc:sldMkLst>
        <pc:spChg chg="mod">
          <ac:chgData name="Tammy Wilson" userId="e3b55da62d900d7c" providerId="LiveId" clId="{528A2DEC-B596-416E-8CA1-AD74861FF695}" dt="2019-10-06T22:54:47.647" v="74" actId="115"/>
          <ac:spMkLst>
            <pc:docMk/>
            <pc:sldMk cId="2157655500" sldId="286"/>
            <ac:spMk id="3" creationId="{00000000-0000-0000-0000-000000000000}"/>
          </ac:spMkLst>
        </pc:spChg>
      </pc:sldChg>
      <pc:sldChg chg="modSp">
        <pc:chgData name="Tammy Wilson" userId="e3b55da62d900d7c" providerId="LiveId" clId="{528A2DEC-B596-416E-8CA1-AD74861FF695}" dt="2019-10-06T22:53:46.164" v="54" actId="20577"/>
        <pc:sldMkLst>
          <pc:docMk/>
          <pc:sldMk cId="931140075" sldId="291"/>
        </pc:sldMkLst>
        <pc:spChg chg="mod">
          <ac:chgData name="Tammy Wilson" userId="e3b55da62d900d7c" providerId="LiveId" clId="{528A2DEC-B596-416E-8CA1-AD74861FF695}" dt="2019-10-06T22:52:44.273" v="31" actId="20577"/>
          <ac:spMkLst>
            <pc:docMk/>
            <pc:sldMk cId="931140075" sldId="291"/>
            <ac:spMk id="2" creationId="{00000000-0000-0000-0000-000000000000}"/>
          </ac:spMkLst>
        </pc:spChg>
        <pc:spChg chg="mod">
          <ac:chgData name="Tammy Wilson" userId="e3b55da62d900d7c" providerId="LiveId" clId="{528A2DEC-B596-416E-8CA1-AD74861FF695}" dt="2019-10-06T22:53:46.164" v="54" actId="20577"/>
          <ac:spMkLst>
            <pc:docMk/>
            <pc:sldMk cId="931140075" sldId="291"/>
            <ac:spMk id="3" creationId="{00000000-0000-0000-0000-000000000000}"/>
          </ac:spMkLst>
        </pc:spChg>
      </pc:sldChg>
      <pc:sldChg chg="modSp">
        <pc:chgData name="Tammy Wilson" userId="e3b55da62d900d7c" providerId="LiveId" clId="{528A2DEC-B596-416E-8CA1-AD74861FF695}" dt="2019-10-06T22:56:28.853" v="108" actId="113"/>
        <pc:sldMkLst>
          <pc:docMk/>
          <pc:sldMk cId="1555357450" sldId="292"/>
        </pc:sldMkLst>
        <pc:spChg chg="mod">
          <ac:chgData name="Tammy Wilson" userId="e3b55da62d900d7c" providerId="LiveId" clId="{528A2DEC-B596-416E-8CA1-AD74861FF695}" dt="2019-10-06T22:55:06.055" v="77" actId="115"/>
          <ac:spMkLst>
            <pc:docMk/>
            <pc:sldMk cId="1555357450" sldId="292"/>
            <ac:spMk id="2" creationId="{00000000-0000-0000-0000-000000000000}"/>
          </ac:spMkLst>
        </pc:spChg>
        <pc:spChg chg="mod">
          <ac:chgData name="Tammy Wilson" userId="e3b55da62d900d7c" providerId="LiveId" clId="{528A2DEC-B596-416E-8CA1-AD74861FF695}" dt="2019-10-06T22:56:28.853" v="108" actId="113"/>
          <ac:spMkLst>
            <pc:docMk/>
            <pc:sldMk cId="1555357450" sldId="292"/>
            <ac:spMk id="3" creationId="{00000000-0000-0000-0000-000000000000}"/>
          </ac:spMkLst>
        </pc:spChg>
      </pc:sldChg>
      <pc:sldChg chg="modSp">
        <pc:chgData name="Tammy Wilson" userId="e3b55da62d900d7c" providerId="LiveId" clId="{528A2DEC-B596-416E-8CA1-AD74861FF695}" dt="2019-10-06T22:58:23.689" v="118" actId="114"/>
        <pc:sldMkLst>
          <pc:docMk/>
          <pc:sldMk cId="647164381" sldId="293"/>
        </pc:sldMkLst>
        <pc:spChg chg="mod">
          <ac:chgData name="Tammy Wilson" userId="e3b55da62d900d7c" providerId="LiveId" clId="{528A2DEC-B596-416E-8CA1-AD74861FF695}" dt="2019-10-06T22:58:23.689" v="118" actId="114"/>
          <ac:spMkLst>
            <pc:docMk/>
            <pc:sldMk cId="647164381" sldId="293"/>
            <ac:spMk id="3" creationId="{00000000-0000-0000-0000-000000000000}"/>
          </ac:spMkLst>
        </pc:spChg>
      </pc:sldChg>
      <pc:sldChg chg="modSp">
        <pc:chgData name="Tammy Wilson" userId="e3b55da62d900d7c" providerId="LiveId" clId="{528A2DEC-B596-416E-8CA1-AD74861FF695}" dt="2019-10-06T22:59:29.757" v="124" actId="114"/>
        <pc:sldMkLst>
          <pc:docMk/>
          <pc:sldMk cId="897750955" sldId="296"/>
        </pc:sldMkLst>
        <pc:spChg chg="mod">
          <ac:chgData name="Tammy Wilson" userId="e3b55da62d900d7c" providerId="LiveId" clId="{528A2DEC-B596-416E-8CA1-AD74861FF695}" dt="2019-10-06T22:59:29.757" v="124" actId="114"/>
          <ac:spMkLst>
            <pc:docMk/>
            <pc:sldMk cId="897750955" sldId="296"/>
            <ac:spMk id="3" creationId="{00000000-0000-0000-0000-000000000000}"/>
          </ac:spMkLst>
        </pc:spChg>
      </pc:sldChg>
      <pc:sldChg chg="modSp">
        <pc:chgData name="Tammy Wilson" userId="e3b55da62d900d7c" providerId="LiveId" clId="{528A2DEC-B596-416E-8CA1-AD74861FF695}" dt="2019-10-06T23:04:15.800" v="229"/>
        <pc:sldMkLst>
          <pc:docMk/>
          <pc:sldMk cId="2254403069" sldId="328"/>
        </pc:sldMkLst>
        <pc:spChg chg="mod">
          <ac:chgData name="Tammy Wilson" userId="e3b55da62d900d7c" providerId="LiveId" clId="{528A2DEC-B596-416E-8CA1-AD74861FF695}" dt="2019-10-06T23:04:15.800" v="229"/>
          <ac:spMkLst>
            <pc:docMk/>
            <pc:sldMk cId="2254403069" sldId="328"/>
            <ac:spMk id="3" creationId="{00000000-0000-0000-0000-000000000000}"/>
          </ac:spMkLst>
        </pc:spChg>
      </pc:sldChg>
      <pc:sldChg chg="modSp">
        <pc:chgData name="Tammy Wilson" userId="e3b55da62d900d7c" providerId="LiveId" clId="{528A2DEC-B596-416E-8CA1-AD74861FF695}" dt="2019-10-06T23:05:17.011" v="250" actId="1076"/>
        <pc:sldMkLst>
          <pc:docMk/>
          <pc:sldMk cId="1800997528" sldId="329"/>
        </pc:sldMkLst>
        <pc:spChg chg="mod">
          <ac:chgData name="Tammy Wilson" userId="e3b55da62d900d7c" providerId="LiveId" clId="{528A2DEC-B596-416E-8CA1-AD74861FF695}" dt="2019-10-06T23:04:28.019" v="234" actId="20577"/>
          <ac:spMkLst>
            <pc:docMk/>
            <pc:sldMk cId="1800997528" sldId="329"/>
            <ac:spMk id="2" creationId="{00000000-0000-0000-0000-000000000000}"/>
          </ac:spMkLst>
        </pc:spChg>
        <pc:spChg chg="mod">
          <ac:chgData name="Tammy Wilson" userId="e3b55da62d900d7c" providerId="LiveId" clId="{528A2DEC-B596-416E-8CA1-AD74861FF695}" dt="2019-10-06T23:05:11.107" v="248" actId="20577"/>
          <ac:spMkLst>
            <pc:docMk/>
            <pc:sldMk cId="1800997528" sldId="329"/>
            <ac:spMk id="3" creationId="{00000000-0000-0000-0000-000000000000}"/>
          </ac:spMkLst>
        </pc:spChg>
        <pc:picChg chg="mod">
          <ac:chgData name="Tammy Wilson" userId="e3b55da62d900d7c" providerId="LiveId" clId="{528A2DEC-B596-416E-8CA1-AD74861FF695}" dt="2019-10-06T23:05:17.011" v="250" actId="1076"/>
          <ac:picMkLst>
            <pc:docMk/>
            <pc:sldMk cId="1800997528" sldId="329"/>
            <ac:picMk id="1026" creationId="{00000000-0000-0000-0000-000000000000}"/>
          </ac:picMkLst>
        </pc:picChg>
      </pc:sldChg>
      <pc:sldChg chg="modSp">
        <pc:chgData name="Tammy Wilson" userId="e3b55da62d900d7c" providerId="LiveId" clId="{528A2DEC-B596-416E-8CA1-AD74861FF695}" dt="2019-10-06T23:08:09.549" v="284" actId="115"/>
        <pc:sldMkLst>
          <pc:docMk/>
          <pc:sldMk cId="1390860246" sldId="332"/>
        </pc:sldMkLst>
        <pc:spChg chg="mod">
          <ac:chgData name="Tammy Wilson" userId="e3b55da62d900d7c" providerId="LiveId" clId="{528A2DEC-B596-416E-8CA1-AD74861FF695}" dt="2019-10-06T23:07:56.232" v="275"/>
          <ac:spMkLst>
            <pc:docMk/>
            <pc:sldMk cId="1390860246" sldId="332"/>
            <ac:spMk id="2" creationId="{00000000-0000-0000-0000-000000000000}"/>
          </ac:spMkLst>
        </pc:spChg>
        <pc:spChg chg="mod">
          <ac:chgData name="Tammy Wilson" userId="e3b55da62d900d7c" providerId="LiveId" clId="{528A2DEC-B596-416E-8CA1-AD74861FF695}" dt="2019-10-06T23:08:09.549" v="284" actId="115"/>
          <ac:spMkLst>
            <pc:docMk/>
            <pc:sldMk cId="1390860246" sldId="332"/>
            <ac:spMk id="3" creationId="{00000000-0000-0000-0000-000000000000}"/>
          </ac:spMkLst>
        </pc:spChg>
      </pc:sldChg>
      <pc:sldChg chg="modSp">
        <pc:chgData name="Tammy Wilson" userId="e3b55da62d900d7c" providerId="LiveId" clId="{528A2DEC-B596-416E-8CA1-AD74861FF695}" dt="2019-10-06T22:58:46.552" v="120" actId="115"/>
        <pc:sldMkLst>
          <pc:docMk/>
          <pc:sldMk cId="2428322546" sldId="339"/>
        </pc:sldMkLst>
        <pc:spChg chg="mod">
          <ac:chgData name="Tammy Wilson" userId="e3b55da62d900d7c" providerId="LiveId" clId="{528A2DEC-B596-416E-8CA1-AD74861FF695}" dt="2019-10-06T22:58:46.552" v="120" actId="115"/>
          <ac:spMkLst>
            <pc:docMk/>
            <pc:sldMk cId="2428322546" sldId="339"/>
            <ac:spMk id="3" creationId="{00000000-0000-0000-0000-000000000000}"/>
          </ac:spMkLst>
        </pc:spChg>
      </pc:sldChg>
      <pc:sldChg chg="modSp">
        <pc:chgData name="Tammy Wilson" userId="e3b55da62d900d7c" providerId="LiveId" clId="{528A2DEC-B596-416E-8CA1-AD74861FF695}" dt="2019-10-06T22:51:58.063" v="2" actId="1076"/>
        <pc:sldMkLst>
          <pc:docMk/>
          <pc:sldMk cId="1719626686" sldId="340"/>
        </pc:sldMkLst>
        <pc:picChg chg="mod">
          <ac:chgData name="Tammy Wilson" userId="e3b55da62d900d7c" providerId="LiveId" clId="{528A2DEC-B596-416E-8CA1-AD74861FF695}" dt="2019-10-06T22:51:58.063" v="2" actId="1076"/>
          <ac:picMkLst>
            <pc:docMk/>
            <pc:sldMk cId="1719626686" sldId="340"/>
            <ac:picMk id="1026" creationId="{E503FB77-B2EA-4585-990F-116E8A60DA38}"/>
          </ac:picMkLst>
        </pc:picChg>
      </pc:sldChg>
      <pc:sldChg chg="modSp">
        <pc:chgData name="Tammy Wilson" userId="e3b55da62d900d7c" providerId="LiveId" clId="{528A2DEC-B596-416E-8CA1-AD74861FF695}" dt="2019-10-06T22:59:04.818" v="123" actId="14100"/>
        <pc:sldMkLst>
          <pc:docMk/>
          <pc:sldMk cId="1880770027" sldId="342"/>
        </pc:sldMkLst>
        <pc:picChg chg="mod">
          <ac:chgData name="Tammy Wilson" userId="e3b55da62d900d7c" providerId="LiveId" clId="{528A2DEC-B596-416E-8CA1-AD74861FF695}" dt="2019-10-06T22:59:04.818" v="123" actId="14100"/>
          <ac:picMkLst>
            <pc:docMk/>
            <pc:sldMk cId="1880770027" sldId="342"/>
            <ac:picMk id="2050" creationId="{3E0C3C8D-7559-4168-92FE-C0F5D9815E77}"/>
          </ac:picMkLst>
        </pc:picChg>
      </pc:sldChg>
      <pc:sldChg chg="modSp">
        <pc:chgData name="Tammy Wilson" userId="e3b55da62d900d7c" providerId="LiveId" clId="{528A2DEC-B596-416E-8CA1-AD74861FF695}" dt="2019-10-06T22:57:34.688" v="113" actId="14100"/>
        <pc:sldMkLst>
          <pc:docMk/>
          <pc:sldMk cId="4235773683" sldId="343"/>
        </pc:sldMkLst>
        <pc:picChg chg="mod">
          <ac:chgData name="Tammy Wilson" userId="e3b55da62d900d7c" providerId="LiveId" clId="{528A2DEC-B596-416E-8CA1-AD74861FF695}" dt="2019-10-06T22:57:34.688" v="113" actId="14100"/>
          <ac:picMkLst>
            <pc:docMk/>
            <pc:sldMk cId="4235773683" sldId="343"/>
            <ac:picMk id="3074" creationId="{3F3728C3-6B11-4551-968F-D80907348CCD}"/>
          </ac:picMkLst>
        </pc:picChg>
      </pc:sldChg>
      <pc:sldChg chg="modSp">
        <pc:chgData name="Tammy Wilson" userId="e3b55da62d900d7c" providerId="LiveId" clId="{528A2DEC-B596-416E-8CA1-AD74861FF695}" dt="2019-10-06T22:56:39.400" v="110" actId="14100"/>
        <pc:sldMkLst>
          <pc:docMk/>
          <pc:sldMk cId="1804358705" sldId="344"/>
        </pc:sldMkLst>
        <pc:picChg chg="mod">
          <ac:chgData name="Tammy Wilson" userId="e3b55da62d900d7c" providerId="LiveId" clId="{528A2DEC-B596-416E-8CA1-AD74861FF695}" dt="2019-10-06T22:56:39.400" v="110" actId="14100"/>
          <ac:picMkLst>
            <pc:docMk/>
            <pc:sldMk cId="1804358705" sldId="344"/>
            <ac:picMk id="4098" creationId="{A6382FAC-9AED-4FE3-A153-7B4695FEDD2F}"/>
          </ac:picMkLst>
        </pc:picChg>
      </pc:sldChg>
    </pc:docChg>
  </pc:docChgLst>
  <pc:docChgLst>
    <pc:chgData name="Tammy Wilson" userId="e3b55da62d900d7c" providerId="Windows Live" clId="Web-{C21265FA-B400-4B84-99D2-44D738C9AD7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337CD-AF4C-4D48-AD79-BFABCF8DACAF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D6FA-E0EA-442C-9192-09C60E6FEB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89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chemistry, the law of definite proportions, sometimes called Proust's law or the law of definite composition, or law of constant composition states that a given chemical </a:t>
            </a:r>
            <a:r>
              <a:rPr lang="en-CA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 always</a:t>
            </a:r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contains its component </a:t>
            </a:r>
            <a:r>
              <a:rPr lang="en-CA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fixed </a:t>
            </a:r>
            <a:r>
              <a:rPr lang="en-CA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</a:t>
            </a:r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9A6D7-A452-4C0F-86E8-9E7F6305DA9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429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Recall that atoms are neutral </a:t>
            </a:r>
          </a:p>
          <a:p>
            <a:r>
              <a:rPr lang="en-CA"/>
              <a:t>Elements prefer </a:t>
            </a:r>
          </a:p>
          <a:p>
            <a:r>
              <a:rPr lang="en-CA"/>
              <a:t>Why?</a:t>
            </a:r>
            <a:r>
              <a:rPr lang="en-CA" baseline="0"/>
              <a:t> </a:t>
            </a:r>
            <a:r>
              <a:rPr lang="en-CA" baseline="0" err="1"/>
              <a:t>Bc</a:t>
            </a:r>
            <a:r>
              <a:rPr lang="en-CA" baseline="0"/>
              <a:t> metals tend to lose electrons, non-metals tend to gain</a:t>
            </a:r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9A6D7-A452-4C0F-86E8-9E7F6305DA9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38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0063-9325-46D8-9348-5DB6718B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DC86E-6366-401F-BF97-50BCC8D40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F82BA-AE63-442F-A57A-A71A88C4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0F54A-243D-47E1-8B3F-E1328C29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3C92-BF99-4F67-AA44-E2C8A343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1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872C-A60C-43DB-A4C9-C8E42F9F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4EE46-5FCB-4A55-B839-79DF851AD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FB82-4EBE-452B-B8CC-F827EEC9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87DBA-EAAC-476B-B856-628D90EA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5C844-611F-43B6-B6D1-BB56C00F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8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97407-7FE3-48C6-B09F-714FB59EF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4012F-0CC9-46FA-8D1F-E848D8D4E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D47B-8178-4555-824C-D1F11DD7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1CF3-9F98-408C-8A3A-8FB613E1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FCC5-AE37-437B-821B-F8049E40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36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39B9-BC5C-4F23-8BEE-35EAC301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F2BF-29E5-47AA-AE90-F683BE6C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6B9B-F1F6-4892-A69A-B212EF71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C7C9F-80CF-4B31-9182-52E8000B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67007-4FA8-4DE8-91AD-060A4E1E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4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EBC6-24B8-401F-84C8-C0C2C8AC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A2D0-F70C-479F-9F1D-9144E689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D94E-31B8-4B3F-9861-4C6F95A1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705CD-3609-4AF8-BCCE-F6FAEA6F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E4B2C-26D8-492C-9E30-5040A3E7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9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328F-F19A-4AEA-8F7C-CD18E86D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203F-AF14-47CA-A81E-647A5E0C7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EB45B-85BC-4672-82D6-A05A424E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043B9-4E8F-4A2E-912B-1BFE86BD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9CF96-48FD-477F-B41E-3BBAB6B8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993B-E8D2-4B7E-AFA7-0920D819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05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7BBEA-2EA1-401D-A594-60DBF4EA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137A-B772-4185-AF84-FCCCE2D85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26E05-3A61-4202-8796-2BAFA7A1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0B5F5-0F64-44EE-9965-B1AC89829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70E19-DC65-443D-B7D2-96339E200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7CBAC-5D93-4B72-AFDF-BB7B6BBD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322D1-F302-42C6-88D7-9ECAB18B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0206A-1FFC-4914-8B17-568554B8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74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DD1E-7D00-48A6-B0ED-E4282DFF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A7E04-5604-4E5C-9A23-1CF7EA73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479B8-B514-4F5B-A961-30E2800A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48B47-03AB-49EB-B03C-9D567E8A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62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19EEA-E797-40B1-A4C2-9D6BF8BC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7FBB5-0AEA-4C47-9FC1-0768FF3D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D992C-5437-451E-B072-DECC0A02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80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AB8D-4611-4589-B970-E8459C42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99C-F96E-447D-9CC9-AA99988EE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7FECB-024F-4B9B-8B90-BC837393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2812E-80E5-4F52-AFD7-3A2F7D9D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42455-77FA-484E-B3F6-B8AFCFC7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91727-AC1A-4D2E-97F3-E78236DD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04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33CF-7E82-4BE1-A3E8-9C51C77C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7F7B0-72F6-4356-9C16-E116C1CE3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0F6F8-9E3E-4390-9291-288E0880F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ECD0F-8DF3-4ED8-828A-FEC59E3E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C88D6-28C6-4D38-8547-5BCC5343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E082A-AD85-456B-86E9-F771B5C5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37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63D86-B833-4490-9479-D5638618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DEFC-1F44-4B45-AB4F-FB739530E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EF727-E749-4D26-BE0D-4B1891EEC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78C7-1F5D-4A16-9AC9-6C120B779A20}" type="datetimeFigureOut">
              <a:rPr lang="en-CA" smtClean="0"/>
              <a:t>2022-10-28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42DC-FD35-4A90-92A3-6A2C0E974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58E8-F498-4042-9CFF-9C0D770B5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80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mistry Jokes are fun. . seriously dude i think youve overreacting, 'tts. I keep trying to come up with a unique chemistry pun but all the decent ones argon">
            <a:extLst>
              <a:ext uri="{FF2B5EF4-FFF2-40B4-BE49-F238E27FC236}">
                <a16:creationId xmlns:a16="http://schemas.microsoft.com/office/drawing/2014/main" id="{E503FB77-B2EA-4585-990F-116E8A60D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4" y="0"/>
            <a:ext cx="11248729" cy="673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2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panose="020F0502020204030204" pitchFamily="34" charset="0"/>
              </a:rPr>
              <a:t>ORDER of elements is important!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CA" sz="3600" dirty="0"/>
              <a:t>Write the </a:t>
            </a:r>
            <a:r>
              <a:rPr lang="en-CA" sz="3600" b="1" u="sng" dirty="0"/>
              <a:t>metal </a:t>
            </a:r>
            <a:r>
              <a:rPr lang="en-CA" sz="3600" dirty="0"/>
              <a:t>in the formula first </a:t>
            </a:r>
            <a:r>
              <a:rPr lang="en-US" sz="3600" dirty="0"/>
              <a:t>in compounds involving a metal and a non-metal.</a:t>
            </a:r>
            <a:endParaRPr lang="en-CA" sz="3600" dirty="0"/>
          </a:p>
          <a:p>
            <a:r>
              <a:rPr lang="en-CA" sz="3600" dirty="0">
                <a:latin typeface="Calibri" panose="020F0502020204030204" pitchFamily="34" charset="0"/>
              </a:rPr>
              <a:t>NaCl</a:t>
            </a:r>
          </a:p>
          <a:p>
            <a:r>
              <a:rPr lang="en-CA" sz="3600" dirty="0" err="1">
                <a:latin typeface="Calibri" panose="020F0502020204030204" pitchFamily="34" charset="0"/>
              </a:rPr>
              <a:t>MgCl</a:t>
            </a:r>
            <a:endParaRPr lang="en-CA" sz="3600" dirty="0">
              <a:latin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</a:rPr>
              <a:t>CaF</a:t>
            </a:r>
            <a:r>
              <a:rPr lang="en-CA" sz="3600" baseline="-25000" dirty="0"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976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99" y="557050"/>
            <a:ext cx="10914601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48" y="1690688"/>
            <a:ext cx="9140004" cy="5152995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The chemical bond between two or more ions is called an </a:t>
            </a:r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ionic bond.</a:t>
            </a:r>
          </a:p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 compound formed between two or more ions is called an </a:t>
            </a:r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ionic compound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Ionic compounds form when electrons are </a:t>
            </a:r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transferred 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(given or taken) between two or more ions. </a:t>
            </a:r>
          </a:p>
        </p:txBody>
      </p:sp>
      <p:pic>
        <p:nvPicPr>
          <p:cNvPr id="1026" name="Picture 2" descr="Image result for ionic comp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51" y="609601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5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6382FAC-9AED-4FE3-A153-7B4695FED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18" y="268828"/>
            <a:ext cx="10878482" cy="65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5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chemistry jokes">
            <a:extLst>
              <a:ext uri="{FF2B5EF4-FFF2-40B4-BE49-F238E27FC236}">
                <a16:creationId xmlns:a16="http://schemas.microsoft.com/office/drawing/2014/main" id="{3E0C3C8D-7559-4168-92FE-C0F5D9815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2" y="-198534"/>
            <a:ext cx="10299032" cy="70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7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99" y="557050"/>
            <a:ext cx="10914601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48" y="1690688"/>
            <a:ext cx="9140004" cy="5152995"/>
          </a:xfrm>
        </p:spPr>
        <p:txBody>
          <a:bodyPr>
            <a:normAutofit/>
          </a:bodyPr>
          <a:lstStyle/>
          <a:p>
            <a:r>
              <a:rPr lang="en-CA" sz="36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   Na +  and Cl –</a:t>
            </a:r>
          </a:p>
        </p:txBody>
      </p:sp>
      <p:pic>
        <p:nvPicPr>
          <p:cNvPr id="1026" name="Picture 2" descr="Image result for ionic comp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22" y="464269"/>
            <a:ext cx="2809564" cy="28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toms exchanging electrons">
            <a:extLst>
              <a:ext uri="{FF2B5EF4-FFF2-40B4-BE49-F238E27FC236}">
                <a16:creationId xmlns:a16="http://schemas.microsoft.com/office/drawing/2014/main" id="{D252DC12-3928-4F85-B5D0-2B6FD4AED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b="43590"/>
          <a:stretch/>
        </p:blipFill>
        <p:spPr bwMode="auto">
          <a:xfrm>
            <a:off x="812686" y="3351224"/>
            <a:ext cx="11077437" cy="28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6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02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chemistry jokes">
            <a:extLst>
              <a:ext uri="{FF2B5EF4-FFF2-40B4-BE49-F238E27FC236}">
                <a16:creationId xmlns:a16="http://schemas.microsoft.com/office/drawing/2014/main" id="{3F3728C3-6B11-4551-968F-D80907348C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4" y="0"/>
            <a:ext cx="9483256" cy="71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7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365125"/>
            <a:ext cx="11022724" cy="1325563"/>
          </a:xfrm>
        </p:spPr>
        <p:txBody>
          <a:bodyPr/>
          <a:lstStyle/>
          <a:p>
            <a:r>
              <a:rPr lang="en-CA">
                <a:latin typeface="+mn-lt"/>
              </a:rPr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2762251"/>
            <a:ext cx="11022724" cy="3486148"/>
          </a:xfrm>
        </p:spPr>
        <p:txBody>
          <a:bodyPr>
            <a:noAutofit/>
          </a:bodyPr>
          <a:lstStyle/>
          <a:p>
            <a:r>
              <a:rPr lang="en-CA" sz="3600" dirty="0"/>
              <a:t>Ionic compounds ALWAYS involve a </a:t>
            </a:r>
            <a:r>
              <a:rPr lang="en-CA" sz="3600" b="1" u="sng" dirty="0"/>
              <a:t>METAL </a:t>
            </a:r>
            <a:r>
              <a:rPr lang="en-CA" sz="3600" dirty="0"/>
              <a:t>and a </a:t>
            </a:r>
            <a:r>
              <a:rPr lang="en-CA" sz="3600" b="1" u="sng" dirty="0"/>
              <a:t>NON-METAL. </a:t>
            </a:r>
          </a:p>
          <a:p>
            <a:r>
              <a:rPr lang="en-CA" sz="3600" i="1" dirty="0"/>
              <a:t>Metal element LOSES one or more electrons to the non-metal element. </a:t>
            </a:r>
          </a:p>
          <a:p>
            <a:endParaRPr lang="en-CA" sz="3600" dirty="0"/>
          </a:p>
        </p:txBody>
      </p:sp>
      <p:pic>
        <p:nvPicPr>
          <p:cNvPr id="4" name="Picture 4" descr="Image result for sodium transferring electrons to chlo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59" y="4600742"/>
            <a:ext cx="3644681" cy="22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onic compounds">
            <a:extLst>
              <a:ext uri="{FF2B5EF4-FFF2-40B4-BE49-F238E27FC236}">
                <a16:creationId xmlns:a16="http://schemas.microsoft.com/office/drawing/2014/main" id="{B231D1FC-BFB4-4F52-9ED9-5F4DA864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51" y="609601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6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365125"/>
            <a:ext cx="11022724" cy="1325563"/>
          </a:xfrm>
        </p:spPr>
        <p:txBody>
          <a:bodyPr/>
          <a:lstStyle/>
          <a:p>
            <a:r>
              <a:rPr lang="en-CA" dirty="0">
                <a:latin typeface="+mn-lt"/>
              </a:rPr>
              <a:t>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308538"/>
            <a:ext cx="11022724" cy="4939861"/>
          </a:xfrm>
        </p:spPr>
        <p:txBody>
          <a:bodyPr>
            <a:noAutofit/>
          </a:bodyPr>
          <a:lstStyle/>
          <a:p>
            <a:endParaRPr lang="en-CA" sz="3600" dirty="0"/>
          </a:p>
          <a:p>
            <a:r>
              <a:rPr lang="en-CA" sz="3600" dirty="0"/>
              <a:t>Binary Ionic Compounds contain just </a:t>
            </a:r>
            <a:r>
              <a:rPr lang="en-CA" sz="3600" b="1" u="sng" dirty="0"/>
              <a:t>TWO</a:t>
            </a:r>
            <a:r>
              <a:rPr lang="en-CA" sz="3600" dirty="0"/>
              <a:t> elements</a:t>
            </a:r>
          </a:p>
          <a:p>
            <a:r>
              <a:rPr lang="en-CA" sz="3600" i="1" dirty="0"/>
              <a:t>Involves of a Metal and Non-metal</a:t>
            </a:r>
          </a:p>
          <a:p>
            <a:endParaRPr lang="en-CA" sz="3600" dirty="0"/>
          </a:p>
          <a:p>
            <a:r>
              <a:rPr lang="en-CA" sz="3600" dirty="0"/>
              <a:t>Ionic bonds are very </a:t>
            </a:r>
            <a:r>
              <a:rPr lang="en-CA" sz="3600" b="1" u="sng" dirty="0"/>
              <a:t>strong</a:t>
            </a:r>
          </a:p>
          <a:p>
            <a:r>
              <a:rPr lang="en-CA" sz="3600" i="1" dirty="0"/>
              <a:t>The stability of the full valence shell is what drives the formation of compounds. </a:t>
            </a:r>
          </a:p>
          <a:p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28322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Image result for sodium meta transferring electrons to chlorine g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9" y="5102"/>
            <a:ext cx="9781504" cy="32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odium transferring electrons to chlo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29" y="3290057"/>
            <a:ext cx="5422083" cy="33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1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Why do compounds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i="1" dirty="0"/>
              <a:t>Take a look at the Periodic Table. </a:t>
            </a:r>
          </a:p>
          <a:p>
            <a:r>
              <a:rPr lang="en-CA" sz="3600" i="1" dirty="0"/>
              <a:t>Notice that may of the elements have one or more charges listed in the upper right corner. </a:t>
            </a:r>
          </a:p>
          <a:p>
            <a:r>
              <a:rPr lang="en-CA" sz="3600" i="1" dirty="0"/>
              <a:t>Look at the groups (vertical columns). What patterns do you notice?</a:t>
            </a:r>
          </a:p>
          <a:p>
            <a:r>
              <a:rPr lang="en-CA" sz="3600" i="1" dirty="0"/>
              <a:t>What ions are formed by the atoms of elements from Groups 1,2, 16, 17, and 18? Make generalizations.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775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>
                <a:latin typeface="Calibri" panose="020F0502020204030204" pitchFamily="34" charset="0"/>
              </a:rPr>
              <a:t>What is a compound?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180492"/>
            <a:ext cx="8946541" cy="4423508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Calibri" panose="020F0502020204030204" pitchFamily="34" charset="0"/>
              </a:rPr>
              <a:t>A Compound is a </a:t>
            </a:r>
            <a:r>
              <a:rPr lang="en-CA" sz="3600" u="sng" dirty="0">
                <a:latin typeface="Calibri" panose="020F0502020204030204" pitchFamily="34" charset="0"/>
              </a:rPr>
              <a:t>pure substance made up of two or more types of atoms chemically joined in fixed proportions.</a:t>
            </a:r>
          </a:p>
          <a:p>
            <a:r>
              <a:rPr lang="en-CA" sz="3600" dirty="0" err="1">
                <a:latin typeface="Calibri" panose="020F0502020204030204" pitchFamily="34" charset="0"/>
              </a:rPr>
              <a:t>Eg</a:t>
            </a:r>
            <a:r>
              <a:rPr lang="en-CA" sz="3600" dirty="0">
                <a:latin typeface="Calibri" panose="020F0502020204030204" pitchFamily="34" charset="0"/>
              </a:rPr>
              <a:t>: water, sugar, salt</a:t>
            </a:r>
          </a:p>
          <a:p>
            <a:endParaRPr lang="en-CA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F86-5CA3-4036-852F-54F5FC15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1ADB8-7C5A-4865-A798-14D55381A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Ionic Compound WS</a:t>
            </a:r>
          </a:p>
          <a:p>
            <a:r>
              <a:rPr lang="en-CA" sz="3600" dirty="0"/>
              <a:t>CYU p237 #</a:t>
            </a:r>
            <a:r>
              <a:rPr lang="en-CA" sz="3600" dirty="0">
                <a:solidFill>
                  <a:srgbClr val="FF0000"/>
                </a:solidFill>
              </a:rPr>
              <a:t>3</a:t>
            </a:r>
            <a:r>
              <a:rPr lang="en-CA" sz="3600" dirty="0"/>
              <a:t> (</a:t>
            </a:r>
            <a:r>
              <a:rPr lang="en-CA" sz="3600" dirty="0" err="1"/>
              <a:t>b,d,e,f</a:t>
            </a:r>
            <a:r>
              <a:rPr lang="en-CA" sz="3600" dirty="0"/>
              <a:t>), 4,5, 7</a:t>
            </a:r>
          </a:p>
          <a:p>
            <a:r>
              <a:rPr lang="en-CA" sz="3600" dirty="0">
                <a:cs typeface="Calibri" panose="020F050202020403020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627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06905"/>
            <a:ext cx="10515600" cy="5141495"/>
          </a:xfrm>
        </p:spPr>
        <p:txBody>
          <a:bodyPr>
            <a:normAutofit/>
          </a:bodyPr>
          <a:lstStyle/>
          <a:p>
            <a:endParaRPr lang="en-CA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compounds are made up of charged particles (ions), but the positive charges and the negative charges </a:t>
            </a:r>
            <a:r>
              <a:rPr lang="en-CA" sz="3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ionic compounds are </a:t>
            </a:r>
            <a:r>
              <a:rPr lang="en-CA" sz="3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neutral. </a:t>
            </a:r>
          </a:p>
          <a:p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repeating pattern of positive and negative ions in a compound is called an </a:t>
            </a:r>
            <a:r>
              <a:rPr lang="en-CA" sz="3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lattice. </a:t>
            </a:r>
          </a:p>
          <a:p>
            <a:endParaRPr lang="en-CA" dirty="0"/>
          </a:p>
        </p:txBody>
      </p:sp>
      <p:pic>
        <p:nvPicPr>
          <p:cNvPr id="1026" name="Picture 2" descr="Image result for ionic lat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10" y="4301642"/>
            <a:ext cx="2479589" cy="23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2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63749" cy="1400530"/>
          </a:xfrm>
        </p:spPr>
        <p:txBody>
          <a:bodyPr/>
          <a:lstStyle/>
          <a:p>
            <a:r>
              <a:rPr lang="en-CA" b="1" dirty="0"/>
              <a:t>How do compounds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Sometimes, atoms of different elements will </a:t>
            </a:r>
            <a:r>
              <a:rPr lang="en-US" sz="3600" b="1" u="sng" dirty="0"/>
              <a:t>EXCHANGE</a:t>
            </a:r>
            <a:r>
              <a:rPr lang="en-US" sz="3600" dirty="0"/>
              <a:t> or </a:t>
            </a:r>
            <a:r>
              <a:rPr lang="en-US" sz="3600" b="1" u="sng" dirty="0"/>
              <a:t>SHARE</a:t>
            </a:r>
            <a:r>
              <a:rPr lang="en-US" sz="3600" dirty="0"/>
              <a:t> electrons. </a:t>
            </a:r>
          </a:p>
          <a:p>
            <a:r>
              <a:rPr lang="en-US" sz="3600" dirty="0"/>
              <a:t>Elements that tend to gain electrons are </a:t>
            </a:r>
            <a:r>
              <a:rPr lang="en-US" sz="3600" b="1" u="sng" dirty="0"/>
              <a:t>ATTRACTED</a:t>
            </a:r>
            <a:r>
              <a:rPr lang="en-US" sz="3600" dirty="0"/>
              <a:t> to those that tend to lose electrons</a:t>
            </a:r>
            <a:endParaRPr lang="en-US" sz="3600" dirty="0">
              <a:cs typeface="Calibri"/>
            </a:endParaRPr>
          </a:p>
        </p:txBody>
      </p:sp>
      <p:pic>
        <p:nvPicPr>
          <p:cNvPr id="1026" name="Picture 2" descr="Image result for atoms exchanging electrons">
            <a:extLst>
              <a:ext uri="{FF2B5EF4-FFF2-40B4-BE49-F238E27FC236}">
                <a16:creationId xmlns:a16="http://schemas.microsoft.com/office/drawing/2014/main" id="{F9A71B42-AB02-4FC7-B6D1-8F51794FD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6" r="52564" b="43590"/>
          <a:stretch/>
        </p:blipFill>
        <p:spPr bwMode="auto">
          <a:xfrm>
            <a:off x="6635260" y="4431323"/>
            <a:ext cx="5111261" cy="24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4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do compounds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This attraction becomes the </a:t>
            </a:r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CHEMICAL BOND 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between the atoms, forming a COMPOUND</a:t>
            </a:r>
          </a:p>
        </p:txBody>
      </p:sp>
      <p:pic>
        <p:nvPicPr>
          <p:cNvPr id="5" name="Picture 2" descr="Image result for atoms exchanging electrons">
            <a:extLst>
              <a:ext uri="{FF2B5EF4-FFF2-40B4-BE49-F238E27FC236}">
                <a16:creationId xmlns:a16="http://schemas.microsoft.com/office/drawing/2014/main" id="{5A4F9749-3880-4526-AFA2-4B80411E5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r="52564" b="43590"/>
          <a:stretch/>
        </p:blipFill>
        <p:spPr bwMode="auto">
          <a:xfrm>
            <a:off x="4498576" y="4001294"/>
            <a:ext cx="4618892" cy="25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5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u="sng">
                <a:latin typeface="Calibri" panose="020F0502020204030204" pitchFamily="34" charset="0"/>
              </a:rPr>
              <a:t>Law of definite proportions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482812"/>
            <a:ext cx="10711698" cy="4765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sz="3200" i="1" dirty="0">
                <a:latin typeface="Calibri" panose="020F0502020204030204" pitchFamily="34" charset="0"/>
              </a:rPr>
              <a:t>Scientists discovered that the elements in a compound are always in fixed ratios of DEFINITE PROPORTIONS</a:t>
            </a:r>
          </a:p>
          <a:p>
            <a:r>
              <a:rPr lang="en-CA" sz="3600" b="1" dirty="0">
                <a:latin typeface="Calibri" panose="020F0502020204030204" pitchFamily="34" charset="0"/>
              </a:rPr>
              <a:t>Law of definite proportions </a:t>
            </a:r>
            <a:r>
              <a:rPr lang="en-CA" sz="3600" dirty="0">
                <a:latin typeface="Calibri" panose="020F0502020204030204" pitchFamily="34" charset="0"/>
              </a:rPr>
              <a:t>: elements in compounds exist in </a:t>
            </a:r>
            <a:r>
              <a:rPr lang="en-CA" sz="3600" b="1" u="sng" dirty="0">
                <a:latin typeface="Calibri" panose="020F0502020204030204" pitchFamily="34" charset="0"/>
              </a:rPr>
              <a:t>FIXED RATIOs</a:t>
            </a:r>
          </a:p>
          <a:p>
            <a:r>
              <a:rPr lang="en-CA" sz="3600" dirty="0" err="1">
                <a:latin typeface="Calibri" panose="020F0502020204030204" pitchFamily="34" charset="0"/>
              </a:rPr>
              <a:t>Eg.</a:t>
            </a:r>
            <a:r>
              <a:rPr lang="en-CA" sz="3600" dirty="0">
                <a:latin typeface="Calibri" panose="020F0502020204030204" pitchFamily="34" charset="0"/>
              </a:rPr>
              <a:t> Example: Water (H</a:t>
            </a:r>
            <a:r>
              <a:rPr lang="en-CA" sz="3600" baseline="-25000" dirty="0">
                <a:latin typeface="Calibri" panose="020F0502020204030204" pitchFamily="34" charset="0"/>
              </a:rPr>
              <a:t>2</a:t>
            </a:r>
            <a:r>
              <a:rPr lang="en-CA" sz="3600" dirty="0">
                <a:latin typeface="Calibri" panose="020F0502020204030204" pitchFamily="34" charset="0"/>
              </a:rPr>
              <a:t>O) is always:</a:t>
            </a:r>
          </a:p>
          <a:p>
            <a:r>
              <a:rPr lang="en-CA" sz="3600" dirty="0">
                <a:latin typeface="Calibri" panose="020F0502020204030204" pitchFamily="34" charset="0"/>
              </a:rPr>
              <a:t>two Hydrogen + one Oxygen</a:t>
            </a:r>
          </a:p>
          <a:p>
            <a:endParaRPr lang="en-CA" sz="3600" dirty="0">
              <a:latin typeface="Calibri" panose="020F0502020204030204" pitchFamily="34" charset="0"/>
            </a:endParaRP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34468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5A2A-6E6D-40B3-B114-BE66EE51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ondestructive Evaluation Physics : Atomic Elements">
            <a:extLst>
              <a:ext uri="{FF2B5EF4-FFF2-40B4-BE49-F238E27FC236}">
                <a16:creationId xmlns:a16="http://schemas.microsoft.com/office/drawing/2014/main" id="{9B417D4B-1D9F-428E-92CA-F55A0D98D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0" y="643854"/>
            <a:ext cx="10515600" cy="55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6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88" y="0"/>
            <a:ext cx="9404723" cy="1400530"/>
          </a:xfrm>
        </p:spPr>
        <p:txBody>
          <a:bodyPr/>
          <a:lstStyle/>
          <a:p>
            <a:r>
              <a:rPr lang="en-CA" dirty="0">
                <a:latin typeface="Calibri" panose="020F0502020204030204" pitchFamily="34" charset="0"/>
              </a:rPr>
              <a:t>The CHEMICAL FORMULA: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88" y="983773"/>
            <a:ext cx="11314906" cy="5264626"/>
          </a:xfrm>
        </p:spPr>
        <p:txBody>
          <a:bodyPr>
            <a:noAutofit/>
          </a:bodyPr>
          <a:lstStyle/>
          <a:p>
            <a:endParaRPr lang="en-CA" sz="3600" dirty="0">
              <a:latin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</a:rPr>
              <a:t>A chemical formula shows elements in a compound and their ratio. </a:t>
            </a:r>
            <a:r>
              <a:rPr lang="en-CA" sz="3600" dirty="0" err="1">
                <a:latin typeface="Calibri" panose="020F0502020204030204" pitchFamily="34" charset="0"/>
              </a:rPr>
              <a:t>Eg</a:t>
            </a:r>
            <a:r>
              <a:rPr lang="en-CA" sz="3600" dirty="0">
                <a:latin typeface="Calibri" panose="020F0502020204030204" pitchFamily="34" charset="0"/>
              </a:rPr>
              <a:t> NaCl</a:t>
            </a:r>
          </a:p>
          <a:p>
            <a:r>
              <a:rPr lang="en-CA" sz="3600" b="1" u="sng" dirty="0">
                <a:latin typeface="Calibri" panose="020F0502020204030204" pitchFamily="34" charset="0"/>
              </a:rPr>
              <a:t>SYMBOLS</a:t>
            </a:r>
            <a:r>
              <a:rPr lang="en-CA" sz="3600" dirty="0">
                <a:latin typeface="Calibri" panose="020F0502020204030204" pitchFamily="34" charset="0"/>
              </a:rPr>
              <a:t> show the elements </a:t>
            </a:r>
          </a:p>
          <a:p>
            <a:r>
              <a:rPr lang="en-CA" sz="3600" b="1" u="sng" dirty="0">
                <a:latin typeface="Calibri" panose="020F0502020204030204" pitchFamily="34" charset="0"/>
              </a:rPr>
              <a:t>SUBSCRIPTs </a:t>
            </a:r>
            <a:r>
              <a:rPr lang="en-CA" sz="3600" dirty="0">
                <a:latin typeface="Calibri" panose="020F0502020204030204" pitchFamily="34" charset="0"/>
              </a:rPr>
              <a:t> show the proportion (</a:t>
            </a:r>
            <a:r>
              <a:rPr lang="en-CA" sz="3600" b="1" u="sng" dirty="0">
                <a:latin typeface="Calibri" panose="020F0502020204030204" pitchFamily="34" charset="0"/>
              </a:rPr>
              <a:t>ratio</a:t>
            </a:r>
            <a:r>
              <a:rPr lang="en-CA" sz="3600" dirty="0">
                <a:latin typeface="Calibri" panose="020F0502020204030204" pitchFamily="34" charset="0"/>
              </a:rPr>
              <a:t>) of each element.</a:t>
            </a:r>
          </a:p>
          <a:p>
            <a:r>
              <a:rPr lang="en-CA" sz="3600" dirty="0">
                <a:latin typeface="Calibri" panose="020F0502020204030204" pitchFamily="34" charset="0"/>
              </a:rPr>
              <a:t>If there is </a:t>
            </a:r>
            <a:r>
              <a:rPr lang="en-CA" sz="3600" b="1" u="sng" dirty="0">
                <a:latin typeface="Calibri" panose="020F0502020204030204" pitchFamily="34" charset="0"/>
              </a:rPr>
              <a:t>no</a:t>
            </a:r>
            <a:r>
              <a:rPr lang="en-CA" sz="3600" dirty="0">
                <a:latin typeface="Calibri" panose="020F0502020204030204" pitchFamily="34" charset="0"/>
              </a:rPr>
              <a:t> subscript after an element symbol, it is understood to be a </a:t>
            </a:r>
            <a:r>
              <a:rPr lang="en-CA" sz="3600" b="1" u="sng" dirty="0">
                <a:latin typeface="Calibri" panose="020F0502020204030204" pitchFamily="34" charset="0"/>
              </a:rPr>
              <a:t>single</a:t>
            </a:r>
            <a:r>
              <a:rPr lang="en-CA" sz="3600" dirty="0">
                <a:latin typeface="Calibri" panose="020F0502020204030204" pitchFamily="34" charset="0"/>
              </a:rPr>
              <a:t> atom.</a:t>
            </a:r>
          </a:p>
          <a:p>
            <a:r>
              <a:rPr lang="en-CA" sz="3600" dirty="0">
                <a:latin typeface="Calibri" panose="020F0502020204030204" pitchFamily="34" charset="0"/>
              </a:rPr>
              <a:t>	H</a:t>
            </a:r>
            <a:r>
              <a:rPr lang="en-CA" sz="3600" baseline="-25000" dirty="0">
                <a:latin typeface="Calibri" panose="020F0502020204030204" pitchFamily="34" charset="0"/>
              </a:rPr>
              <a:t>2</a:t>
            </a:r>
            <a:r>
              <a:rPr lang="en-CA" sz="3600" dirty="0">
                <a:latin typeface="Calibri" panose="020F0502020204030204" pitchFamily="34" charset="0"/>
              </a:rPr>
              <a:t>O</a:t>
            </a:r>
          </a:p>
          <a:p>
            <a:endParaRPr lang="en-CA" sz="3600" dirty="0">
              <a:latin typeface="Calibri" panose="020F0502020204030204" pitchFamily="34" charset="0"/>
            </a:endParaRPr>
          </a:p>
          <a:p>
            <a:endParaRPr lang="en-CA" sz="28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54" y="4467583"/>
            <a:ext cx="2690468" cy="21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5B67ABC2-14C5-45FF-9F07-F2F69386A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10" t="12931" r="16736" b="19730"/>
          <a:stretch/>
        </p:blipFill>
        <p:spPr>
          <a:xfrm>
            <a:off x="8347495" y="-2343"/>
            <a:ext cx="3089269" cy="15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2560" y="182878"/>
          <a:ext cx="12029440" cy="7554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360">
                  <a:extLst>
                    <a:ext uri="{9D8B030D-6E8A-4147-A177-3AD203B41FA5}">
                      <a16:colId xmlns:a16="http://schemas.microsoft.com/office/drawing/2014/main" val="3519012255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2272079672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4119058197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996962103"/>
                    </a:ext>
                  </a:extLst>
                </a:gridCol>
              </a:tblGrid>
              <a:tr h="539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Formula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Elements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Proportions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Particles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102819"/>
                  </a:ext>
                </a:extLst>
              </a:tr>
              <a:tr h="1107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CuS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copper and sulfur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1 to 1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1 copper ion 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1 sulfur ion</a:t>
                      </a: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05641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Ag</a:t>
                      </a:r>
                      <a:r>
                        <a:rPr lang="en-CA" sz="4000" baseline="-25000">
                          <a:effectLst/>
                        </a:rPr>
                        <a:t>2</a:t>
                      </a:r>
                      <a:r>
                        <a:rPr lang="en-CA" sz="4000">
                          <a:effectLst/>
                        </a:rPr>
                        <a:t>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97965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MgF</a:t>
                      </a:r>
                      <a:r>
                        <a:rPr lang="en-CA" sz="4000" baseline="-25000">
                          <a:effectLst/>
                        </a:rPr>
                        <a:t>2</a:t>
                      </a:r>
                      <a:endParaRPr lang="en-CA" sz="4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baseline="-25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113531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Al</a:t>
                      </a:r>
                      <a:r>
                        <a:rPr lang="en-CA" sz="4000" baseline="-25000">
                          <a:effectLst/>
                        </a:rPr>
                        <a:t>2</a:t>
                      </a:r>
                      <a:r>
                        <a:rPr lang="en-CA" sz="4000">
                          <a:effectLst/>
                        </a:rPr>
                        <a:t>O</a:t>
                      </a:r>
                      <a:r>
                        <a:rPr lang="en-CA" sz="4000" baseline="-25000">
                          <a:effectLst/>
                        </a:rPr>
                        <a:t>3</a:t>
                      </a:r>
                      <a:endParaRPr lang="en-CA" sz="4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baseline="-25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effectLst/>
                        </a:rPr>
                        <a:t> </a:t>
                      </a:r>
                      <a:endParaRPr lang="en-CA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15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7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2560" y="182878"/>
          <a:ext cx="12029440" cy="7129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360">
                  <a:extLst>
                    <a:ext uri="{9D8B030D-6E8A-4147-A177-3AD203B41FA5}">
                      <a16:colId xmlns:a16="http://schemas.microsoft.com/office/drawing/2014/main" val="3519012255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2272079672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4119058197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996962103"/>
                    </a:ext>
                  </a:extLst>
                </a:gridCol>
              </a:tblGrid>
              <a:tr h="539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Formula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Elements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Proportions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Particles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102819"/>
                  </a:ext>
                </a:extLst>
              </a:tr>
              <a:tr h="1540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CuS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copper and sulfur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1 to 1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1 copper ion 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1 sulfur ion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05641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Ag</a:t>
                      </a:r>
                      <a:r>
                        <a:rPr lang="en-CA" sz="3600" baseline="-25000">
                          <a:effectLst/>
                        </a:rPr>
                        <a:t>2</a:t>
                      </a:r>
                      <a:r>
                        <a:rPr lang="en-CA" sz="3600">
                          <a:effectLst/>
                        </a:rPr>
                        <a:t>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 silver and sulfur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 2:1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2 silver 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sulfur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97965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MgF</a:t>
                      </a:r>
                      <a:r>
                        <a:rPr lang="en-CA" sz="3600" baseline="-25000">
                          <a:effectLst/>
                        </a:rPr>
                        <a:t>2</a:t>
                      </a:r>
                      <a:endParaRPr lang="en-CA" sz="3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 Magnesium and </a:t>
                      </a:r>
                      <a:r>
                        <a:rPr lang="en-CA" sz="3600"/>
                        <a:t>Fluorine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1:2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1 Magnesium </a:t>
                      </a:r>
                      <a:r>
                        <a:rPr lang="en-CA" sz="3600">
                          <a:effectLst/>
                        </a:rPr>
                        <a:t>to 2 </a:t>
                      </a:r>
                      <a:r>
                        <a:rPr lang="en-CA" sz="3600"/>
                        <a:t>Fluorine</a:t>
                      </a:r>
                      <a:endParaRPr lang="en-CA" sz="3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113531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Al</a:t>
                      </a:r>
                      <a:r>
                        <a:rPr lang="en-CA" sz="3600" baseline="-25000">
                          <a:effectLst/>
                        </a:rPr>
                        <a:t>2</a:t>
                      </a:r>
                      <a:r>
                        <a:rPr lang="en-CA" sz="3600">
                          <a:effectLst/>
                        </a:rPr>
                        <a:t>O</a:t>
                      </a:r>
                      <a:r>
                        <a:rPr lang="en-CA" sz="3600" baseline="-25000">
                          <a:effectLst/>
                        </a:rPr>
                        <a:t>3</a:t>
                      </a:r>
                      <a:endParaRPr lang="en-CA" sz="3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Aluminum and Oxygen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 2:3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 2 Aluminum and 3 Oxygen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15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57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551</Words>
  <Application>Microsoft Office PowerPoint</Application>
  <PresentationFormat>Widescreen</PresentationFormat>
  <Paragraphs>113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What is a compound?</vt:lpstr>
      <vt:lpstr>How do compounds form?</vt:lpstr>
      <vt:lpstr>How do compounds form?</vt:lpstr>
      <vt:lpstr>Law of definite proportions</vt:lpstr>
      <vt:lpstr>PowerPoint Presentation</vt:lpstr>
      <vt:lpstr>The CHEMICAL FORMULA: </vt:lpstr>
      <vt:lpstr>PowerPoint Presentation</vt:lpstr>
      <vt:lpstr>PowerPoint Presentation</vt:lpstr>
      <vt:lpstr>ORDER of elements is important!</vt:lpstr>
      <vt:lpstr>Ionic Compounds</vt:lpstr>
      <vt:lpstr>PowerPoint Presentation</vt:lpstr>
      <vt:lpstr>PowerPoint Presentation</vt:lpstr>
      <vt:lpstr>Ionic Compounds</vt:lpstr>
      <vt:lpstr>PowerPoint Presentation</vt:lpstr>
      <vt:lpstr>Ionic Compounds</vt:lpstr>
      <vt:lpstr>Binary Ionic Compounds</vt:lpstr>
      <vt:lpstr>PowerPoint Presentation</vt:lpstr>
      <vt:lpstr>Why do compounds form?</vt:lpstr>
      <vt:lpstr>Homework</vt:lpstr>
      <vt:lpstr>Ionic compounds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Wilson</dc:creator>
  <cp:lastModifiedBy>Tammy Wilson</cp:lastModifiedBy>
  <cp:revision>48</cp:revision>
  <dcterms:created xsi:type="dcterms:W3CDTF">2018-11-10T22:16:05Z</dcterms:created>
  <dcterms:modified xsi:type="dcterms:W3CDTF">2022-10-28T22:20:10Z</dcterms:modified>
</cp:coreProperties>
</file>