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70" r:id="rId3"/>
    <p:sldId id="258" r:id="rId4"/>
    <p:sldId id="267" r:id="rId5"/>
    <p:sldId id="281" r:id="rId6"/>
    <p:sldId id="280" r:id="rId7"/>
    <p:sldId id="282" r:id="rId8"/>
    <p:sldId id="274" r:id="rId9"/>
    <p:sldId id="273" r:id="rId10"/>
    <p:sldId id="275" r:id="rId11"/>
    <p:sldId id="276" r:id="rId12"/>
    <p:sldId id="277" r:id="rId13"/>
    <p:sldId id="269" r:id="rId14"/>
    <p:sldId id="259" r:id="rId15"/>
    <p:sldId id="262" r:id="rId16"/>
    <p:sldId id="283" r:id="rId17"/>
    <p:sldId id="286" r:id="rId18"/>
    <p:sldId id="284" r:id="rId19"/>
    <p:sldId id="285" r:id="rId20"/>
    <p:sldId id="271" r:id="rId21"/>
    <p:sldId id="263" r:id="rId22"/>
    <p:sldId id="264" r:id="rId23"/>
    <p:sldId id="260" r:id="rId24"/>
    <p:sldId id="272" r:id="rId25"/>
    <p:sldId id="268" r:id="rId26"/>
    <p:sldId id="287" r:id="rId27"/>
    <p:sldId id="279" r:id="rId28"/>
    <p:sldId id="27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38AEA4-4FC2-46B3-8FC3-99B745EA1EB7}" v="39" dt="2021-09-18T20:51:32.3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65" autoAdjust="0"/>
    <p:restoredTop sz="91413" autoAdjust="0"/>
  </p:normalViewPr>
  <p:slideViewPr>
    <p:cSldViewPr snapToGrid="0">
      <p:cViewPr varScale="1">
        <p:scale>
          <a:sx n="40" d="100"/>
          <a:sy n="40" d="100"/>
        </p:scale>
        <p:origin x="48" y="4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my Wilson" userId="e3b55da62d900d7c" providerId="LiveId" clId="{28A4C2D4-57EB-4602-B59A-C2317F3CAC60}"/>
    <pc:docChg chg="undo custSel addSld delSld modSld sldOrd modMainMaster">
      <pc:chgData name="Tammy Wilson" userId="e3b55da62d900d7c" providerId="LiveId" clId="{28A4C2D4-57EB-4602-B59A-C2317F3CAC60}" dt="2021-08-23T18:57:20.718" v="2266" actId="2696"/>
      <pc:docMkLst>
        <pc:docMk/>
      </pc:docMkLst>
      <pc:sldChg chg="modSp">
        <pc:chgData name="Tammy Wilson" userId="e3b55da62d900d7c" providerId="LiveId" clId="{28A4C2D4-57EB-4602-B59A-C2317F3CAC60}" dt="2021-08-08T23:51:16.181" v="1533" actId="20577"/>
        <pc:sldMkLst>
          <pc:docMk/>
          <pc:sldMk cId="3697391500" sldId="256"/>
        </pc:sldMkLst>
        <pc:spChg chg="mod">
          <ac:chgData name="Tammy Wilson" userId="e3b55da62d900d7c" providerId="LiveId" clId="{28A4C2D4-57EB-4602-B59A-C2317F3CAC60}" dt="2021-08-08T23:51:16.181" v="1533" actId="20577"/>
          <ac:spMkLst>
            <pc:docMk/>
            <pc:sldMk cId="3697391500" sldId="256"/>
            <ac:spMk id="3" creationId="{7824E6E3-F968-46DF-B1D5-E0D17BA72679}"/>
          </ac:spMkLst>
        </pc:spChg>
      </pc:sldChg>
      <pc:sldChg chg="modSp del">
        <pc:chgData name="Tammy Wilson" userId="e3b55da62d900d7c" providerId="LiveId" clId="{28A4C2D4-57EB-4602-B59A-C2317F3CAC60}" dt="2021-08-08T23:50:34.372" v="1436" actId="2696"/>
        <pc:sldMkLst>
          <pc:docMk/>
          <pc:sldMk cId="325967486" sldId="257"/>
        </pc:sldMkLst>
        <pc:spChg chg="mod">
          <ac:chgData name="Tammy Wilson" userId="e3b55da62d900d7c" providerId="LiveId" clId="{28A4C2D4-57EB-4602-B59A-C2317F3CAC60}" dt="2021-08-08T23:39:06.328" v="1160" actId="27636"/>
          <ac:spMkLst>
            <pc:docMk/>
            <pc:sldMk cId="325967486" sldId="257"/>
            <ac:spMk id="3" creationId="{D34C5CF8-85C8-46D0-9A69-957A4037667D}"/>
          </ac:spMkLst>
        </pc:spChg>
      </pc:sldChg>
      <pc:sldChg chg="add del">
        <pc:chgData name="Tammy Wilson" userId="e3b55da62d900d7c" providerId="LiveId" clId="{28A4C2D4-57EB-4602-B59A-C2317F3CAC60}" dt="2021-08-23T18:57:20.718" v="2266" actId="2696"/>
        <pc:sldMkLst>
          <pc:docMk/>
          <pc:sldMk cId="3312589026" sldId="257"/>
        </pc:sldMkLst>
      </pc:sldChg>
      <pc:sldChg chg="modSp modNotesTx">
        <pc:chgData name="Tammy Wilson" userId="e3b55da62d900d7c" providerId="LiveId" clId="{28A4C2D4-57EB-4602-B59A-C2317F3CAC60}" dt="2021-08-08T23:52:02.044" v="1550" actId="20577"/>
        <pc:sldMkLst>
          <pc:docMk/>
          <pc:sldMk cId="3082287701" sldId="258"/>
        </pc:sldMkLst>
        <pc:spChg chg="mod">
          <ac:chgData name="Tammy Wilson" userId="e3b55da62d900d7c" providerId="LiveId" clId="{28A4C2D4-57EB-4602-B59A-C2317F3CAC60}" dt="2021-08-08T23:52:02.044" v="1550" actId="20577"/>
          <ac:spMkLst>
            <pc:docMk/>
            <pc:sldMk cId="3082287701" sldId="258"/>
            <ac:spMk id="2" creationId="{00BEA2BB-02DD-4BF0-93B7-1958250A38CF}"/>
          </ac:spMkLst>
        </pc:spChg>
        <pc:spChg chg="mod">
          <ac:chgData name="Tammy Wilson" userId="e3b55da62d900d7c" providerId="LiveId" clId="{28A4C2D4-57EB-4602-B59A-C2317F3CAC60}" dt="2021-08-08T23:39:15.830" v="1165" actId="27636"/>
          <ac:spMkLst>
            <pc:docMk/>
            <pc:sldMk cId="3082287701" sldId="258"/>
            <ac:spMk id="3" creationId="{D257445C-7C69-4F6F-A19C-A1C2C5192BD3}"/>
          </ac:spMkLst>
        </pc:spChg>
      </pc:sldChg>
      <pc:sldChg chg="modSp ord">
        <pc:chgData name="Tammy Wilson" userId="e3b55da62d900d7c" providerId="LiveId" clId="{28A4C2D4-57EB-4602-B59A-C2317F3CAC60}" dt="2021-08-08T23:54:05.105" v="1621" actId="20577"/>
        <pc:sldMkLst>
          <pc:docMk/>
          <pc:sldMk cId="1801380008" sldId="259"/>
        </pc:sldMkLst>
        <pc:spChg chg="mod">
          <ac:chgData name="Tammy Wilson" userId="e3b55da62d900d7c" providerId="LiveId" clId="{28A4C2D4-57EB-4602-B59A-C2317F3CAC60}" dt="2021-08-08T23:54:05.105" v="1621" actId="20577"/>
          <ac:spMkLst>
            <pc:docMk/>
            <pc:sldMk cId="1801380008" sldId="259"/>
            <ac:spMk id="2" creationId="{7B7300DD-85C7-491A-A8F1-6175E27899DC}"/>
          </ac:spMkLst>
        </pc:spChg>
        <pc:spChg chg="mod">
          <ac:chgData name="Tammy Wilson" userId="e3b55da62d900d7c" providerId="LiveId" clId="{28A4C2D4-57EB-4602-B59A-C2317F3CAC60}" dt="2021-08-08T23:44:22.543" v="1343" actId="113"/>
          <ac:spMkLst>
            <pc:docMk/>
            <pc:sldMk cId="1801380008" sldId="259"/>
            <ac:spMk id="3" creationId="{6C2C7F98-6182-4175-AC12-25AED0843D0F}"/>
          </ac:spMkLst>
        </pc:spChg>
      </pc:sldChg>
      <pc:sldChg chg="modSp ord">
        <pc:chgData name="Tammy Wilson" userId="e3b55da62d900d7c" providerId="LiveId" clId="{28A4C2D4-57EB-4602-B59A-C2317F3CAC60}" dt="2021-08-08T23:55:26.082" v="1664"/>
        <pc:sldMkLst>
          <pc:docMk/>
          <pc:sldMk cId="922408911" sldId="260"/>
        </pc:sldMkLst>
        <pc:spChg chg="mod">
          <ac:chgData name="Tammy Wilson" userId="e3b55da62d900d7c" providerId="LiveId" clId="{28A4C2D4-57EB-4602-B59A-C2317F3CAC60}" dt="2021-08-08T23:49:27.969" v="1434" actId="113"/>
          <ac:spMkLst>
            <pc:docMk/>
            <pc:sldMk cId="922408911" sldId="260"/>
            <ac:spMk id="3" creationId="{6EA01D5C-2107-40A2-A5D1-4AD20B8630AA}"/>
          </ac:spMkLst>
        </pc:spChg>
      </pc:sldChg>
      <pc:sldChg chg="del ord">
        <pc:chgData name="Tammy Wilson" userId="e3b55da62d900d7c" providerId="LiveId" clId="{28A4C2D4-57EB-4602-B59A-C2317F3CAC60}" dt="2021-08-09T00:17:29.766" v="2245" actId="2696"/>
        <pc:sldMkLst>
          <pc:docMk/>
          <pc:sldMk cId="3098852490" sldId="261"/>
        </pc:sldMkLst>
      </pc:sldChg>
      <pc:sldChg chg="modSp add del">
        <pc:chgData name="Tammy Wilson" userId="e3b55da62d900d7c" providerId="LiveId" clId="{28A4C2D4-57EB-4602-B59A-C2317F3CAC60}" dt="2021-08-09T00:19:35.783" v="2264" actId="2696"/>
        <pc:sldMkLst>
          <pc:docMk/>
          <pc:sldMk cId="3669007627" sldId="261"/>
        </pc:sldMkLst>
        <pc:spChg chg="mod">
          <ac:chgData name="Tammy Wilson" userId="e3b55da62d900d7c" providerId="LiveId" clId="{28A4C2D4-57EB-4602-B59A-C2317F3CAC60}" dt="2021-08-09T00:17:40.951" v="2258" actId="20577"/>
          <ac:spMkLst>
            <pc:docMk/>
            <pc:sldMk cId="3669007627" sldId="261"/>
            <ac:spMk id="2" creationId="{745BD73E-7778-4E4C-A863-A9E50DEA2959}"/>
          </ac:spMkLst>
        </pc:spChg>
        <pc:spChg chg="mod">
          <ac:chgData name="Tammy Wilson" userId="e3b55da62d900d7c" providerId="LiveId" clId="{28A4C2D4-57EB-4602-B59A-C2317F3CAC60}" dt="2021-08-09T00:19:15.656" v="2262"/>
          <ac:spMkLst>
            <pc:docMk/>
            <pc:sldMk cId="3669007627" sldId="261"/>
            <ac:spMk id="3" creationId="{0BE7B825-A8C2-4D68-AA45-5CA346E75744}"/>
          </ac:spMkLst>
        </pc:spChg>
      </pc:sldChg>
      <pc:sldChg chg="modSp">
        <pc:chgData name="Tammy Wilson" userId="e3b55da62d900d7c" providerId="LiveId" clId="{28A4C2D4-57EB-4602-B59A-C2317F3CAC60}" dt="2021-08-08T23:54:22.856" v="1646" actId="20577"/>
        <pc:sldMkLst>
          <pc:docMk/>
          <pc:sldMk cId="854542375" sldId="262"/>
        </pc:sldMkLst>
        <pc:spChg chg="mod">
          <ac:chgData name="Tammy Wilson" userId="e3b55da62d900d7c" providerId="LiveId" clId="{28A4C2D4-57EB-4602-B59A-C2317F3CAC60}" dt="2021-08-08T23:54:22.856" v="1646" actId="20577"/>
          <ac:spMkLst>
            <pc:docMk/>
            <pc:sldMk cId="854542375" sldId="262"/>
            <ac:spMk id="2" creationId="{BC73233D-98AE-4BCD-92DF-6B1D726C7E47}"/>
          </ac:spMkLst>
        </pc:spChg>
        <pc:spChg chg="mod">
          <ac:chgData name="Tammy Wilson" userId="e3b55da62d900d7c" providerId="LiveId" clId="{28A4C2D4-57EB-4602-B59A-C2317F3CAC60}" dt="2021-08-08T23:40:54.832" v="1193" actId="27636"/>
          <ac:spMkLst>
            <pc:docMk/>
            <pc:sldMk cId="854542375" sldId="262"/>
            <ac:spMk id="3" creationId="{C19FB9F2-9C0B-4ED1-9AC3-D2C6FF2FFCDC}"/>
          </ac:spMkLst>
        </pc:spChg>
      </pc:sldChg>
      <pc:sldChg chg="modSp ord modNotesTx">
        <pc:chgData name="Tammy Wilson" userId="e3b55da62d900d7c" providerId="LiveId" clId="{28A4C2D4-57EB-4602-B59A-C2317F3CAC60}" dt="2021-08-08T23:55:24.419" v="1663"/>
        <pc:sldMkLst>
          <pc:docMk/>
          <pc:sldMk cId="2298996583" sldId="264"/>
        </pc:sldMkLst>
        <pc:spChg chg="mod">
          <ac:chgData name="Tammy Wilson" userId="e3b55da62d900d7c" providerId="LiveId" clId="{28A4C2D4-57EB-4602-B59A-C2317F3CAC60}" dt="2021-08-08T23:39:06.387" v="1163" actId="27636"/>
          <ac:spMkLst>
            <pc:docMk/>
            <pc:sldMk cId="2298996583" sldId="264"/>
            <ac:spMk id="3" creationId="{4DD9DA1D-285E-4194-92E1-54F5D033A7C0}"/>
          </ac:spMkLst>
        </pc:spChg>
      </pc:sldChg>
      <pc:sldChg chg="del">
        <pc:chgData name="Tammy Wilson" userId="e3b55da62d900d7c" providerId="LiveId" clId="{28A4C2D4-57EB-4602-B59A-C2317F3CAC60}" dt="2021-08-08T23:50:47.144" v="1438" actId="2696"/>
        <pc:sldMkLst>
          <pc:docMk/>
          <pc:sldMk cId="2972599489" sldId="265"/>
        </pc:sldMkLst>
      </pc:sldChg>
      <pc:sldChg chg="modSp add del modNotesTx">
        <pc:chgData name="Tammy Wilson" userId="e3b55da62d900d7c" providerId="LiveId" clId="{28A4C2D4-57EB-4602-B59A-C2317F3CAC60}" dt="2021-08-08T23:50:34.365" v="1435" actId="2696"/>
        <pc:sldMkLst>
          <pc:docMk/>
          <pc:sldMk cId="615794609" sldId="266"/>
        </pc:sldMkLst>
        <pc:spChg chg="mod">
          <ac:chgData name="Tammy Wilson" userId="e3b55da62d900d7c" providerId="LiveId" clId="{28A4C2D4-57EB-4602-B59A-C2317F3CAC60}" dt="2021-08-08T23:31:40.577" v="1005" actId="20577"/>
          <ac:spMkLst>
            <pc:docMk/>
            <pc:sldMk cId="615794609" sldId="266"/>
            <ac:spMk id="2" creationId="{57E65630-62F7-4459-89F9-23E32213D89E}"/>
          </ac:spMkLst>
        </pc:spChg>
        <pc:spChg chg="mod">
          <ac:chgData name="Tammy Wilson" userId="e3b55da62d900d7c" providerId="LiveId" clId="{28A4C2D4-57EB-4602-B59A-C2317F3CAC60}" dt="2021-08-08T23:39:06.348" v="1161" actId="27636"/>
          <ac:spMkLst>
            <pc:docMk/>
            <pc:sldMk cId="615794609" sldId="266"/>
            <ac:spMk id="3" creationId="{A519916E-6268-4B04-A530-402B54068F3A}"/>
          </ac:spMkLst>
        </pc:spChg>
      </pc:sldChg>
      <pc:sldChg chg="add del">
        <pc:chgData name="Tammy Wilson" userId="e3b55da62d900d7c" providerId="LiveId" clId="{28A4C2D4-57EB-4602-B59A-C2317F3CAC60}" dt="2021-08-23T18:57:20.712" v="2265" actId="2696"/>
        <pc:sldMkLst>
          <pc:docMk/>
          <pc:sldMk cId="3823757589" sldId="266"/>
        </pc:sldMkLst>
      </pc:sldChg>
      <pc:sldChg chg="addSp modSp add ord modNotesTx">
        <pc:chgData name="Tammy Wilson" userId="e3b55da62d900d7c" providerId="LiveId" clId="{28A4C2D4-57EB-4602-B59A-C2317F3CAC60}" dt="2021-08-08T23:39:23.462" v="1167" actId="14100"/>
        <pc:sldMkLst>
          <pc:docMk/>
          <pc:sldMk cId="4283445514" sldId="267"/>
        </pc:sldMkLst>
        <pc:spChg chg="mod">
          <ac:chgData name="Tammy Wilson" userId="e3b55da62d900d7c" providerId="LiveId" clId="{28A4C2D4-57EB-4602-B59A-C2317F3CAC60}" dt="2021-08-08T23:34:38.291" v="1081" actId="20577"/>
          <ac:spMkLst>
            <pc:docMk/>
            <pc:sldMk cId="4283445514" sldId="267"/>
            <ac:spMk id="2" creationId="{FA1B5FAC-3449-4592-9CCD-A40914314685}"/>
          </ac:spMkLst>
        </pc:spChg>
        <pc:spChg chg="mod">
          <ac:chgData name="Tammy Wilson" userId="e3b55da62d900d7c" providerId="LiveId" clId="{28A4C2D4-57EB-4602-B59A-C2317F3CAC60}" dt="2021-08-08T23:35:22.058" v="1090" actId="113"/>
          <ac:spMkLst>
            <pc:docMk/>
            <pc:sldMk cId="4283445514" sldId="267"/>
            <ac:spMk id="3" creationId="{13DE04E6-5A0C-4AE2-87FE-925CBA29E7BF}"/>
          </ac:spMkLst>
        </pc:spChg>
        <pc:picChg chg="add mod">
          <ac:chgData name="Tammy Wilson" userId="e3b55da62d900d7c" providerId="LiveId" clId="{28A4C2D4-57EB-4602-B59A-C2317F3CAC60}" dt="2021-08-08T23:39:23.462" v="1167" actId="14100"/>
          <ac:picMkLst>
            <pc:docMk/>
            <pc:sldMk cId="4283445514" sldId="267"/>
            <ac:picMk id="1026" creationId="{CED657FC-4756-49D8-A4F0-AC39D28EA6A7}"/>
          </ac:picMkLst>
        </pc:picChg>
        <pc:picChg chg="add mod">
          <ac:chgData name="Tammy Wilson" userId="e3b55da62d900d7c" providerId="LiveId" clId="{28A4C2D4-57EB-4602-B59A-C2317F3CAC60}" dt="2021-08-08T23:36:52.498" v="1097" actId="1076"/>
          <ac:picMkLst>
            <pc:docMk/>
            <pc:sldMk cId="4283445514" sldId="267"/>
            <ac:picMk id="1028" creationId="{B31C5B66-656B-4D13-87E5-4069B62EB815}"/>
          </ac:picMkLst>
        </pc:picChg>
      </pc:sldChg>
      <pc:sldChg chg="modSp add ord">
        <pc:chgData name="Tammy Wilson" userId="e3b55da62d900d7c" providerId="LiveId" clId="{28A4C2D4-57EB-4602-B59A-C2317F3CAC60}" dt="2021-08-08T23:55:20.299" v="1662"/>
        <pc:sldMkLst>
          <pc:docMk/>
          <pc:sldMk cId="4086918605" sldId="268"/>
        </pc:sldMkLst>
        <pc:spChg chg="mod">
          <ac:chgData name="Tammy Wilson" userId="e3b55da62d900d7c" providerId="LiveId" clId="{28A4C2D4-57EB-4602-B59A-C2317F3CAC60}" dt="2021-08-08T23:38:25.200" v="1139" actId="313"/>
          <ac:spMkLst>
            <pc:docMk/>
            <pc:sldMk cId="4086918605" sldId="268"/>
            <ac:spMk id="2" creationId="{0C1BE3AF-11C1-4E0A-8206-2915EE2D0A04}"/>
          </ac:spMkLst>
        </pc:spChg>
        <pc:spChg chg="mod">
          <ac:chgData name="Tammy Wilson" userId="e3b55da62d900d7c" providerId="LiveId" clId="{28A4C2D4-57EB-4602-B59A-C2317F3CAC60}" dt="2021-08-08T23:53:48.965" v="1608" actId="113"/>
          <ac:spMkLst>
            <pc:docMk/>
            <pc:sldMk cId="4086918605" sldId="268"/>
            <ac:spMk id="3" creationId="{3F57C536-ABC1-4704-AD3F-06E47496649C}"/>
          </ac:spMkLst>
        </pc:spChg>
      </pc:sldChg>
      <pc:sldChg chg="modSp add ord">
        <pc:chgData name="Tammy Wilson" userId="e3b55da62d900d7c" providerId="LiveId" clId="{28A4C2D4-57EB-4602-B59A-C2317F3CAC60}" dt="2021-08-08T23:53:32.895" v="1607" actId="20577"/>
        <pc:sldMkLst>
          <pc:docMk/>
          <pc:sldMk cId="454427495" sldId="269"/>
        </pc:sldMkLst>
        <pc:spChg chg="mod">
          <ac:chgData name="Tammy Wilson" userId="e3b55da62d900d7c" providerId="LiveId" clId="{28A4C2D4-57EB-4602-B59A-C2317F3CAC60}" dt="2021-08-08T23:53:11.365" v="1605" actId="20577"/>
          <ac:spMkLst>
            <pc:docMk/>
            <pc:sldMk cId="454427495" sldId="269"/>
            <ac:spMk id="2" creationId="{777A0E7A-9F2F-4C89-98CC-C3084BFFD801}"/>
          </ac:spMkLst>
        </pc:spChg>
        <pc:spChg chg="mod">
          <ac:chgData name="Tammy Wilson" userId="e3b55da62d900d7c" providerId="LiveId" clId="{28A4C2D4-57EB-4602-B59A-C2317F3CAC60}" dt="2021-08-08T23:53:32.895" v="1607" actId="20577"/>
          <ac:spMkLst>
            <pc:docMk/>
            <pc:sldMk cId="454427495" sldId="269"/>
            <ac:spMk id="3" creationId="{89004395-2DBC-4AEA-A714-BD2726EE8CC1}"/>
          </ac:spMkLst>
        </pc:spChg>
      </pc:sldChg>
      <pc:sldChg chg="modSp add">
        <pc:chgData name="Tammy Wilson" userId="e3b55da62d900d7c" providerId="LiveId" clId="{28A4C2D4-57EB-4602-B59A-C2317F3CAC60}" dt="2021-08-08T23:51:37.635" v="1543" actId="20577"/>
        <pc:sldMkLst>
          <pc:docMk/>
          <pc:sldMk cId="1423633643" sldId="270"/>
        </pc:sldMkLst>
        <pc:spChg chg="mod">
          <ac:chgData name="Tammy Wilson" userId="e3b55da62d900d7c" providerId="LiveId" clId="{28A4C2D4-57EB-4602-B59A-C2317F3CAC60}" dt="2021-08-08T23:42:52.105" v="1249" actId="20577"/>
          <ac:spMkLst>
            <pc:docMk/>
            <pc:sldMk cId="1423633643" sldId="270"/>
            <ac:spMk id="2" creationId="{7DC1337C-BE5E-481C-9ABE-6839C381C5C7}"/>
          </ac:spMkLst>
        </pc:spChg>
        <pc:spChg chg="mod">
          <ac:chgData name="Tammy Wilson" userId="e3b55da62d900d7c" providerId="LiveId" clId="{28A4C2D4-57EB-4602-B59A-C2317F3CAC60}" dt="2021-08-08T23:51:37.635" v="1543" actId="20577"/>
          <ac:spMkLst>
            <pc:docMk/>
            <pc:sldMk cId="1423633643" sldId="270"/>
            <ac:spMk id="3" creationId="{16035E80-5351-4DCA-8EE0-9BE299EE5CD0}"/>
          </ac:spMkLst>
        </pc:spChg>
      </pc:sldChg>
      <pc:sldChg chg="modSp add ord">
        <pc:chgData name="Tammy Wilson" userId="e3b55da62d900d7c" providerId="LiveId" clId="{28A4C2D4-57EB-4602-B59A-C2317F3CAC60}" dt="2021-08-08T23:55:06.626" v="1661" actId="114"/>
        <pc:sldMkLst>
          <pc:docMk/>
          <pc:sldMk cId="1489291447" sldId="271"/>
        </pc:sldMkLst>
        <pc:spChg chg="mod">
          <ac:chgData name="Tammy Wilson" userId="e3b55da62d900d7c" providerId="LiveId" clId="{28A4C2D4-57EB-4602-B59A-C2317F3CAC60}" dt="2021-08-08T23:45:22.583" v="1359" actId="20577"/>
          <ac:spMkLst>
            <pc:docMk/>
            <pc:sldMk cId="1489291447" sldId="271"/>
            <ac:spMk id="2" creationId="{A58FA9FF-9866-4FBB-BD87-D49F00EC0B65}"/>
          </ac:spMkLst>
        </pc:spChg>
        <pc:spChg chg="mod">
          <ac:chgData name="Tammy Wilson" userId="e3b55da62d900d7c" providerId="LiveId" clId="{28A4C2D4-57EB-4602-B59A-C2317F3CAC60}" dt="2021-08-08T23:55:06.626" v="1661" actId="114"/>
          <ac:spMkLst>
            <pc:docMk/>
            <pc:sldMk cId="1489291447" sldId="271"/>
            <ac:spMk id="3" creationId="{9FF0FDF0-86A8-47EE-9858-944FBD3CFCFD}"/>
          </ac:spMkLst>
        </pc:spChg>
      </pc:sldChg>
      <pc:sldChg chg="modSp add">
        <pc:chgData name="Tammy Wilson" userId="e3b55da62d900d7c" providerId="LiveId" clId="{28A4C2D4-57EB-4602-B59A-C2317F3CAC60}" dt="2021-08-08T23:56:12.215" v="1733" actId="5793"/>
        <pc:sldMkLst>
          <pc:docMk/>
          <pc:sldMk cId="4023818003" sldId="272"/>
        </pc:sldMkLst>
        <pc:spChg chg="mod">
          <ac:chgData name="Tammy Wilson" userId="e3b55da62d900d7c" providerId="LiveId" clId="{28A4C2D4-57EB-4602-B59A-C2317F3CAC60}" dt="2021-08-08T23:56:12.215" v="1733" actId="5793"/>
          <ac:spMkLst>
            <pc:docMk/>
            <pc:sldMk cId="4023818003" sldId="272"/>
            <ac:spMk id="2" creationId="{B8D4063A-06DC-4AFD-8A0F-42CC24B47EFC}"/>
          </ac:spMkLst>
        </pc:spChg>
      </pc:sldChg>
      <pc:sldChg chg="modSp add">
        <pc:chgData name="Tammy Wilson" userId="e3b55da62d900d7c" providerId="LiveId" clId="{28A4C2D4-57EB-4602-B59A-C2317F3CAC60}" dt="2021-08-09T00:19:28.962" v="2263" actId="20577"/>
        <pc:sldMkLst>
          <pc:docMk/>
          <pc:sldMk cId="4178213002" sldId="273"/>
        </pc:sldMkLst>
        <pc:spChg chg="mod">
          <ac:chgData name="Tammy Wilson" userId="e3b55da62d900d7c" providerId="LiveId" clId="{28A4C2D4-57EB-4602-B59A-C2317F3CAC60}" dt="2021-08-08T23:58:07.165" v="1846"/>
          <ac:spMkLst>
            <pc:docMk/>
            <pc:sldMk cId="4178213002" sldId="273"/>
            <ac:spMk id="2" creationId="{849401D3-BC00-4E9B-B0B0-DE149F02DB62}"/>
          </ac:spMkLst>
        </pc:spChg>
        <pc:spChg chg="mod">
          <ac:chgData name="Tammy Wilson" userId="e3b55da62d900d7c" providerId="LiveId" clId="{28A4C2D4-57EB-4602-B59A-C2317F3CAC60}" dt="2021-08-09T00:19:28.962" v="2263" actId="20577"/>
          <ac:spMkLst>
            <pc:docMk/>
            <pc:sldMk cId="4178213002" sldId="273"/>
            <ac:spMk id="3" creationId="{C8C8E8DE-F69A-4323-A04B-527CFBC1DB95}"/>
          </ac:spMkLst>
        </pc:spChg>
      </pc:sldChg>
      <pc:sldChg chg="modSp add ord">
        <pc:chgData name="Tammy Wilson" userId="e3b55da62d900d7c" providerId="LiveId" clId="{28A4C2D4-57EB-4602-B59A-C2317F3CAC60}" dt="2021-08-09T00:00:16.356" v="1870"/>
        <pc:sldMkLst>
          <pc:docMk/>
          <pc:sldMk cId="2454571715" sldId="274"/>
        </pc:sldMkLst>
        <pc:spChg chg="mod">
          <ac:chgData name="Tammy Wilson" userId="e3b55da62d900d7c" providerId="LiveId" clId="{28A4C2D4-57EB-4602-B59A-C2317F3CAC60}" dt="2021-08-09T00:00:08.444" v="1867" actId="20577"/>
          <ac:spMkLst>
            <pc:docMk/>
            <pc:sldMk cId="2454571715" sldId="274"/>
            <ac:spMk id="2" creationId="{4F95BBC1-A2E5-4BC6-88B5-9065541D31B9}"/>
          </ac:spMkLst>
        </pc:spChg>
        <pc:spChg chg="mod">
          <ac:chgData name="Tammy Wilson" userId="e3b55da62d900d7c" providerId="LiveId" clId="{28A4C2D4-57EB-4602-B59A-C2317F3CAC60}" dt="2021-08-08T23:59:46.256" v="1849" actId="20577"/>
          <ac:spMkLst>
            <pc:docMk/>
            <pc:sldMk cId="2454571715" sldId="274"/>
            <ac:spMk id="3" creationId="{B3473744-10C7-4A6F-8B76-59A626686CA9}"/>
          </ac:spMkLst>
        </pc:spChg>
      </pc:sldChg>
      <pc:sldChg chg="addSp modSp add">
        <pc:chgData name="Tammy Wilson" userId="e3b55da62d900d7c" providerId="LiveId" clId="{28A4C2D4-57EB-4602-B59A-C2317F3CAC60}" dt="2021-08-09T00:10:42.627" v="2070" actId="20577"/>
        <pc:sldMkLst>
          <pc:docMk/>
          <pc:sldMk cId="520513634" sldId="275"/>
        </pc:sldMkLst>
        <pc:spChg chg="mod">
          <ac:chgData name="Tammy Wilson" userId="e3b55da62d900d7c" providerId="LiveId" clId="{28A4C2D4-57EB-4602-B59A-C2317F3CAC60}" dt="2021-08-09T00:10:32.405" v="2068" actId="20577"/>
          <ac:spMkLst>
            <pc:docMk/>
            <pc:sldMk cId="520513634" sldId="275"/>
            <ac:spMk id="2" creationId="{09D983A8-4ADB-4EFC-8022-94D1A8303DC7}"/>
          </ac:spMkLst>
        </pc:spChg>
        <pc:spChg chg="mod">
          <ac:chgData name="Tammy Wilson" userId="e3b55da62d900d7c" providerId="LiveId" clId="{28A4C2D4-57EB-4602-B59A-C2317F3CAC60}" dt="2021-08-09T00:10:42.627" v="2070" actId="20577"/>
          <ac:spMkLst>
            <pc:docMk/>
            <pc:sldMk cId="520513634" sldId="275"/>
            <ac:spMk id="3" creationId="{1A9368B9-58B0-4096-AF82-E84F2BA237D4}"/>
          </ac:spMkLst>
        </pc:spChg>
        <pc:picChg chg="add mod">
          <ac:chgData name="Tammy Wilson" userId="e3b55da62d900d7c" providerId="LiveId" clId="{28A4C2D4-57EB-4602-B59A-C2317F3CAC60}" dt="2021-08-09T00:10:36.677" v="2069" actId="1076"/>
          <ac:picMkLst>
            <pc:docMk/>
            <pc:sldMk cId="520513634" sldId="275"/>
            <ac:picMk id="2050" creationId="{60147303-C5D6-4F47-8447-B6C394AA8C3D}"/>
          </ac:picMkLst>
        </pc:picChg>
      </pc:sldChg>
      <pc:sldChg chg="modSp add">
        <pc:chgData name="Tammy Wilson" userId="e3b55da62d900d7c" providerId="LiveId" clId="{28A4C2D4-57EB-4602-B59A-C2317F3CAC60}" dt="2021-08-09T00:11:06.772" v="2071" actId="12"/>
        <pc:sldMkLst>
          <pc:docMk/>
          <pc:sldMk cId="3567125340" sldId="276"/>
        </pc:sldMkLst>
        <pc:spChg chg="mod">
          <ac:chgData name="Tammy Wilson" userId="e3b55da62d900d7c" providerId="LiveId" clId="{28A4C2D4-57EB-4602-B59A-C2317F3CAC60}" dt="2021-08-09T00:04:37.741" v="1909" actId="20577"/>
          <ac:spMkLst>
            <pc:docMk/>
            <pc:sldMk cId="3567125340" sldId="276"/>
            <ac:spMk id="2" creationId="{6046B151-8FCE-46B2-94AD-0FDCD4AB74A2}"/>
          </ac:spMkLst>
        </pc:spChg>
        <pc:spChg chg="mod">
          <ac:chgData name="Tammy Wilson" userId="e3b55da62d900d7c" providerId="LiveId" clId="{28A4C2D4-57EB-4602-B59A-C2317F3CAC60}" dt="2021-08-09T00:11:06.772" v="2071" actId="12"/>
          <ac:spMkLst>
            <pc:docMk/>
            <pc:sldMk cId="3567125340" sldId="276"/>
            <ac:spMk id="3" creationId="{832C8F29-832B-4D03-B011-A41FF85895DA}"/>
          </ac:spMkLst>
        </pc:spChg>
      </pc:sldChg>
      <pc:sldChg chg="modSp add">
        <pc:chgData name="Tammy Wilson" userId="e3b55da62d900d7c" providerId="LiveId" clId="{28A4C2D4-57EB-4602-B59A-C2317F3CAC60}" dt="2021-08-09T00:16:37.113" v="2237" actId="20577"/>
        <pc:sldMkLst>
          <pc:docMk/>
          <pc:sldMk cId="4006011690" sldId="277"/>
        </pc:sldMkLst>
        <pc:spChg chg="mod">
          <ac:chgData name="Tammy Wilson" userId="e3b55da62d900d7c" providerId="LiveId" clId="{28A4C2D4-57EB-4602-B59A-C2317F3CAC60}" dt="2021-08-09T00:14:22.324" v="2137" actId="20577"/>
          <ac:spMkLst>
            <pc:docMk/>
            <pc:sldMk cId="4006011690" sldId="277"/>
            <ac:spMk id="2" creationId="{B283EC7C-C6E3-401B-AF3F-0B06DA6D8F4C}"/>
          </ac:spMkLst>
        </pc:spChg>
        <pc:spChg chg="mod">
          <ac:chgData name="Tammy Wilson" userId="e3b55da62d900d7c" providerId="LiveId" clId="{28A4C2D4-57EB-4602-B59A-C2317F3CAC60}" dt="2021-08-09T00:16:37.113" v="2237" actId="20577"/>
          <ac:spMkLst>
            <pc:docMk/>
            <pc:sldMk cId="4006011690" sldId="277"/>
            <ac:spMk id="3" creationId="{058F3393-B47F-4A9C-88CF-C0A7DC5DDBA6}"/>
          </ac:spMkLst>
        </pc:spChg>
      </pc:sldChg>
      <pc:sldMasterChg chg="modSldLayout">
        <pc:chgData name="Tammy Wilson" userId="e3b55da62d900d7c" providerId="LiveId" clId="{28A4C2D4-57EB-4602-B59A-C2317F3CAC60}" dt="2021-08-08T23:39:06.249" v="1159" actId="255"/>
        <pc:sldMasterMkLst>
          <pc:docMk/>
          <pc:sldMasterMk cId="288059681" sldId="2147483648"/>
        </pc:sldMasterMkLst>
        <pc:sldLayoutChg chg="modSp">
          <pc:chgData name="Tammy Wilson" userId="e3b55da62d900d7c" providerId="LiveId" clId="{28A4C2D4-57EB-4602-B59A-C2317F3CAC60}" dt="2021-08-08T23:39:06.249" v="1159" actId="255"/>
          <pc:sldLayoutMkLst>
            <pc:docMk/>
            <pc:sldMasterMk cId="288059681" sldId="2147483648"/>
            <pc:sldLayoutMk cId="700540845" sldId="2147483650"/>
          </pc:sldLayoutMkLst>
          <pc:spChg chg="mod">
            <ac:chgData name="Tammy Wilson" userId="e3b55da62d900d7c" providerId="LiveId" clId="{28A4C2D4-57EB-4602-B59A-C2317F3CAC60}" dt="2021-08-08T23:39:00.939" v="1158" actId="2711"/>
            <ac:spMkLst>
              <pc:docMk/>
              <pc:sldMasterMk cId="288059681" sldId="2147483648"/>
              <pc:sldLayoutMk cId="700540845" sldId="2147483650"/>
              <ac:spMk id="2" creationId="{52ED6501-0CF0-4AF1-8E42-EBD2732C9187}"/>
            </ac:spMkLst>
          </pc:spChg>
          <pc:spChg chg="mod">
            <ac:chgData name="Tammy Wilson" userId="e3b55da62d900d7c" providerId="LiveId" clId="{28A4C2D4-57EB-4602-B59A-C2317F3CAC60}" dt="2021-08-08T23:39:06.249" v="1159" actId="255"/>
            <ac:spMkLst>
              <pc:docMk/>
              <pc:sldMasterMk cId="288059681" sldId="2147483648"/>
              <pc:sldLayoutMk cId="700540845" sldId="2147483650"/>
              <ac:spMk id="3" creationId="{0C926A8B-42B2-4AEC-89F8-5F6ACF50D999}"/>
            </ac:spMkLst>
          </pc:spChg>
        </pc:sldLayoutChg>
      </pc:sldMasterChg>
    </pc:docChg>
  </pc:docChgLst>
  <pc:docChgLst>
    <pc:chgData name="Tammy Wilson" userId="e3b55da62d900d7c" providerId="LiveId" clId="{F20DE0DF-643C-4AB3-86B7-1D9EA0F7E12F}"/>
    <pc:docChg chg="custSel addSld modSld">
      <pc:chgData name="Tammy Wilson" userId="e3b55da62d900d7c" providerId="LiveId" clId="{F20DE0DF-643C-4AB3-86B7-1D9EA0F7E12F}" dt="2021-06-28T19:50:49.691" v="317" actId="20577"/>
      <pc:docMkLst>
        <pc:docMk/>
      </pc:docMkLst>
      <pc:sldChg chg="modSp">
        <pc:chgData name="Tammy Wilson" userId="e3b55da62d900d7c" providerId="LiveId" clId="{F20DE0DF-643C-4AB3-86B7-1D9EA0F7E12F}" dt="2021-06-28T19:14:07.015" v="22" actId="20577"/>
        <pc:sldMkLst>
          <pc:docMk/>
          <pc:sldMk cId="3697391500" sldId="256"/>
        </pc:sldMkLst>
        <pc:spChg chg="mod">
          <ac:chgData name="Tammy Wilson" userId="e3b55da62d900d7c" providerId="LiveId" clId="{F20DE0DF-643C-4AB3-86B7-1D9EA0F7E12F}" dt="2021-06-28T19:14:07.015" v="22" actId="20577"/>
          <ac:spMkLst>
            <pc:docMk/>
            <pc:sldMk cId="3697391500" sldId="256"/>
            <ac:spMk id="2" creationId="{941AC304-5492-49B4-BFFC-C46C44C1F629}"/>
          </ac:spMkLst>
        </pc:spChg>
      </pc:sldChg>
      <pc:sldChg chg="modSp add">
        <pc:chgData name="Tammy Wilson" userId="e3b55da62d900d7c" providerId="LiveId" clId="{F20DE0DF-643C-4AB3-86B7-1D9EA0F7E12F}" dt="2021-06-28T19:14:13.111" v="32" actId="20577"/>
        <pc:sldMkLst>
          <pc:docMk/>
          <pc:sldMk cId="325967486" sldId="257"/>
        </pc:sldMkLst>
        <pc:spChg chg="mod">
          <ac:chgData name="Tammy Wilson" userId="e3b55da62d900d7c" providerId="LiveId" clId="{F20DE0DF-643C-4AB3-86B7-1D9EA0F7E12F}" dt="2021-06-28T19:14:13.111" v="32" actId="20577"/>
          <ac:spMkLst>
            <pc:docMk/>
            <pc:sldMk cId="325967486" sldId="257"/>
            <ac:spMk id="2" creationId="{3B1A54D9-9EB0-4091-9562-4B328D5C925B}"/>
          </ac:spMkLst>
        </pc:spChg>
      </pc:sldChg>
      <pc:sldChg chg="modSp add">
        <pc:chgData name="Tammy Wilson" userId="e3b55da62d900d7c" providerId="LiveId" clId="{F20DE0DF-643C-4AB3-86B7-1D9EA0F7E12F}" dt="2021-06-28T19:14:19.022" v="42" actId="20577"/>
        <pc:sldMkLst>
          <pc:docMk/>
          <pc:sldMk cId="3082287701" sldId="258"/>
        </pc:sldMkLst>
        <pc:spChg chg="mod">
          <ac:chgData name="Tammy Wilson" userId="e3b55da62d900d7c" providerId="LiveId" clId="{F20DE0DF-643C-4AB3-86B7-1D9EA0F7E12F}" dt="2021-06-28T19:14:19.022" v="42" actId="20577"/>
          <ac:spMkLst>
            <pc:docMk/>
            <pc:sldMk cId="3082287701" sldId="258"/>
            <ac:spMk id="2" creationId="{00BEA2BB-02DD-4BF0-93B7-1958250A38CF}"/>
          </ac:spMkLst>
        </pc:spChg>
      </pc:sldChg>
      <pc:sldChg chg="modSp add">
        <pc:chgData name="Tammy Wilson" userId="e3b55da62d900d7c" providerId="LiveId" clId="{F20DE0DF-643C-4AB3-86B7-1D9EA0F7E12F}" dt="2021-06-28T19:14:37.109" v="70" actId="20577"/>
        <pc:sldMkLst>
          <pc:docMk/>
          <pc:sldMk cId="1801380008" sldId="259"/>
        </pc:sldMkLst>
        <pc:spChg chg="mod">
          <ac:chgData name="Tammy Wilson" userId="e3b55da62d900d7c" providerId="LiveId" clId="{F20DE0DF-643C-4AB3-86B7-1D9EA0F7E12F}" dt="2021-06-28T19:14:37.109" v="70" actId="20577"/>
          <ac:spMkLst>
            <pc:docMk/>
            <pc:sldMk cId="1801380008" sldId="259"/>
            <ac:spMk id="2" creationId="{7B7300DD-85C7-491A-A8F1-6175E27899DC}"/>
          </ac:spMkLst>
        </pc:spChg>
      </pc:sldChg>
      <pc:sldChg chg="modSp add">
        <pc:chgData name="Tammy Wilson" userId="e3b55da62d900d7c" providerId="LiveId" clId="{F20DE0DF-643C-4AB3-86B7-1D9EA0F7E12F}" dt="2021-06-28T19:14:45.171" v="84" actId="20577"/>
        <pc:sldMkLst>
          <pc:docMk/>
          <pc:sldMk cId="922408911" sldId="260"/>
        </pc:sldMkLst>
        <pc:spChg chg="mod">
          <ac:chgData name="Tammy Wilson" userId="e3b55da62d900d7c" providerId="LiveId" clId="{F20DE0DF-643C-4AB3-86B7-1D9EA0F7E12F}" dt="2021-06-28T19:14:45.171" v="84" actId="20577"/>
          <ac:spMkLst>
            <pc:docMk/>
            <pc:sldMk cId="922408911" sldId="260"/>
            <ac:spMk id="2" creationId="{764E7DFE-40AD-4502-80B5-F9498926E890}"/>
          </ac:spMkLst>
        </pc:spChg>
      </pc:sldChg>
      <pc:sldChg chg="modSp add">
        <pc:chgData name="Tammy Wilson" userId="e3b55da62d900d7c" providerId="LiveId" clId="{F20DE0DF-643C-4AB3-86B7-1D9EA0F7E12F}" dt="2021-06-28T19:50:06.209" v="286" actId="20577"/>
        <pc:sldMkLst>
          <pc:docMk/>
          <pc:sldMk cId="3098852490" sldId="261"/>
        </pc:sldMkLst>
        <pc:spChg chg="mod">
          <ac:chgData name="Tammy Wilson" userId="e3b55da62d900d7c" providerId="LiveId" clId="{F20DE0DF-643C-4AB3-86B7-1D9EA0F7E12F}" dt="2021-06-28T19:48:48.110" v="172" actId="20577"/>
          <ac:spMkLst>
            <pc:docMk/>
            <pc:sldMk cId="3098852490" sldId="261"/>
            <ac:spMk id="2" creationId="{745BD73E-7778-4E4C-A863-A9E50DEA2959}"/>
          </ac:spMkLst>
        </pc:spChg>
        <pc:spChg chg="mod">
          <ac:chgData name="Tammy Wilson" userId="e3b55da62d900d7c" providerId="LiveId" clId="{F20DE0DF-643C-4AB3-86B7-1D9EA0F7E12F}" dt="2021-06-28T19:50:06.209" v="286" actId="20577"/>
          <ac:spMkLst>
            <pc:docMk/>
            <pc:sldMk cId="3098852490" sldId="261"/>
            <ac:spMk id="3" creationId="{0BE7B825-A8C2-4D68-AA45-5CA346E75744}"/>
          </ac:spMkLst>
        </pc:spChg>
      </pc:sldChg>
      <pc:sldChg chg="modSp add">
        <pc:chgData name="Tammy Wilson" userId="e3b55da62d900d7c" providerId="LiveId" clId="{F20DE0DF-643C-4AB3-86B7-1D9EA0F7E12F}" dt="2021-06-28T19:44:58.664" v="96" actId="20577"/>
        <pc:sldMkLst>
          <pc:docMk/>
          <pc:sldMk cId="854542375" sldId="262"/>
        </pc:sldMkLst>
        <pc:spChg chg="mod">
          <ac:chgData name="Tammy Wilson" userId="e3b55da62d900d7c" providerId="LiveId" clId="{F20DE0DF-643C-4AB3-86B7-1D9EA0F7E12F}" dt="2021-06-28T19:44:58.664" v="96" actId="20577"/>
          <ac:spMkLst>
            <pc:docMk/>
            <pc:sldMk cId="854542375" sldId="262"/>
            <ac:spMk id="2" creationId="{BC73233D-98AE-4BCD-92DF-6B1D726C7E47}"/>
          </ac:spMkLst>
        </pc:spChg>
      </pc:sldChg>
      <pc:sldChg chg="modSp add">
        <pc:chgData name="Tammy Wilson" userId="e3b55da62d900d7c" providerId="LiveId" clId="{F20DE0DF-643C-4AB3-86B7-1D9EA0F7E12F}" dt="2021-06-28T19:45:38.994" v="136" actId="20577"/>
        <pc:sldMkLst>
          <pc:docMk/>
          <pc:sldMk cId="1665326507" sldId="263"/>
        </pc:sldMkLst>
        <pc:spChg chg="mod">
          <ac:chgData name="Tammy Wilson" userId="e3b55da62d900d7c" providerId="LiveId" clId="{F20DE0DF-643C-4AB3-86B7-1D9EA0F7E12F}" dt="2021-06-28T19:45:38.994" v="136" actId="20577"/>
          <ac:spMkLst>
            <pc:docMk/>
            <pc:sldMk cId="1665326507" sldId="263"/>
            <ac:spMk id="2" creationId="{6337803F-3BA7-497C-BB70-8DA0562F3805}"/>
          </ac:spMkLst>
        </pc:spChg>
        <pc:spChg chg="mod">
          <ac:chgData name="Tammy Wilson" userId="e3b55da62d900d7c" providerId="LiveId" clId="{F20DE0DF-643C-4AB3-86B7-1D9EA0F7E12F}" dt="2021-06-28T19:45:28.829" v="116"/>
          <ac:spMkLst>
            <pc:docMk/>
            <pc:sldMk cId="1665326507" sldId="263"/>
            <ac:spMk id="3" creationId="{30271DA5-F0CB-403F-9A42-709CDE625829}"/>
          </ac:spMkLst>
        </pc:spChg>
      </pc:sldChg>
      <pc:sldChg chg="modSp add">
        <pc:chgData name="Tammy Wilson" userId="e3b55da62d900d7c" providerId="LiveId" clId="{F20DE0DF-643C-4AB3-86B7-1D9EA0F7E12F}" dt="2021-06-28T19:46:07.847" v="163" actId="27636"/>
        <pc:sldMkLst>
          <pc:docMk/>
          <pc:sldMk cId="2298996583" sldId="264"/>
        </pc:sldMkLst>
        <pc:spChg chg="mod">
          <ac:chgData name="Tammy Wilson" userId="e3b55da62d900d7c" providerId="LiveId" clId="{F20DE0DF-643C-4AB3-86B7-1D9EA0F7E12F}" dt="2021-06-28T19:45:50.854" v="161" actId="20577"/>
          <ac:spMkLst>
            <pc:docMk/>
            <pc:sldMk cId="2298996583" sldId="264"/>
            <ac:spMk id="2" creationId="{B8453AB1-D9F4-4980-AB75-383A05A2DAC1}"/>
          </ac:spMkLst>
        </pc:spChg>
        <pc:spChg chg="mod">
          <ac:chgData name="Tammy Wilson" userId="e3b55da62d900d7c" providerId="LiveId" clId="{F20DE0DF-643C-4AB3-86B7-1D9EA0F7E12F}" dt="2021-06-28T19:46:07.847" v="163" actId="27636"/>
          <ac:spMkLst>
            <pc:docMk/>
            <pc:sldMk cId="2298996583" sldId="264"/>
            <ac:spMk id="3" creationId="{4DD9DA1D-285E-4194-92E1-54F5D033A7C0}"/>
          </ac:spMkLst>
        </pc:spChg>
      </pc:sldChg>
      <pc:sldChg chg="modSp add">
        <pc:chgData name="Tammy Wilson" userId="e3b55da62d900d7c" providerId="LiveId" clId="{F20DE0DF-643C-4AB3-86B7-1D9EA0F7E12F}" dt="2021-06-28T19:50:49.691" v="317" actId="20577"/>
        <pc:sldMkLst>
          <pc:docMk/>
          <pc:sldMk cId="2972599489" sldId="265"/>
        </pc:sldMkLst>
        <pc:spChg chg="mod">
          <ac:chgData name="Tammy Wilson" userId="e3b55da62d900d7c" providerId="LiveId" clId="{F20DE0DF-643C-4AB3-86B7-1D9EA0F7E12F}" dt="2021-06-28T19:50:49.691" v="317" actId="20577"/>
          <ac:spMkLst>
            <pc:docMk/>
            <pc:sldMk cId="2972599489" sldId="265"/>
            <ac:spMk id="2" creationId="{507E3C3D-EE18-472F-AC42-B259DB9B2CC2}"/>
          </ac:spMkLst>
        </pc:spChg>
      </pc:sldChg>
    </pc:docChg>
  </pc:docChgLst>
  <pc:docChgLst>
    <pc:chgData name="Tammy Wilson" userId="e3b55da62d900d7c" providerId="LiveId" clId="{EF38AEA4-4FC2-46B3-8FC3-99B745EA1EB7}"/>
    <pc:docChg chg="custSel mod addSld delSld modSld sldOrd">
      <pc:chgData name="Tammy Wilson" userId="e3b55da62d900d7c" providerId="LiveId" clId="{EF38AEA4-4FC2-46B3-8FC3-99B745EA1EB7}" dt="2021-09-18T20:51:32.370" v="1101" actId="207"/>
      <pc:docMkLst>
        <pc:docMk/>
      </pc:docMkLst>
      <pc:sldChg chg="modSp">
        <pc:chgData name="Tammy Wilson" userId="e3b55da62d900d7c" providerId="LiveId" clId="{EF38AEA4-4FC2-46B3-8FC3-99B745EA1EB7}" dt="2021-09-17T02:19:27.127" v="205" actId="113"/>
        <pc:sldMkLst>
          <pc:docMk/>
          <pc:sldMk cId="3082287701" sldId="258"/>
        </pc:sldMkLst>
        <pc:spChg chg="mod">
          <ac:chgData name="Tammy Wilson" userId="e3b55da62d900d7c" providerId="LiveId" clId="{EF38AEA4-4FC2-46B3-8FC3-99B745EA1EB7}" dt="2021-09-17T02:16:41.573" v="153" actId="20577"/>
          <ac:spMkLst>
            <pc:docMk/>
            <pc:sldMk cId="3082287701" sldId="258"/>
            <ac:spMk id="2" creationId="{00BEA2BB-02DD-4BF0-93B7-1958250A38CF}"/>
          </ac:spMkLst>
        </pc:spChg>
        <pc:spChg chg="mod">
          <ac:chgData name="Tammy Wilson" userId="e3b55da62d900d7c" providerId="LiveId" clId="{EF38AEA4-4FC2-46B3-8FC3-99B745EA1EB7}" dt="2021-09-17T02:19:27.127" v="205" actId="113"/>
          <ac:spMkLst>
            <pc:docMk/>
            <pc:sldMk cId="3082287701" sldId="258"/>
            <ac:spMk id="3" creationId="{D257445C-7C69-4F6F-A19C-A1C2C5192BD3}"/>
          </ac:spMkLst>
        </pc:spChg>
      </pc:sldChg>
      <pc:sldChg chg="modSp">
        <pc:chgData name="Tammy Wilson" userId="e3b55da62d900d7c" providerId="LiveId" clId="{EF38AEA4-4FC2-46B3-8FC3-99B745EA1EB7}" dt="2021-09-17T02:24:44.643" v="215" actId="115"/>
        <pc:sldMkLst>
          <pc:docMk/>
          <pc:sldMk cId="1801380008" sldId="259"/>
        </pc:sldMkLst>
        <pc:spChg chg="mod">
          <ac:chgData name="Tammy Wilson" userId="e3b55da62d900d7c" providerId="LiveId" clId="{EF38AEA4-4FC2-46B3-8FC3-99B745EA1EB7}" dt="2021-09-17T02:24:44.643" v="215" actId="115"/>
          <ac:spMkLst>
            <pc:docMk/>
            <pc:sldMk cId="1801380008" sldId="259"/>
            <ac:spMk id="3" creationId="{6C2C7F98-6182-4175-AC12-25AED0843D0F}"/>
          </ac:spMkLst>
        </pc:spChg>
      </pc:sldChg>
      <pc:sldChg chg="modSp">
        <pc:chgData name="Tammy Wilson" userId="e3b55da62d900d7c" providerId="LiveId" clId="{EF38AEA4-4FC2-46B3-8FC3-99B745EA1EB7}" dt="2021-09-17T16:13:48.860" v="969" actId="20577"/>
        <pc:sldMkLst>
          <pc:docMk/>
          <pc:sldMk cId="922408911" sldId="260"/>
        </pc:sldMkLst>
        <pc:spChg chg="mod">
          <ac:chgData name="Tammy Wilson" userId="e3b55da62d900d7c" providerId="LiveId" clId="{EF38AEA4-4FC2-46B3-8FC3-99B745EA1EB7}" dt="2021-09-17T16:13:30.963" v="966" actId="20577"/>
          <ac:spMkLst>
            <pc:docMk/>
            <pc:sldMk cId="922408911" sldId="260"/>
            <ac:spMk id="2" creationId="{764E7DFE-40AD-4502-80B5-F9498926E890}"/>
          </ac:spMkLst>
        </pc:spChg>
        <pc:spChg chg="mod">
          <ac:chgData name="Tammy Wilson" userId="e3b55da62d900d7c" providerId="LiveId" clId="{EF38AEA4-4FC2-46B3-8FC3-99B745EA1EB7}" dt="2021-09-17T16:13:48.860" v="969" actId="20577"/>
          <ac:spMkLst>
            <pc:docMk/>
            <pc:sldMk cId="922408911" sldId="260"/>
            <ac:spMk id="3" creationId="{6EA01D5C-2107-40A2-A5D1-4AD20B8630AA}"/>
          </ac:spMkLst>
        </pc:spChg>
      </pc:sldChg>
      <pc:sldChg chg="modSp ord modNotesTx">
        <pc:chgData name="Tammy Wilson" userId="e3b55da62d900d7c" providerId="LiveId" clId="{EF38AEA4-4FC2-46B3-8FC3-99B745EA1EB7}" dt="2021-09-17T16:10:51.926" v="901" actId="114"/>
        <pc:sldMkLst>
          <pc:docMk/>
          <pc:sldMk cId="854542375" sldId="262"/>
        </pc:sldMkLst>
        <pc:spChg chg="mod">
          <ac:chgData name="Tammy Wilson" userId="e3b55da62d900d7c" providerId="LiveId" clId="{EF38AEA4-4FC2-46B3-8FC3-99B745EA1EB7}" dt="2021-09-17T02:25:31.601" v="216" actId="313"/>
          <ac:spMkLst>
            <pc:docMk/>
            <pc:sldMk cId="854542375" sldId="262"/>
            <ac:spMk id="2" creationId="{BC73233D-98AE-4BCD-92DF-6B1D726C7E47}"/>
          </ac:spMkLst>
        </pc:spChg>
        <pc:spChg chg="mod">
          <ac:chgData name="Tammy Wilson" userId="e3b55da62d900d7c" providerId="LiveId" clId="{EF38AEA4-4FC2-46B3-8FC3-99B745EA1EB7}" dt="2021-09-17T16:10:51.926" v="901" actId="114"/>
          <ac:spMkLst>
            <pc:docMk/>
            <pc:sldMk cId="854542375" sldId="262"/>
            <ac:spMk id="3" creationId="{C19FB9F2-9C0B-4ED1-9AC3-D2C6FF2FFCDC}"/>
          </ac:spMkLst>
        </pc:spChg>
      </pc:sldChg>
      <pc:sldChg chg="modSp">
        <pc:chgData name="Tammy Wilson" userId="e3b55da62d900d7c" providerId="LiveId" clId="{EF38AEA4-4FC2-46B3-8FC3-99B745EA1EB7}" dt="2021-09-18T20:51:24.165" v="1100" actId="207"/>
        <pc:sldMkLst>
          <pc:docMk/>
          <pc:sldMk cId="1665326507" sldId="263"/>
        </pc:sldMkLst>
        <pc:spChg chg="mod">
          <ac:chgData name="Tammy Wilson" userId="e3b55da62d900d7c" providerId="LiveId" clId="{EF38AEA4-4FC2-46B3-8FC3-99B745EA1EB7}" dt="2021-09-18T20:51:24.165" v="1100" actId="207"/>
          <ac:spMkLst>
            <pc:docMk/>
            <pc:sldMk cId="1665326507" sldId="263"/>
            <ac:spMk id="3" creationId="{30271DA5-F0CB-403F-9A42-709CDE625829}"/>
          </ac:spMkLst>
        </pc:spChg>
      </pc:sldChg>
      <pc:sldChg chg="modSp">
        <pc:chgData name="Tammy Wilson" userId="e3b55da62d900d7c" providerId="LiveId" clId="{EF38AEA4-4FC2-46B3-8FC3-99B745EA1EB7}" dt="2021-09-18T20:51:32.370" v="1101" actId="207"/>
        <pc:sldMkLst>
          <pc:docMk/>
          <pc:sldMk cId="2298996583" sldId="264"/>
        </pc:sldMkLst>
        <pc:spChg chg="mod">
          <ac:chgData name="Tammy Wilson" userId="e3b55da62d900d7c" providerId="LiveId" clId="{EF38AEA4-4FC2-46B3-8FC3-99B745EA1EB7}" dt="2021-09-18T20:51:32.370" v="1101" actId="207"/>
          <ac:spMkLst>
            <pc:docMk/>
            <pc:sldMk cId="2298996583" sldId="264"/>
            <ac:spMk id="3" creationId="{4DD9DA1D-285E-4194-92E1-54F5D033A7C0}"/>
          </ac:spMkLst>
        </pc:spChg>
      </pc:sldChg>
      <pc:sldChg chg="modSp">
        <pc:chgData name="Tammy Wilson" userId="e3b55da62d900d7c" providerId="LiveId" clId="{EF38AEA4-4FC2-46B3-8FC3-99B745EA1EB7}" dt="2021-09-17T02:21:06.466" v="212" actId="115"/>
        <pc:sldMkLst>
          <pc:docMk/>
          <pc:sldMk cId="4283445514" sldId="267"/>
        </pc:sldMkLst>
        <pc:spChg chg="mod">
          <ac:chgData name="Tammy Wilson" userId="e3b55da62d900d7c" providerId="LiveId" clId="{EF38AEA4-4FC2-46B3-8FC3-99B745EA1EB7}" dt="2021-09-17T02:21:06.466" v="212" actId="115"/>
          <ac:spMkLst>
            <pc:docMk/>
            <pc:sldMk cId="4283445514" sldId="267"/>
            <ac:spMk id="3" creationId="{13DE04E6-5A0C-4AE2-87FE-925CBA29E7BF}"/>
          </ac:spMkLst>
        </pc:spChg>
      </pc:sldChg>
      <pc:sldChg chg="modSp">
        <pc:chgData name="Tammy Wilson" userId="e3b55da62d900d7c" providerId="LiveId" clId="{EF38AEA4-4FC2-46B3-8FC3-99B745EA1EB7}" dt="2021-09-17T02:44:11.280" v="311" actId="207"/>
        <pc:sldMkLst>
          <pc:docMk/>
          <pc:sldMk cId="4086918605" sldId="268"/>
        </pc:sldMkLst>
        <pc:spChg chg="mod">
          <ac:chgData name="Tammy Wilson" userId="e3b55da62d900d7c" providerId="LiveId" clId="{EF38AEA4-4FC2-46B3-8FC3-99B745EA1EB7}" dt="2021-09-17T02:44:11.280" v="311" actId="207"/>
          <ac:spMkLst>
            <pc:docMk/>
            <pc:sldMk cId="4086918605" sldId="268"/>
            <ac:spMk id="3" creationId="{3F57C536-ABC1-4704-AD3F-06E47496649C}"/>
          </ac:spMkLst>
        </pc:spChg>
      </pc:sldChg>
      <pc:sldChg chg="modSp">
        <pc:chgData name="Tammy Wilson" userId="e3b55da62d900d7c" providerId="LiveId" clId="{EF38AEA4-4FC2-46B3-8FC3-99B745EA1EB7}" dt="2021-09-17T02:34:52.282" v="289" actId="20577"/>
        <pc:sldMkLst>
          <pc:docMk/>
          <pc:sldMk cId="454427495" sldId="269"/>
        </pc:sldMkLst>
        <pc:spChg chg="mod">
          <ac:chgData name="Tammy Wilson" userId="e3b55da62d900d7c" providerId="LiveId" clId="{EF38AEA4-4FC2-46B3-8FC3-99B745EA1EB7}" dt="2021-09-17T02:34:52.282" v="289" actId="20577"/>
          <ac:spMkLst>
            <pc:docMk/>
            <pc:sldMk cId="454427495" sldId="269"/>
            <ac:spMk id="3" creationId="{89004395-2DBC-4AEA-A714-BD2726EE8CC1}"/>
          </ac:spMkLst>
        </pc:spChg>
      </pc:sldChg>
      <pc:sldChg chg="modSp">
        <pc:chgData name="Tammy Wilson" userId="e3b55da62d900d7c" providerId="LiveId" clId="{EF38AEA4-4FC2-46B3-8FC3-99B745EA1EB7}" dt="2021-09-17T02:17:15.391" v="186" actId="115"/>
        <pc:sldMkLst>
          <pc:docMk/>
          <pc:sldMk cId="1423633643" sldId="270"/>
        </pc:sldMkLst>
        <pc:spChg chg="mod">
          <ac:chgData name="Tammy Wilson" userId="e3b55da62d900d7c" providerId="LiveId" clId="{EF38AEA4-4FC2-46B3-8FC3-99B745EA1EB7}" dt="2021-09-17T02:17:15.391" v="186" actId="115"/>
          <ac:spMkLst>
            <pc:docMk/>
            <pc:sldMk cId="1423633643" sldId="270"/>
            <ac:spMk id="3" creationId="{16035E80-5351-4DCA-8EE0-9BE299EE5CD0}"/>
          </ac:spMkLst>
        </pc:spChg>
      </pc:sldChg>
      <pc:sldChg chg="modSp">
        <pc:chgData name="Tammy Wilson" userId="e3b55da62d900d7c" providerId="LiveId" clId="{EF38AEA4-4FC2-46B3-8FC3-99B745EA1EB7}" dt="2021-09-17T16:13:09.647" v="944" actId="255"/>
        <pc:sldMkLst>
          <pc:docMk/>
          <pc:sldMk cId="1489291447" sldId="271"/>
        </pc:sldMkLst>
        <pc:spChg chg="mod">
          <ac:chgData name="Tammy Wilson" userId="e3b55da62d900d7c" providerId="LiveId" clId="{EF38AEA4-4FC2-46B3-8FC3-99B745EA1EB7}" dt="2021-09-17T16:11:47.375" v="928" actId="20577"/>
          <ac:spMkLst>
            <pc:docMk/>
            <pc:sldMk cId="1489291447" sldId="271"/>
            <ac:spMk id="2" creationId="{A58FA9FF-9866-4FBB-BD87-D49F00EC0B65}"/>
          </ac:spMkLst>
        </pc:spChg>
        <pc:spChg chg="mod">
          <ac:chgData name="Tammy Wilson" userId="e3b55da62d900d7c" providerId="LiveId" clId="{EF38AEA4-4FC2-46B3-8FC3-99B745EA1EB7}" dt="2021-09-17T16:13:09.647" v="944" actId="255"/>
          <ac:spMkLst>
            <pc:docMk/>
            <pc:sldMk cId="1489291447" sldId="271"/>
            <ac:spMk id="3" creationId="{9FF0FDF0-86A8-47EE-9858-944FBD3CFCFD}"/>
          </ac:spMkLst>
        </pc:spChg>
      </pc:sldChg>
      <pc:sldChg chg="modSp ord">
        <pc:chgData name="Tammy Wilson" userId="e3b55da62d900d7c" providerId="LiveId" clId="{EF38AEA4-4FC2-46B3-8FC3-99B745EA1EB7}" dt="2021-09-17T02:42:41.278" v="308" actId="20577"/>
        <pc:sldMkLst>
          <pc:docMk/>
          <pc:sldMk cId="4023818003" sldId="272"/>
        </pc:sldMkLst>
        <pc:spChg chg="mod">
          <ac:chgData name="Tammy Wilson" userId="e3b55da62d900d7c" providerId="LiveId" clId="{EF38AEA4-4FC2-46B3-8FC3-99B745EA1EB7}" dt="2021-09-17T02:42:41.278" v="308" actId="20577"/>
          <ac:spMkLst>
            <pc:docMk/>
            <pc:sldMk cId="4023818003" sldId="272"/>
            <ac:spMk id="3" creationId="{CDBABA84-DBAC-4ABA-97B4-761459A95CB3}"/>
          </ac:spMkLst>
        </pc:spChg>
      </pc:sldChg>
      <pc:sldChg chg="modSp">
        <pc:chgData name="Tammy Wilson" userId="e3b55da62d900d7c" providerId="LiveId" clId="{EF38AEA4-4FC2-46B3-8FC3-99B745EA1EB7}" dt="2021-09-17T16:03:35.011" v="885" actId="115"/>
        <pc:sldMkLst>
          <pc:docMk/>
          <pc:sldMk cId="4178213002" sldId="273"/>
        </pc:sldMkLst>
        <pc:spChg chg="mod">
          <ac:chgData name="Tammy Wilson" userId="e3b55da62d900d7c" providerId="LiveId" clId="{EF38AEA4-4FC2-46B3-8FC3-99B745EA1EB7}" dt="2021-09-17T16:03:35.011" v="885" actId="115"/>
          <ac:spMkLst>
            <pc:docMk/>
            <pc:sldMk cId="4178213002" sldId="273"/>
            <ac:spMk id="3" creationId="{C8C8E8DE-F69A-4323-A04B-527CFBC1DB95}"/>
          </ac:spMkLst>
        </pc:spChg>
      </pc:sldChg>
      <pc:sldChg chg="modSp">
        <pc:chgData name="Tammy Wilson" userId="e3b55da62d900d7c" providerId="LiveId" clId="{EF38AEA4-4FC2-46B3-8FC3-99B745EA1EB7}" dt="2021-09-17T16:06:09.276" v="900" actId="115"/>
        <pc:sldMkLst>
          <pc:docMk/>
          <pc:sldMk cId="520513634" sldId="275"/>
        </pc:sldMkLst>
        <pc:spChg chg="mod">
          <ac:chgData name="Tammy Wilson" userId="e3b55da62d900d7c" providerId="LiveId" clId="{EF38AEA4-4FC2-46B3-8FC3-99B745EA1EB7}" dt="2021-09-17T16:06:09.276" v="900" actId="115"/>
          <ac:spMkLst>
            <pc:docMk/>
            <pc:sldMk cId="520513634" sldId="275"/>
            <ac:spMk id="3" creationId="{1A9368B9-58B0-4096-AF82-E84F2BA237D4}"/>
          </ac:spMkLst>
        </pc:spChg>
      </pc:sldChg>
      <pc:sldChg chg="modSp add">
        <pc:chgData name="Tammy Wilson" userId="e3b55da62d900d7c" providerId="LiveId" clId="{EF38AEA4-4FC2-46B3-8FC3-99B745EA1EB7}" dt="2021-09-17T02:14:50.205" v="145" actId="20577"/>
        <pc:sldMkLst>
          <pc:docMk/>
          <pc:sldMk cId="842665736" sldId="278"/>
        </pc:sldMkLst>
        <pc:spChg chg="mod">
          <ac:chgData name="Tammy Wilson" userId="e3b55da62d900d7c" providerId="LiveId" clId="{EF38AEA4-4FC2-46B3-8FC3-99B745EA1EB7}" dt="2021-09-15T23:47:49.694" v="29" actId="20577"/>
          <ac:spMkLst>
            <pc:docMk/>
            <pc:sldMk cId="842665736" sldId="278"/>
            <ac:spMk id="2" creationId="{360D36BF-E207-4583-91B8-027CC1405DB9}"/>
          </ac:spMkLst>
        </pc:spChg>
        <pc:spChg chg="mod">
          <ac:chgData name="Tammy Wilson" userId="e3b55da62d900d7c" providerId="LiveId" clId="{EF38AEA4-4FC2-46B3-8FC3-99B745EA1EB7}" dt="2021-09-17T02:14:50.205" v="145" actId="20577"/>
          <ac:spMkLst>
            <pc:docMk/>
            <pc:sldMk cId="842665736" sldId="278"/>
            <ac:spMk id="3" creationId="{8570CF7B-8CF9-403B-B019-9CB8DA1A3627}"/>
          </ac:spMkLst>
        </pc:spChg>
      </pc:sldChg>
      <pc:sldChg chg="modSp add ord">
        <pc:chgData name="Tammy Wilson" userId="e3b55da62d900d7c" providerId="LiveId" clId="{EF38AEA4-4FC2-46B3-8FC3-99B745EA1EB7}" dt="2021-09-17T02:14:24.041" v="144" actId="20577"/>
        <pc:sldMkLst>
          <pc:docMk/>
          <pc:sldMk cId="2048596432" sldId="279"/>
        </pc:sldMkLst>
        <pc:spChg chg="mod">
          <ac:chgData name="Tammy Wilson" userId="e3b55da62d900d7c" providerId="LiveId" clId="{EF38AEA4-4FC2-46B3-8FC3-99B745EA1EB7}" dt="2021-09-17T02:14:24.041" v="144" actId="20577"/>
          <ac:spMkLst>
            <pc:docMk/>
            <pc:sldMk cId="2048596432" sldId="279"/>
            <ac:spMk id="2" creationId="{360D36BF-E207-4583-91B8-027CC1405DB9}"/>
          </ac:spMkLst>
        </pc:spChg>
        <pc:spChg chg="mod">
          <ac:chgData name="Tammy Wilson" userId="e3b55da62d900d7c" providerId="LiveId" clId="{EF38AEA4-4FC2-46B3-8FC3-99B745EA1EB7}" dt="2021-09-17T02:13:51.805" v="127" actId="14100"/>
          <ac:spMkLst>
            <pc:docMk/>
            <pc:sldMk cId="2048596432" sldId="279"/>
            <ac:spMk id="3" creationId="{8570CF7B-8CF9-403B-B019-9CB8DA1A3627}"/>
          </ac:spMkLst>
        </pc:spChg>
      </pc:sldChg>
      <pc:sldChg chg="modSp add">
        <pc:chgData name="Tammy Wilson" userId="e3b55da62d900d7c" providerId="LiveId" clId="{EF38AEA4-4FC2-46B3-8FC3-99B745EA1EB7}" dt="2021-09-17T16:01:16.893" v="850" actId="20577"/>
        <pc:sldMkLst>
          <pc:docMk/>
          <pc:sldMk cId="2443173714" sldId="280"/>
        </pc:sldMkLst>
        <pc:spChg chg="mod">
          <ac:chgData name="Tammy Wilson" userId="e3b55da62d900d7c" providerId="LiveId" clId="{EF38AEA4-4FC2-46B3-8FC3-99B745EA1EB7}" dt="2021-09-17T02:48:35.410" v="409" actId="20577"/>
          <ac:spMkLst>
            <pc:docMk/>
            <pc:sldMk cId="2443173714" sldId="280"/>
            <ac:spMk id="2" creationId="{354A9ED9-A071-491C-9410-21C8CD3D9CE6}"/>
          </ac:spMkLst>
        </pc:spChg>
        <pc:spChg chg="mod">
          <ac:chgData name="Tammy Wilson" userId="e3b55da62d900d7c" providerId="LiveId" clId="{EF38AEA4-4FC2-46B3-8FC3-99B745EA1EB7}" dt="2021-09-17T16:01:16.893" v="850" actId="20577"/>
          <ac:spMkLst>
            <pc:docMk/>
            <pc:sldMk cId="2443173714" sldId="280"/>
            <ac:spMk id="3" creationId="{7DAA8B5E-AFF5-470B-A07D-BE8BA59429D3}"/>
          </ac:spMkLst>
        </pc:spChg>
      </pc:sldChg>
      <pc:sldChg chg="add del">
        <pc:chgData name="Tammy Wilson" userId="e3b55da62d900d7c" providerId="LiveId" clId="{EF38AEA4-4FC2-46B3-8FC3-99B745EA1EB7}" dt="2021-09-17T02:43:11.612" v="310" actId="2696"/>
        <pc:sldMkLst>
          <pc:docMk/>
          <pc:sldMk cId="2565729848" sldId="280"/>
        </pc:sldMkLst>
      </pc:sldChg>
      <pc:sldChg chg="addSp delSp modSp add mod setBg">
        <pc:chgData name="Tammy Wilson" userId="e3b55da62d900d7c" providerId="LiveId" clId="{EF38AEA4-4FC2-46B3-8FC3-99B745EA1EB7}" dt="2021-09-17T02:52:14.422" v="623" actId="26606"/>
        <pc:sldMkLst>
          <pc:docMk/>
          <pc:sldMk cId="3399718011" sldId="281"/>
        </pc:sldMkLst>
        <pc:spChg chg="mod ord">
          <ac:chgData name="Tammy Wilson" userId="e3b55da62d900d7c" providerId="LiveId" clId="{EF38AEA4-4FC2-46B3-8FC3-99B745EA1EB7}" dt="2021-09-17T02:52:14.422" v="623" actId="26606"/>
          <ac:spMkLst>
            <pc:docMk/>
            <pc:sldMk cId="3399718011" sldId="281"/>
            <ac:spMk id="2" creationId="{6E687E49-31EE-4130-BCA5-04EDCC09AC1B}"/>
          </ac:spMkLst>
        </pc:spChg>
        <pc:spChg chg="del">
          <ac:chgData name="Tammy Wilson" userId="e3b55da62d900d7c" providerId="LiveId" clId="{EF38AEA4-4FC2-46B3-8FC3-99B745EA1EB7}" dt="2021-09-17T02:52:05.345" v="622"/>
          <ac:spMkLst>
            <pc:docMk/>
            <pc:sldMk cId="3399718011" sldId="281"/>
            <ac:spMk id="3" creationId="{A5CD51CF-5C24-4009-BE26-E28FEC87BE18}"/>
          </ac:spMkLst>
        </pc:spChg>
        <pc:spChg chg="add">
          <ac:chgData name="Tammy Wilson" userId="e3b55da62d900d7c" providerId="LiveId" clId="{EF38AEA4-4FC2-46B3-8FC3-99B745EA1EB7}" dt="2021-09-17T02:52:14.422" v="623" actId="26606"/>
          <ac:spMkLst>
            <pc:docMk/>
            <pc:sldMk cId="3399718011" sldId="281"/>
            <ac:spMk id="71" creationId="{37C89E4B-3C9F-44B9-8B86-D9E3D112D8EC}"/>
          </ac:spMkLst>
        </pc:spChg>
        <pc:picChg chg="add mod">
          <ac:chgData name="Tammy Wilson" userId="e3b55da62d900d7c" providerId="LiveId" clId="{EF38AEA4-4FC2-46B3-8FC3-99B745EA1EB7}" dt="2021-09-17T02:52:14.422" v="623" actId="26606"/>
          <ac:picMkLst>
            <pc:docMk/>
            <pc:sldMk cId="3399718011" sldId="281"/>
            <ac:picMk id="1026" creationId="{1D03F9EB-CF84-44B7-B368-1CFE7CECF00F}"/>
          </ac:picMkLst>
        </pc:picChg>
        <pc:cxnChg chg="add">
          <ac:chgData name="Tammy Wilson" userId="e3b55da62d900d7c" providerId="LiveId" clId="{EF38AEA4-4FC2-46B3-8FC3-99B745EA1EB7}" dt="2021-09-17T02:52:14.422" v="623" actId="26606"/>
          <ac:cxnSpMkLst>
            <pc:docMk/>
            <pc:sldMk cId="3399718011" sldId="281"/>
            <ac:cxnSpMk id="73" creationId="{AA2EAA10-076F-46BD-8F0F-B9A2FB77A85C}"/>
          </ac:cxnSpMkLst>
        </pc:cxnChg>
        <pc:cxnChg chg="add">
          <ac:chgData name="Tammy Wilson" userId="e3b55da62d900d7c" providerId="LiveId" clId="{EF38AEA4-4FC2-46B3-8FC3-99B745EA1EB7}" dt="2021-09-17T02:52:14.422" v="623" actId="26606"/>
          <ac:cxnSpMkLst>
            <pc:docMk/>
            <pc:sldMk cId="3399718011" sldId="281"/>
            <ac:cxnSpMk id="75" creationId="{D891E407-403B-4764-86C9-33A56D3BCAA3}"/>
          </ac:cxnSpMkLst>
        </pc:cxnChg>
      </pc:sldChg>
      <pc:sldChg chg="addSp delSp modSp add mod setBg">
        <pc:chgData name="Tammy Wilson" userId="e3b55da62d900d7c" providerId="LiveId" clId="{EF38AEA4-4FC2-46B3-8FC3-99B745EA1EB7}" dt="2021-09-17T02:55:07.889" v="645" actId="26606"/>
        <pc:sldMkLst>
          <pc:docMk/>
          <pc:sldMk cId="1179725614" sldId="282"/>
        </pc:sldMkLst>
        <pc:spChg chg="mod ord">
          <ac:chgData name="Tammy Wilson" userId="e3b55da62d900d7c" providerId="LiveId" clId="{EF38AEA4-4FC2-46B3-8FC3-99B745EA1EB7}" dt="2021-09-17T02:55:07.889" v="645" actId="26606"/>
          <ac:spMkLst>
            <pc:docMk/>
            <pc:sldMk cId="1179725614" sldId="282"/>
            <ac:spMk id="2" creationId="{5EB79FD1-0943-433A-8936-B694AB43EE76}"/>
          </ac:spMkLst>
        </pc:spChg>
        <pc:spChg chg="del">
          <ac:chgData name="Tammy Wilson" userId="e3b55da62d900d7c" providerId="LiveId" clId="{EF38AEA4-4FC2-46B3-8FC3-99B745EA1EB7}" dt="2021-09-17T02:55:07.889" v="645" actId="26606"/>
          <ac:spMkLst>
            <pc:docMk/>
            <pc:sldMk cId="1179725614" sldId="282"/>
            <ac:spMk id="3" creationId="{D07C505D-3E23-4651-B8E5-6A2C982F13BD}"/>
          </ac:spMkLst>
        </pc:spChg>
        <pc:spChg chg="add">
          <ac:chgData name="Tammy Wilson" userId="e3b55da62d900d7c" providerId="LiveId" clId="{EF38AEA4-4FC2-46B3-8FC3-99B745EA1EB7}" dt="2021-09-17T02:55:07.889" v="645" actId="26606"/>
          <ac:spMkLst>
            <pc:docMk/>
            <pc:sldMk cId="1179725614" sldId="282"/>
            <ac:spMk id="71" creationId="{37C89E4B-3C9F-44B9-8B86-D9E3D112D8EC}"/>
          </ac:spMkLst>
        </pc:spChg>
        <pc:picChg chg="add mod">
          <ac:chgData name="Tammy Wilson" userId="e3b55da62d900d7c" providerId="LiveId" clId="{EF38AEA4-4FC2-46B3-8FC3-99B745EA1EB7}" dt="2021-09-17T02:55:07.889" v="645" actId="26606"/>
          <ac:picMkLst>
            <pc:docMk/>
            <pc:sldMk cId="1179725614" sldId="282"/>
            <ac:picMk id="2050" creationId="{0A7A1F32-B6EE-4240-ABD3-BBBAE936E15B}"/>
          </ac:picMkLst>
        </pc:picChg>
        <pc:cxnChg chg="add">
          <ac:chgData name="Tammy Wilson" userId="e3b55da62d900d7c" providerId="LiveId" clId="{EF38AEA4-4FC2-46B3-8FC3-99B745EA1EB7}" dt="2021-09-17T02:55:07.889" v="645" actId="26606"/>
          <ac:cxnSpMkLst>
            <pc:docMk/>
            <pc:sldMk cId="1179725614" sldId="282"/>
            <ac:cxnSpMk id="73" creationId="{AA2EAA10-076F-46BD-8F0F-B9A2FB77A85C}"/>
          </ac:cxnSpMkLst>
        </pc:cxnChg>
        <pc:cxnChg chg="add">
          <ac:chgData name="Tammy Wilson" userId="e3b55da62d900d7c" providerId="LiveId" clId="{EF38AEA4-4FC2-46B3-8FC3-99B745EA1EB7}" dt="2021-09-17T02:55:07.889" v="645" actId="26606"/>
          <ac:cxnSpMkLst>
            <pc:docMk/>
            <pc:sldMk cId="1179725614" sldId="282"/>
            <ac:cxnSpMk id="75" creationId="{D891E407-403B-4764-86C9-33A56D3BCAA3}"/>
          </ac:cxnSpMkLst>
        </pc:cxnChg>
      </pc:sldChg>
      <pc:sldChg chg="modSp add">
        <pc:chgData name="Tammy Wilson" userId="e3b55da62d900d7c" providerId="LiveId" clId="{EF38AEA4-4FC2-46B3-8FC3-99B745EA1EB7}" dt="2021-09-17T16:11:09.966" v="910" actId="20577"/>
        <pc:sldMkLst>
          <pc:docMk/>
          <pc:sldMk cId="1685762958" sldId="283"/>
        </pc:sldMkLst>
        <pc:spChg chg="mod">
          <ac:chgData name="Tammy Wilson" userId="e3b55da62d900d7c" providerId="LiveId" clId="{EF38AEA4-4FC2-46B3-8FC3-99B745EA1EB7}" dt="2021-09-17T16:11:09.966" v="910" actId="20577"/>
          <ac:spMkLst>
            <pc:docMk/>
            <pc:sldMk cId="1685762958" sldId="283"/>
            <ac:spMk id="2" creationId="{07EBADD4-C6DC-4EC1-B549-5F006852A0FA}"/>
          </ac:spMkLst>
        </pc:spChg>
        <pc:spChg chg="mod">
          <ac:chgData name="Tammy Wilson" userId="e3b55da62d900d7c" providerId="LiveId" clId="{EF38AEA4-4FC2-46B3-8FC3-99B745EA1EB7}" dt="2021-09-17T03:01:32.492" v="769" actId="115"/>
          <ac:spMkLst>
            <pc:docMk/>
            <pc:sldMk cId="1685762958" sldId="283"/>
            <ac:spMk id="3" creationId="{9C1EF5DB-C331-46B5-A05D-15E428E03A27}"/>
          </ac:spMkLst>
        </pc:spChg>
      </pc:sldChg>
      <pc:sldChg chg="modSp add">
        <pc:chgData name="Tammy Wilson" userId="e3b55da62d900d7c" providerId="LiveId" clId="{EF38AEA4-4FC2-46B3-8FC3-99B745EA1EB7}" dt="2021-09-17T03:10:00.901" v="829" actId="20577"/>
        <pc:sldMkLst>
          <pc:docMk/>
          <pc:sldMk cId="4201940366" sldId="284"/>
        </pc:sldMkLst>
        <pc:spChg chg="mod">
          <ac:chgData name="Tammy Wilson" userId="e3b55da62d900d7c" providerId="LiveId" clId="{EF38AEA4-4FC2-46B3-8FC3-99B745EA1EB7}" dt="2021-09-17T03:10:00.901" v="829" actId="20577"/>
          <ac:spMkLst>
            <pc:docMk/>
            <pc:sldMk cId="4201940366" sldId="284"/>
            <ac:spMk id="2" creationId="{0A30B022-61C5-4BED-A16A-B55EB7EC5762}"/>
          </ac:spMkLst>
        </pc:spChg>
        <pc:spChg chg="mod">
          <ac:chgData name="Tammy Wilson" userId="e3b55da62d900d7c" providerId="LiveId" clId="{EF38AEA4-4FC2-46B3-8FC3-99B745EA1EB7}" dt="2021-09-17T03:04:42.187" v="773"/>
          <ac:spMkLst>
            <pc:docMk/>
            <pc:sldMk cId="4201940366" sldId="284"/>
            <ac:spMk id="3" creationId="{5B266467-CFF3-4611-A6F3-FAE0B9C04538}"/>
          </ac:spMkLst>
        </pc:spChg>
      </pc:sldChg>
      <pc:sldChg chg="add">
        <pc:chgData name="Tammy Wilson" userId="e3b55da62d900d7c" providerId="LiveId" clId="{EF38AEA4-4FC2-46B3-8FC3-99B745EA1EB7}" dt="2021-09-17T03:09:30.915" v="793"/>
        <pc:sldMkLst>
          <pc:docMk/>
          <pc:sldMk cId="2134067171" sldId="285"/>
        </pc:sldMkLst>
      </pc:sldChg>
      <pc:sldChg chg="modSp add modNotesTx">
        <pc:chgData name="Tammy Wilson" userId="e3b55da62d900d7c" providerId="LiveId" clId="{EF38AEA4-4FC2-46B3-8FC3-99B745EA1EB7}" dt="2021-09-17T16:11:26.254" v="913" actId="27636"/>
        <pc:sldMkLst>
          <pc:docMk/>
          <pc:sldMk cId="2219417765" sldId="286"/>
        </pc:sldMkLst>
        <pc:spChg chg="mod">
          <ac:chgData name="Tammy Wilson" userId="e3b55da62d900d7c" providerId="LiveId" clId="{EF38AEA4-4FC2-46B3-8FC3-99B745EA1EB7}" dt="2021-09-17T16:11:26.254" v="913" actId="27636"/>
          <ac:spMkLst>
            <pc:docMk/>
            <pc:sldMk cId="2219417765" sldId="286"/>
            <ac:spMk id="3" creationId="{29DFB9F3-907D-493A-8425-06712B54B8CB}"/>
          </ac:spMkLst>
        </pc:spChg>
      </pc:sldChg>
      <pc:sldChg chg="modSp add">
        <pc:chgData name="Tammy Wilson" userId="e3b55da62d900d7c" providerId="LiveId" clId="{EF38AEA4-4FC2-46B3-8FC3-99B745EA1EB7}" dt="2021-09-17T16:15:12.905" v="1099" actId="20577"/>
        <pc:sldMkLst>
          <pc:docMk/>
          <pc:sldMk cId="3375996828" sldId="287"/>
        </pc:sldMkLst>
        <pc:spChg chg="mod">
          <ac:chgData name="Tammy Wilson" userId="e3b55da62d900d7c" providerId="LiveId" clId="{EF38AEA4-4FC2-46B3-8FC3-99B745EA1EB7}" dt="2021-09-17T16:14:12.141" v="980" actId="20577"/>
          <ac:spMkLst>
            <pc:docMk/>
            <pc:sldMk cId="3375996828" sldId="287"/>
            <ac:spMk id="2" creationId="{CBF265B5-68B5-4AE6-AA93-06DB8D7826F3}"/>
          </ac:spMkLst>
        </pc:spChg>
        <pc:spChg chg="mod">
          <ac:chgData name="Tammy Wilson" userId="e3b55da62d900d7c" providerId="LiveId" clId="{EF38AEA4-4FC2-46B3-8FC3-99B745EA1EB7}" dt="2021-09-17T16:15:12.905" v="1099" actId="20577"/>
          <ac:spMkLst>
            <pc:docMk/>
            <pc:sldMk cId="3375996828" sldId="287"/>
            <ac:spMk id="3" creationId="{956E79FF-57CF-488D-83C6-6B839D6A5AA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41B216-870B-47BD-BB3C-ADB76B17B5D0}" type="datetimeFigureOut">
              <a:rPr lang="en-US" smtClean="0"/>
              <a:t>9/18/2021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E01D88-C8C8-4422-8327-E6275CB7482E}" type="slidenum">
              <a:rPr lang="en-US" smtClean="0"/>
              <a:t>‹#›</a:t>
            </a:fld>
            <a:endParaRPr lang="en-US"/>
          </a:p>
        </p:txBody>
      </p:sp>
    </p:spTree>
    <p:extLst>
      <p:ext uri="{BB962C8B-B14F-4D97-AF65-F5344CB8AC3E}">
        <p14:creationId xmlns:p14="http://schemas.microsoft.com/office/powerpoint/2010/main" val="1659938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youtu.be/9Qmzt94rRAw"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#1 in world is peanut   cow's milk, eggs, tree nuts, peanuts, shellfish, fish, soy and wheat</a:t>
            </a:r>
            <a:r>
              <a:rPr lang="en-US" sz="1200" b="0" i="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5"/>
          </p:nvPr>
        </p:nvSpPr>
        <p:spPr/>
        <p:txBody>
          <a:bodyPr/>
          <a:lstStyle/>
          <a:p>
            <a:fld id="{11E01D88-C8C8-4422-8327-E6275CB7482E}" type="slidenum">
              <a:rPr lang="en-US" smtClean="0"/>
              <a:t>3</a:t>
            </a:fld>
            <a:endParaRPr lang="en-US"/>
          </a:p>
        </p:txBody>
      </p:sp>
    </p:spTree>
    <p:extLst>
      <p:ext uri="{BB962C8B-B14F-4D97-AF65-F5344CB8AC3E}">
        <p14:creationId xmlns:p14="http://schemas.microsoft.com/office/powerpoint/2010/main" val="3714787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Immune Response</a:t>
            </a:r>
          </a:p>
        </p:txBody>
      </p:sp>
      <p:sp>
        <p:nvSpPr>
          <p:cNvPr id="4" name="Slide Number Placeholder 3"/>
          <p:cNvSpPr>
            <a:spLocks noGrp="1"/>
          </p:cNvSpPr>
          <p:nvPr>
            <p:ph type="sldNum" sz="quarter" idx="5"/>
          </p:nvPr>
        </p:nvSpPr>
        <p:spPr/>
        <p:txBody>
          <a:bodyPr/>
          <a:lstStyle/>
          <a:p>
            <a:fld id="{11E01D88-C8C8-4422-8327-E6275CB7482E}" type="slidenum">
              <a:rPr lang="en-US" smtClean="0"/>
              <a:t>4</a:t>
            </a:fld>
            <a:endParaRPr lang="en-US"/>
          </a:p>
        </p:txBody>
      </p:sp>
    </p:spTree>
    <p:extLst>
      <p:ext uri="{BB962C8B-B14F-4D97-AF65-F5344CB8AC3E}">
        <p14:creationId xmlns:p14="http://schemas.microsoft.com/office/powerpoint/2010/main" val="1745600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Occasionally, a food allergy is first discovered by what feels like a mild reaction, like tingling of the mouth and lips, hives or itchy skin, or an upset stomach. Some of these symptoms, however, can also indicate early stages of anaphylaxis, so caution is always recommended. Unfortunately, the list of home remedies for any allergic reaction is short.</a:t>
            </a:r>
            <a:endParaRPr lang="en-US" dirty="0"/>
          </a:p>
        </p:txBody>
      </p:sp>
      <p:sp>
        <p:nvSpPr>
          <p:cNvPr id="4" name="Slide Number Placeholder 3"/>
          <p:cNvSpPr>
            <a:spLocks noGrp="1"/>
          </p:cNvSpPr>
          <p:nvPr>
            <p:ph type="sldNum" sz="quarter" idx="5"/>
          </p:nvPr>
        </p:nvSpPr>
        <p:spPr/>
        <p:txBody>
          <a:bodyPr/>
          <a:lstStyle/>
          <a:p>
            <a:fld id="{11E01D88-C8C8-4422-8327-E6275CB7482E}" type="slidenum">
              <a:rPr lang="en-US" smtClean="0"/>
              <a:t>6</a:t>
            </a:fld>
            <a:endParaRPr lang="en-US"/>
          </a:p>
        </p:txBody>
      </p:sp>
    </p:spTree>
    <p:extLst>
      <p:ext uri="{BB962C8B-B14F-4D97-AF65-F5344CB8AC3E}">
        <p14:creationId xmlns:p14="http://schemas.microsoft.com/office/powerpoint/2010/main" val="2494905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happens during anaphylactic shock? </a:t>
            </a:r>
          </a:p>
          <a:p>
            <a:r>
              <a:rPr lang="en-US" dirty="0">
                <a:hlinkClick r:id="rId3"/>
              </a:rPr>
              <a:t>https://youtu.be/9Qmzt94rRAw</a:t>
            </a:r>
            <a:endParaRPr lang="en-US" dirty="0"/>
          </a:p>
          <a:p>
            <a:endParaRPr lang="en-US" dirty="0"/>
          </a:p>
        </p:txBody>
      </p:sp>
      <p:sp>
        <p:nvSpPr>
          <p:cNvPr id="4" name="Slide Number Placeholder 3"/>
          <p:cNvSpPr>
            <a:spLocks noGrp="1"/>
          </p:cNvSpPr>
          <p:nvPr>
            <p:ph type="sldNum" sz="quarter" idx="5"/>
          </p:nvPr>
        </p:nvSpPr>
        <p:spPr/>
        <p:txBody>
          <a:bodyPr/>
          <a:lstStyle/>
          <a:p>
            <a:fld id="{11E01D88-C8C8-4422-8327-E6275CB7482E}" type="slidenum">
              <a:rPr lang="en-US" smtClean="0"/>
              <a:t>9</a:t>
            </a:fld>
            <a:endParaRPr lang="en-US"/>
          </a:p>
        </p:txBody>
      </p:sp>
    </p:spTree>
    <p:extLst>
      <p:ext uri="{BB962C8B-B14F-4D97-AF65-F5344CB8AC3E}">
        <p14:creationId xmlns:p14="http://schemas.microsoft.com/office/powerpoint/2010/main" val="4224659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you feel ill</a:t>
            </a:r>
          </a:p>
        </p:txBody>
      </p:sp>
      <p:sp>
        <p:nvSpPr>
          <p:cNvPr id="4" name="Slide Number Placeholder 3"/>
          <p:cNvSpPr>
            <a:spLocks noGrp="1"/>
          </p:cNvSpPr>
          <p:nvPr>
            <p:ph type="sldNum" sz="quarter" idx="5"/>
          </p:nvPr>
        </p:nvSpPr>
        <p:spPr/>
        <p:txBody>
          <a:bodyPr/>
          <a:lstStyle/>
          <a:p>
            <a:fld id="{11E01D88-C8C8-4422-8327-E6275CB7482E}" type="slidenum">
              <a:rPr lang="en-US" smtClean="0"/>
              <a:t>15</a:t>
            </a:fld>
            <a:endParaRPr lang="en-US"/>
          </a:p>
        </p:txBody>
      </p:sp>
    </p:spTree>
    <p:extLst>
      <p:ext uri="{BB962C8B-B14F-4D97-AF65-F5344CB8AC3E}">
        <p14:creationId xmlns:p14="http://schemas.microsoft.com/office/powerpoint/2010/main" val="1198849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Lactose intolerance is common in adults. It occurs more often in Indigenous peoples and people of Asian, African, and South American descent than among people of European descent.</a:t>
            </a:r>
          </a:p>
          <a:p>
            <a:r>
              <a:rPr lang="en-US" sz="1200" b="0" i="0" kern="1200" dirty="0">
                <a:solidFill>
                  <a:schemeClr val="tx1"/>
                </a:solidFill>
                <a:effectLst/>
                <a:latin typeface="+mn-lt"/>
                <a:ea typeface="+mn-ea"/>
                <a:cs typeface="+mn-cs"/>
              </a:rPr>
              <a:t>A big challenge for people who are lactose-intolerant is learning how to eat to avoid discomfort and to get enough calcium for healthy bones.</a:t>
            </a:r>
            <a:endParaRPr lang="en-US" dirty="0"/>
          </a:p>
        </p:txBody>
      </p:sp>
      <p:sp>
        <p:nvSpPr>
          <p:cNvPr id="4" name="Slide Number Placeholder 3"/>
          <p:cNvSpPr>
            <a:spLocks noGrp="1"/>
          </p:cNvSpPr>
          <p:nvPr>
            <p:ph type="sldNum" sz="quarter" idx="5"/>
          </p:nvPr>
        </p:nvSpPr>
        <p:spPr/>
        <p:txBody>
          <a:bodyPr/>
          <a:lstStyle/>
          <a:p>
            <a:fld id="{11E01D88-C8C8-4422-8327-E6275CB7482E}" type="slidenum">
              <a:rPr lang="en-US" smtClean="0"/>
              <a:t>17</a:t>
            </a:fld>
            <a:endParaRPr lang="en-US"/>
          </a:p>
        </p:txBody>
      </p:sp>
    </p:spTree>
    <p:extLst>
      <p:ext uri="{BB962C8B-B14F-4D97-AF65-F5344CB8AC3E}">
        <p14:creationId xmlns:p14="http://schemas.microsoft.com/office/powerpoint/2010/main" val="823597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n an </a:t>
            </a:r>
            <a:r>
              <a:rPr lang="en-US" sz="1200" b="1" i="0" kern="1200" dirty="0">
                <a:solidFill>
                  <a:schemeClr val="tx1"/>
                </a:solidFill>
                <a:effectLst/>
                <a:latin typeface="+mn-lt"/>
                <a:ea typeface="+mn-ea"/>
                <a:cs typeface="+mn-cs"/>
              </a:rPr>
              <a:t>autoimmune disease</a:t>
            </a:r>
            <a:r>
              <a:rPr lang="en-US" sz="1200" b="0" i="0" kern="1200" dirty="0">
                <a:solidFill>
                  <a:schemeClr val="tx1"/>
                </a:solidFill>
                <a:effectLst/>
                <a:latin typeface="+mn-lt"/>
                <a:ea typeface="+mn-ea"/>
                <a:cs typeface="+mn-cs"/>
              </a:rPr>
              <a:t>, the immune system mistakes part of your body, like your joints or skin, as foreign.</a:t>
            </a:r>
            <a:endParaRPr lang="en-US" dirty="0"/>
          </a:p>
        </p:txBody>
      </p:sp>
      <p:sp>
        <p:nvSpPr>
          <p:cNvPr id="4" name="Slide Number Placeholder 3"/>
          <p:cNvSpPr>
            <a:spLocks noGrp="1"/>
          </p:cNvSpPr>
          <p:nvPr>
            <p:ph type="sldNum" sz="quarter" idx="5"/>
          </p:nvPr>
        </p:nvSpPr>
        <p:spPr/>
        <p:txBody>
          <a:bodyPr/>
          <a:lstStyle/>
          <a:p>
            <a:fld id="{11E01D88-C8C8-4422-8327-E6275CB7482E}" type="slidenum">
              <a:rPr lang="en-US" smtClean="0"/>
              <a:t>20</a:t>
            </a:fld>
            <a:endParaRPr lang="en-US"/>
          </a:p>
        </p:txBody>
      </p:sp>
    </p:spTree>
    <p:extLst>
      <p:ext uri="{BB962C8B-B14F-4D97-AF65-F5344CB8AC3E}">
        <p14:creationId xmlns:p14="http://schemas.microsoft.com/office/powerpoint/2010/main" val="20882945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If left untreated/ignored it can </a:t>
            </a:r>
            <a:r>
              <a:rPr lang="en-US" sz="1200" b="1" i="0" kern="1200" dirty="0">
                <a:solidFill>
                  <a:schemeClr val="tx1"/>
                </a:solidFill>
                <a:effectLst/>
                <a:latin typeface="+mn-lt"/>
                <a:ea typeface="+mn-ea"/>
                <a:cs typeface="+mn-cs"/>
              </a:rPr>
              <a:t>increase your risk for developing certain types of digestive system cancers</a:t>
            </a:r>
            <a:r>
              <a:rPr lang="en-US" sz="1200" b="0" i="0" kern="1200" dirty="0">
                <a:solidFill>
                  <a:schemeClr val="tx1"/>
                </a:solidFill>
                <a:effectLst/>
                <a:latin typeface="+mn-lt"/>
                <a:ea typeface="+mn-ea"/>
                <a:cs typeface="+mn-cs"/>
              </a:rPr>
              <a:t>. Lymphoma of the small intestine is a rare type of cancer but may be 30 times more common in people with celiac disease</a:t>
            </a:r>
            <a:endParaRPr lang="en-US" dirty="0"/>
          </a:p>
        </p:txBody>
      </p:sp>
      <p:sp>
        <p:nvSpPr>
          <p:cNvPr id="4" name="Slide Number Placeholder 3"/>
          <p:cNvSpPr>
            <a:spLocks noGrp="1"/>
          </p:cNvSpPr>
          <p:nvPr>
            <p:ph type="sldNum" sz="quarter" idx="5"/>
          </p:nvPr>
        </p:nvSpPr>
        <p:spPr/>
        <p:txBody>
          <a:bodyPr/>
          <a:lstStyle/>
          <a:p>
            <a:fld id="{11E01D88-C8C8-4422-8327-E6275CB7482E}" type="slidenum">
              <a:rPr lang="en-US" smtClean="0"/>
              <a:t>22</a:t>
            </a:fld>
            <a:endParaRPr lang="en-US"/>
          </a:p>
        </p:txBody>
      </p:sp>
    </p:spTree>
    <p:extLst>
      <p:ext uri="{BB962C8B-B14F-4D97-AF65-F5344CB8AC3E}">
        <p14:creationId xmlns:p14="http://schemas.microsoft.com/office/powerpoint/2010/main" val="538011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C17D-FF78-4DB2-B413-E929DC6A97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C0B957-8422-44AC-A745-12FB3D17BD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C1363F-F381-463E-A255-13B986CF989F}"/>
              </a:ext>
            </a:extLst>
          </p:cNvPr>
          <p:cNvSpPr>
            <a:spLocks noGrp="1"/>
          </p:cNvSpPr>
          <p:nvPr>
            <p:ph type="dt" sz="half" idx="10"/>
          </p:nvPr>
        </p:nvSpPr>
        <p:spPr/>
        <p:txBody>
          <a:bodyPr/>
          <a:lstStyle/>
          <a:p>
            <a:fld id="{6B339D75-3DA1-4128-997F-96C7F2900406}" type="datetimeFigureOut">
              <a:rPr lang="en-US" smtClean="0"/>
              <a:t>9/18/2021</a:t>
            </a:fld>
            <a:endParaRPr lang="en-US"/>
          </a:p>
        </p:txBody>
      </p:sp>
      <p:sp>
        <p:nvSpPr>
          <p:cNvPr id="5" name="Footer Placeholder 4">
            <a:extLst>
              <a:ext uri="{FF2B5EF4-FFF2-40B4-BE49-F238E27FC236}">
                <a16:creationId xmlns:a16="http://schemas.microsoft.com/office/drawing/2014/main" id="{F593DBEF-0449-49B6-8975-8C9127B7BB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4C30CE-17DD-405E-B8A7-DF4C905E39CD}"/>
              </a:ext>
            </a:extLst>
          </p:cNvPr>
          <p:cNvSpPr>
            <a:spLocks noGrp="1"/>
          </p:cNvSpPr>
          <p:nvPr>
            <p:ph type="sldNum" sz="quarter" idx="12"/>
          </p:nvPr>
        </p:nvSpPr>
        <p:spPr/>
        <p:txBody>
          <a:bodyPr/>
          <a:lstStyle/>
          <a:p>
            <a:fld id="{4767C8E1-FC5B-4EB0-B447-BDAB0BA891A4}" type="slidenum">
              <a:rPr lang="en-US" smtClean="0"/>
              <a:t>‹#›</a:t>
            </a:fld>
            <a:endParaRPr lang="en-US"/>
          </a:p>
        </p:txBody>
      </p:sp>
    </p:spTree>
    <p:extLst>
      <p:ext uri="{BB962C8B-B14F-4D97-AF65-F5344CB8AC3E}">
        <p14:creationId xmlns:p14="http://schemas.microsoft.com/office/powerpoint/2010/main" val="2580831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88EA7-FB8E-476B-9A59-096D3F448C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6577D9-2690-4DF5-BE6D-3A73E720EE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633284-9DD1-43DD-A07A-68B4651D7818}"/>
              </a:ext>
            </a:extLst>
          </p:cNvPr>
          <p:cNvSpPr>
            <a:spLocks noGrp="1"/>
          </p:cNvSpPr>
          <p:nvPr>
            <p:ph type="dt" sz="half" idx="10"/>
          </p:nvPr>
        </p:nvSpPr>
        <p:spPr/>
        <p:txBody>
          <a:bodyPr/>
          <a:lstStyle/>
          <a:p>
            <a:fld id="{6B339D75-3DA1-4128-997F-96C7F2900406}" type="datetimeFigureOut">
              <a:rPr lang="en-US" smtClean="0"/>
              <a:t>9/18/2021</a:t>
            </a:fld>
            <a:endParaRPr lang="en-US"/>
          </a:p>
        </p:txBody>
      </p:sp>
      <p:sp>
        <p:nvSpPr>
          <p:cNvPr id="5" name="Footer Placeholder 4">
            <a:extLst>
              <a:ext uri="{FF2B5EF4-FFF2-40B4-BE49-F238E27FC236}">
                <a16:creationId xmlns:a16="http://schemas.microsoft.com/office/drawing/2014/main" id="{BB61F085-0F79-4892-BEB6-056EE41213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D6EB83-1C1B-464F-BAFD-888A320A4F46}"/>
              </a:ext>
            </a:extLst>
          </p:cNvPr>
          <p:cNvSpPr>
            <a:spLocks noGrp="1"/>
          </p:cNvSpPr>
          <p:nvPr>
            <p:ph type="sldNum" sz="quarter" idx="12"/>
          </p:nvPr>
        </p:nvSpPr>
        <p:spPr/>
        <p:txBody>
          <a:bodyPr/>
          <a:lstStyle/>
          <a:p>
            <a:fld id="{4767C8E1-FC5B-4EB0-B447-BDAB0BA891A4}" type="slidenum">
              <a:rPr lang="en-US" smtClean="0"/>
              <a:t>‹#›</a:t>
            </a:fld>
            <a:endParaRPr lang="en-US"/>
          </a:p>
        </p:txBody>
      </p:sp>
    </p:spTree>
    <p:extLst>
      <p:ext uri="{BB962C8B-B14F-4D97-AF65-F5344CB8AC3E}">
        <p14:creationId xmlns:p14="http://schemas.microsoft.com/office/powerpoint/2010/main" val="1652771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8469F6-067B-412D-A346-68C1630877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9254BC-53B3-44B0-B73D-FE4BB07C62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D6E240-240B-4B3E-8BAF-85F857457CC4}"/>
              </a:ext>
            </a:extLst>
          </p:cNvPr>
          <p:cNvSpPr>
            <a:spLocks noGrp="1"/>
          </p:cNvSpPr>
          <p:nvPr>
            <p:ph type="dt" sz="half" idx="10"/>
          </p:nvPr>
        </p:nvSpPr>
        <p:spPr/>
        <p:txBody>
          <a:bodyPr/>
          <a:lstStyle/>
          <a:p>
            <a:fld id="{6B339D75-3DA1-4128-997F-96C7F2900406}" type="datetimeFigureOut">
              <a:rPr lang="en-US" smtClean="0"/>
              <a:t>9/18/2021</a:t>
            </a:fld>
            <a:endParaRPr lang="en-US"/>
          </a:p>
        </p:txBody>
      </p:sp>
      <p:sp>
        <p:nvSpPr>
          <p:cNvPr id="5" name="Footer Placeholder 4">
            <a:extLst>
              <a:ext uri="{FF2B5EF4-FFF2-40B4-BE49-F238E27FC236}">
                <a16:creationId xmlns:a16="http://schemas.microsoft.com/office/drawing/2014/main" id="{AED990B7-2B60-467B-86B4-D51711C252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D4D540-53A7-45B4-AB0E-240FA39FE7D4}"/>
              </a:ext>
            </a:extLst>
          </p:cNvPr>
          <p:cNvSpPr>
            <a:spLocks noGrp="1"/>
          </p:cNvSpPr>
          <p:nvPr>
            <p:ph type="sldNum" sz="quarter" idx="12"/>
          </p:nvPr>
        </p:nvSpPr>
        <p:spPr/>
        <p:txBody>
          <a:bodyPr/>
          <a:lstStyle/>
          <a:p>
            <a:fld id="{4767C8E1-FC5B-4EB0-B447-BDAB0BA891A4}" type="slidenum">
              <a:rPr lang="en-US" smtClean="0"/>
              <a:t>‹#›</a:t>
            </a:fld>
            <a:endParaRPr lang="en-US"/>
          </a:p>
        </p:txBody>
      </p:sp>
    </p:spTree>
    <p:extLst>
      <p:ext uri="{BB962C8B-B14F-4D97-AF65-F5344CB8AC3E}">
        <p14:creationId xmlns:p14="http://schemas.microsoft.com/office/powerpoint/2010/main" val="3764181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D6501-0CF0-4AF1-8E42-EBD2732C9187}"/>
              </a:ext>
            </a:extLst>
          </p:cNvPr>
          <p:cNvSpPr>
            <a:spLocks noGrp="1"/>
          </p:cNvSpPr>
          <p:nvPr>
            <p:ph type="title"/>
          </p:nvPr>
        </p:nvSpPr>
        <p:spPr/>
        <p:txBody>
          <a:bodyPr/>
          <a:lstStyle>
            <a:lvl1pPr>
              <a:defRPr>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0C926A8B-42B2-4AEC-89F8-5F6ACF50D999}"/>
              </a:ext>
            </a:extLst>
          </p:cNvPr>
          <p:cNvSpPr>
            <a:spLocks noGrp="1"/>
          </p:cNvSpPr>
          <p:nvPr>
            <p:ph idx="1"/>
          </p:nvPr>
        </p:nvSpPr>
        <p:spPr/>
        <p:txBody>
          <a:bodyPr/>
          <a:lstStyle>
            <a:lvl1pPr>
              <a:defRPr sz="3600"/>
            </a:lvl1pPr>
            <a:lvl2pPr>
              <a:defRPr sz="36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0BFF3EA-A818-4712-BA8C-8AE11BEE0C39}"/>
              </a:ext>
            </a:extLst>
          </p:cNvPr>
          <p:cNvSpPr>
            <a:spLocks noGrp="1"/>
          </p:cNvSpPr>
          <p:nvPr>
            <p:ph type="dt" sz="half" idx="10"/>
          </p:nvPr>
        </p:nvSpPr>
        <p:spPr/>
        <p:txBody>
          <a:bodyPr/>
          <a:lstStyle/>
          <a:p>
            <a:fld id="{6B339D75-3DA1-4128-997F-96C7F2900406}" type="datetimeFigureOut">
              <a:rPr lang="en-US" smtClean="0"/>
              <a:t>9/18/2021</a:t>
            </a:fld>
            <a:endParaRPr lang="en-US"/>
          </a:p>
        </p:txBody>
      </p:sp>
      <p:sp>
        <p:nvSpPr>
          <p:cNvPr id="5" name="Footer Placeholder 4">
            <a:extLst>
              <a:ext uri="{FF2B5EF4-FFF2-40B4-BE49-F238E27FC236}">
                <a16:creationId xmlns:a16="http://schemas.microsoft.com/office/drawing/2014/main" id="{FC2231B8-4AB8-4C3B-B2F5-876E1B4E1D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110621-C819-4367-8980-A11A57E7E03B}"/>
              </a:ext>
            </a:extLst>
          </p:cNvPr>
          <p:cNvSpPr>
            <a:spLocks noGrp="1"/>
          </p:cNvSpPr>
          <p:nvPr>
            <p:ph type="sldNum" sz="quarter" idx="12"/>
          </p:nvPr>
        </p:nvSpPr>
        <p:spPr/>
        <p:txBody>
          <a:bodyPr/>
          <a:lstStyle/>
          <a:p>
            <a:fld id="{4767C8E1-FC5B-4EB0-B447-BDAB0BA891A4}" type="slidenum">
              <a:rPr lang="en-US" smtClean="0"/>
              <a:t>‹#›</a:t>
            </a:fld>
            <a:endParaRPr lang="en-US"/>
          </a:p>
        </p:txBody>
      </p:sp>
    </p:spTree>
    <p:extLst>
      <p:ext uri="{BB962C8B-B14F-4D97-AF65-F5344CB8AC3E}">
        <p14:creationId xmlns:p14="http://schemas.microsoft.com/office/powerpoint/2010/main" val="700540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63E07-646C-411A-A719-525CCE44B0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6A7011-FD1D-4FC2-9009-995656C7D2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E108FD-409C-41B6-90F1-C1B530C0F1B5}"/>
              </a:ext>
            </a:extLst>
          </p:cNvPr>
          <p:cNvSpPr>
            <a:spLocks noGrp="1"/>
          </p:cNvSpPr>
          <p:nvPr>
            <p:ph type="dt" sz="half" idx="10"/>
          </p:nvPr>
        </p:nvSpPr>
        <p:spPr/>
        <p:txBody>
          <a:bodyPr/>
          <a:lstStyle/>
          <a:p>
            <a:fld id="{6B339D75-3DA1-4128-997F-96C7F2900406}" type="datetimeFigureOut">
              <a:rPr lang="en-US" smtClean="0"/>
              <a:t>9/18/2021</a:t>
            </a:fld>
            <a:endParaRPr lang="en-US"/>
          </a:p>
        </p:txBody>
      </p:sp>
      <p:sp>
        <p:nvSpPr>
          <p:cNvPr id="5" name="Footer Placeholder 4">
            <a:extLst>
              <a:ext uri="{FF2B5EF4-FFF2-40B4-BE49-F238E27FC236}">
                <a16:creationId xmlns:a16="http://schemas.microsoft.com/office/drawing/2014/main" id="{887574D0-24AA-452E-B874-50F5B44CC4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A8C5D8-19CD-4F69-9461-0DC8F5CBE942}"/>
              </a:ext>
            </a:extLst>
          </p:cNvPr>
          <p:cNvSpPr>
            <a:spLocks noGrp="1"/>
          </p:cNvSpPr>
          <p:nvPr>
            <p:ph type="sldNum" sz="quarter" idx="12"/>
          </p:nvPr>
        </p:nvSpPr>
        <p:spPr/>
        <p:txBody>
          <a:bodyPr/>
          <a:lstStyle/>
          <a:p>
            <a:fld id="{4767C8E1-FC5B-4EB0-B447-BDAB0BA891A4}" type="slidenum">
              <a:rPr lang="en-US" smtClean="0"/>
              <a:t>‹#›</a:t>
            </a:fld>
            <a:endParaRPr lang="en-US"/>
          </a:p>
        </p:txBody>
      </p:sp>
    </p:spTree>
    <p:extLst>
      <p:ext uri="{BB962C8B-B14F-4D97-AF65-F5344CB8AC3E}">
        <p14:creationId xmlns:p14="http://schemas.microsoft.com/office/powerpoint/2010/main" val="84510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515AF-4BB3-45ED-A84F-5B9B79F960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15CBAF-69CB-466C-A694-ADE6F463CC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BB72C7-F73A-43C9-9963-D7F161B396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CA8D0C-2623-4674-A75A-F936348C74BB}"/>
              </a:ext>
            </a:extLst>
          </p:cNvPr>
          <p:cNvSpPr>
            <a:spLocks noGrp="1"/>
          </p:cNvSpPr>
          <p:nvPr>
            <p:ph type="dt" sz="half" idx="10"/>
          </p:nvPr>
        </p:nvSpPr>
        <p:spPr/>
        <p:txBody>
          <a:bodyPr/>
          <a:lstStyle/>
          <a:p>
            <a:fld id="{6B339D75-3DA1-4128-997F-96C7F2900406}" type="datetimeFigureOut">
              <a:rPr lang="en-US" smtClean="0"/>
              <a:t>9/18/2021</a:t>
            </a:fld>
            <a:endParaRPr lang="en-US"/>
          </a:p>
        </p:txBody>
      </p:sp>
      <p:sp>
        <p:nvSpPr>
          <p:cNvPr id="6" name="Footer Placeholder 5">
            <a:extLst>
              <a:ext uri="{FF2B5EF4-FFF2-40B4-BE49-F238E27FC236}">
                <a16:creationId xmlns:a16="http://schemas.microsoft.com/office/drawing/2014/main" id="{6603E6F9-021D-4952-9DA6-F8C79C45D9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5A9B37-7425-4631-86FA-6FC8D3E6FB70}"/>
              </a:ext>
            </a:extLst>
          </p:cNvPr>
          <p:cNvSpPr>
            <a:spLocks noGrp="1"/>
          </p:cNvSpPr>
          <p:nvPr>
            <p:ph type="sldNum" sz="quarter" idx="12"/>
          </p:nvPr>
        </p:nvSpPr>
        <p:spPr/>
        <p:txBody>
          <a:bodyPr/>
          <a:lstStyle/>
          <a:p>
            <a:fld id="{4767C8E1-FC5B-4EB0-B447-BDAB0BA891A4}" type="slidenum">
              <a:rPr lang="en-US" smtClean="0"/>
              <a:t>‹#›</a:t>
            </a:fld>
            <a:endParaRPr lang="en-US"/>
          </a:p>
        </p:txBody>
      </p:sp>
    </p:spTree>
    <p:extLst>
      <p:ext uri="{BB962C8B-B14F-4D97-AF65-F5344CB8AC3E}">
        <p14:creationId xmlns:p14="http://schemas.microsoft.com/office/powerpoint/2010/main" val="1050537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5B198-C244-4F4A-B516-FD93B27BD3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C1580E-4869-4815-90E3-DD611F6CBC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716E99-A07E-4014-A0A9-7B591E2A23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25792E-07D2-4226-8CBA-EE47D2835F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843A5E-F40F-4D7E-B454-01785DE693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CEAE11-397B-4614-A6CA-11172EB8E566}"/>
              </a:ext>
            </a:extLst>
          </p:cNvPr>
          <p:cNvSpPr>
            <a:spLocks noGrp="1"/>
          </p:cNvSpPr>
          <p:nvPr>
            <p:ph type="dt" sz="half" idx="10"/>
          </p:nvPr>
        </p:nvSpPr>
        <p:spPr/>
        <p:txBody>
          <a:bodyPr/>
          <a:lstStyle/>
          <a:p>
            <a:fld id="{6B339D75-3DA1-4128-997F-96C7F2900406}" type="datetimeFigureOut">
              <a:rPr lang="en-US" smtClean="0"/>
              <a:t>9/18/2021</a:t>
            </a:fld>
            <a:endParaRPr lang="en-US"/>
          </a:p>
        </p:txBody>
      </p:sp>
      <p:sp>
        <p:nvSpPr>
          <p:cNvPr id="8" name="Footer Placeholder 7">
            <a:extLst>
              <a:ext uri="{FF2B5EF4-FFF2-40B4-BE49-F238E27FC236}">
                <a16:creationId xmlns:a16="http://schemas.microsoft.com/office/drawing/2014/main" id="{B9F866DF-D745-4C66-A5FD-A947995A52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03486C-EC5E-41DA-985F-F8DA629822FB}"/>
              </a:ext>
            </a:extLst>
          </p:cNvPr>
          <p:cNvSpPr>
            <a:spLocks noGrp="1"/>
          </p:cNvSpPr>
          <p:nvPr>
            <p:ph type="sldNum" sz="quarter" idx="12"/>
          </p:nvPr>
        </p:nvSpPr>
        <p:spPr/>
        <p:txBody>
          <a:bodyPr/>
          <a:lstStyle/>
          <a:p>
            <a:fld id="{4767C8E1-FC5B-4EB0-B447-BDAB0BA891A4}" type="slidenum">
              <a:rPr lang="en-US" smtClean="0"/>
              <a:t>‹#›</a:t>
            </a:fld>
            <a:endParaRPr lang="en-US"/>
          </a:p>
        </p:txBody>
      </p:sp>
    </p:spTree>
    <p:extLst>
      <p:ext uri="{BB962C8B-B14F-4D97-AF65-F5344CB8AC3E}">
        <p14:creationId xmlns:p14="http://schemas.microsoft.com/office/powerpoint/2010/main" val="2195966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05289-5DDB-42F2-A093-B7A9C026F6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BA66C3A-2491-46D7-905A-8661EFD2C3CA}"/>
              </a:ext>
            </a:extLst>
          </p:cNvPr>
          <p:cNvSpPr>
            <a:spLocks noGrp="1"/>
          </p:cNvSpPr>
          <p:nvPr>
            <p:ph type="dt" sz="half" idx="10"/>
          </p:nvPr>
        </p:nvSpPr>
        <p:spPr/>
        <p:txBody>
          <a:bodyPr/>
          <a:lstStyle/>
          <a:p>
            <a:fld id="{6B339D75-3DA1-4128-997F-96C7F2900406}" type="datetimeFigureOut">
              <a:rPr lang="en-US" smtClean="0"/>
              <a:t>9/18/2021</a:t>
            </a:fld>
            <a:endParaRPr lang="en-US"/>
          </a:p>
        </p:txBody>
      </p:sp>
      <p:sp>
        <p:nvSpPr>
          <p:cNvPr id="4" name="Footer Placeholder 3">
            <a:extLst>
              <a:ext uri="{FF2B5EF4-FFF2-40B4-BE49-F238E27FC236}">
                <a16:creationId xmlns:a16="http://schemas.microsoft.com/office/drawing/2014/main" id="{95F4E309-EDCA-4855-B114-2113E0D031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F32FF4-E4FB-4426-94CD-1BFF7D211CB9}"/>
              </a:ext>
            </a:extLst>
          </p:cNvPr>
          <p:cNvSpPr>
            <a:spLocks noGrp="1"/>
          </p:cNvSpPr>
          <p:nvPr>
            <p:ph type="sldNum" sz="quarter" idx="12"/>
          </p:nvPr>
        </p:nvSpPr>
        <p:spPr/>
        <p:txBody>
          <a:bodyPr/>
          <a:lstStyle/>
          <a:p>
            <a:fld id="{4767C8E1-FC5B-4EB0-B447-BDAB0BA891A4}" type="slidenum">
              <a:rPr lang="en-US" smtClean="0"/>
              <a:t>‹#›</a:t>
            </a:fld>
            <a:endParaRPr lang="en-US"/>
          </a:p>
        </p:txBody>
      </p:sp>
    </p:spTree>
    <p:extLst>
      <p:ext uri="{BB962C8B-B14F-4D97-AF65-F5344CB8AC3E}">
        <p14:creationId xmlns:p14="http://schemas.microsoft.com/office/powerpoint/2010/main" val="1661581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0E5B9F-D36B-4B76-96A7-B8D5B5C267CA}"/>
              </a:ext>
            </a:extLst>
          </p:cNvPr>
          <p:cNvSpPr>
            <a:spLocks noGrp="1"/>
          </p:cNvSpPr>
          <p:nvPr>
            <p:ph type="dt" sz="half" idx="10"/>
          </p:nvPr>
        </p:nvSpPr>
        <p:spPr/>
        <p:txBody>
          <a:bodyPr/>
          <a:lstStyle/>
          <a:p>
            <a:fld id="{6B339D75-3DA1-4128-997F-96C7F2900406}" type="datetimeFigureOut">
              <a:rPr lang="en-US" smtClean="0"/>
              <a:t>9/18/2021</a:t>
            </a:fld>
            <a:endParaRPr lang="en-US"/>
          </a:p>
        </p:txBody>
      </p:sp>
      <p:sp>
        <p:nvSpPr>
          <p:cNvPr id="3" name="Footer Placeholder 2">
            <a:extLst>
              <a:ext uri="{FF2B5EF4-FFF2-40B4-BE49-F238E27FC236}">
                <a16:creationId xmlns:a16="http://schemas.microsoft.com/office/drawing/2014/main" id="{84C53ECE-1360-4B64-9287-0C8654E5E14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15AA15-520A-412B-8ACC-1AD814325572}"/>
              </a:ext>
            </a:extLst>
          </p:cNvPr>
          <p:cNvSpPr>
            <a:spLocks noGrp="1"/>
          </p:cNvSpPr>
          <p:nvPr>
            <p:ph type="sldNum" sz="quarter" idx="12"/>
          </p:nvPr>
        </p:nvSpPr>
        <p:spPr/>
        <p:txBody>
          <a:bodyPr/>
          <a:lstStyle/>
          <a:p>
            <a:fld id="{4767C8E1-FC5B-4EB0-B447-BDAB0BA891A4}" type="slidenum">
              <a:rPr lang="en-US" smtClean="0"/>
              <a:t>‹#›</a:t>
            </a:fld>
            <a:endParaRPr lang="en-US"/>
          </a:p>
        </p:txBody>
      </p:sp>
    </p:spTree>
    <p:extLst>
      <p:ext uri="{BB962C8B-B14F-4D97-AF65-F5344CB8AC3E}">
        <p14:creationId xmlns:p14="http://schemas.microsoft.com/office/powerpoint/2010/main" val="3259351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A2BB2-2783-4AA6-8B9F-7BFBAF8797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61638F-F60E-4621-90C8-66243A70A2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B902B7-3EEE-4DD5-90FC-8FA3396BB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852C9F-C4C1-448A-8E67-DB68811B8BD2}"/>
              </a:ext>
            </a:extLst>
          </p:cNvPr>
          <p:cNvSpPr>
            <a:spLocks noGrp="1"/>
          </p:cNvSpPr>
          <p:nvPr>
            <p:ph type="dt" sz="half" idx="10"/>
          </p:nvPr>
        </p:nvSpPr>
        <p:spPr/>
        <p:txBody>
          <a:bodyPr/>
          <a:lstStyle/>
          <a:p>
            <a:fld id="{6B339D75-3DA1-4128-997F-96C7F2900406}" type="datetimeFigureOut">
              <a:rPr lang="en-US" smtClean="0"/>
              <a:t>9/18/2021</a:t>
            </a:fld>
            <a:endParaRPr lang="en-US"/>
          </a:p>
        </p:txBody>
      </p:sp>
      <p:sp>
        <p:nvSpPr>
          <p:cNvPr id="6" name="Footer Placeholder 5">
            <a:extLst>
              <a:ext uri="{FF2B5EF4-FFF2-40B4-BE49-F238E27FC236}">
                <a16:creationId xmlns:a16="http://schemas.microsoft.com/office/drawing/2014/main" id="{C47403B0-100B-4D95-AA56-E208A7AFDD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E1A023-D2AA-49D0-966A-45F3D9BF5850}"/>
              </a:ext>
            </a:extLst>
          </p:cNvPr>
          <p:cNvSpPr>
            <a:spLocks noGrp="1"/>
          </p:cNvSpPr>
          <p:nvPr>
            <p:ph type="sldNum" sz="quarter" idx="12"/>
          </p:nvPr>
        </p:nvSpPr>
        <p:spPr/>
        <p:txBody>
          <a:bodyPr/>
          <a:lstStyle/>
          <a:p>
            <a:fld id="{4767C8E1-FC5B-4EB0-B447-BDAB0BA891A4}" type="slidenum">
              <a:rPr lang="en-US" smtClean="0"/>
              <a:t>‹#›</a:t>
            </a:fld>
            <a:endParaRPr lang="en-US"/>
          </a:p>
        </p:txBody>
      </p:sp>
    </p:spTree>
    <p:extLst>
      <p:ext uri="{BB962C8B-B14F-4D97-AF65-F5344CB8AC3E}">
        <p14:creationId xmlns:p14="http://schemas.microsoft.com/office/powerpoint/2010/main" val="4017191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9CB7D-7295-4D8D-8421-E91A77B6E6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BCE913-137E-4DF4-B211-D9EA066A9E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FFC8231-C90E-4061-89C9-4558D2C465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564F24-BCDC-478C-94B6-31C5E5BBB1F3}"/>
              </a:ext>
            </a:extLst>
          </p:cNvPr>
          <p:cNvSpPr>
            <a:spLocks noGrp="1"/>
          </p:cNvSpPr>
          <p:nvPr>
            <p:ph type="dt" sz="half" idx="10"/>
          </p:nvPr>
        </p:nvSpPr>
        <p:spPr/>
        <p:txBody>
          <a:bodyPr/>
          <a:lstStyle/>
          <a:p>
            <a:fld id="{6B339D75-3DA1-4128-997F-96C7F2900406}" type="datetimeFigureOut">
              <a:rPr lang="en-US" smtClean="0"/>
              <a:t>9/18/2021</a:t>
            </a:fld>
            <a:endParaRPr lang="en-US"/>
          </a:p>
        </p:txBody>
      </p:sp>
      <p:sp>
        <p:nvSpPr>
          <p:cNvPr id="6" name="Footer Placeholder 5">
            <a:extLst>
              <a:ext uri="{FF2B5EF4-FFF2-40B4-BE49-F238E27FC236}">
                <a16:creationId xmlns:a16="http://schemas.microsoft.com/office/drawing/2014/main" id="{CA7F0AD5-7FFC-4B36-8B4F-B971F8B1EC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303093-1B7F-4D1C-84D8-A254D190C279}"/>
              </a:ext>
            </a:extLst>
          </p:cNvPr>
          <p:cNvSpPr>
            <a:spLocks noGrp="1"/>
          </p:cNvSpPr>
          <p:nvPr>
            <p:ph type="sldNum" sz="quarter" idx="12"/>
          </p:nvPr>
        </p:nvSpPr>
        <p:spPr/>
        <p:txBody>
          <a:bodyPr/>
          <a:lstStyle/>
          <a:p>
            <a:fld id="{4767C8E1-FC5B-4EB0-B447-BDAB0BA891A4}" type="slidenum">
              <a:rPr lang="en-US" smtClean="0"/>
              <a:t>‹#›</a:t>
            </a:fld>
            <a:endParaRPr lang="en-US"/>
          </a:p>
        </p:txBody>
      </p:sp>
    </p:spTree>
    <p:extLst>
      <p:ext uri="{BB962C8B-B14F-4D97-AF65-F5344CB8AC3E}">
        <p14:creationId xmlns:p14="http://schemas.microsoft.com/office/powerpoint/2010/main" val="3276394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B3038C-C267-4B3F-A578-461BD08BA3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3B76FA-9FF2-4BC9-B1B8-F46F56F8EB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8D44CF-DEC1-4E5C-90AD-E057AE4F46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39D75-3DA1-4128-997F-96C7F2900406}" type="datetimeFigureOut">
              <a:rPr lang="en-US" smtClean="0"/>
              <a:t>9/18/2021</a:t>
            </a:fld>
            <a:endParaRPr lang="en-US"/>
          </a:p>
        </p:txBody>
      </p:sp>
      <p:sp>
        <p:nvSpPr>
          <p:cNvPr id="5" name="Footer Placeholder 4">
            <a:extLst>
              <a:ext uri="{FF2B5EF4-FFF2-40B4-BE49-F238E27FC236}">
                <a16:creationId xmlns:a16="http://schemas.microsoft.com/office/drawing/2014/main" id="{E4638182-C9F7-4B7F-8D6E-3020766432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C48141A-FD2E-4D25-AFD0-30D1C75A0F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67C8E1-FC5B-4EB0-B447-BDAB0BA891A4}" type="slidenum">
              <a:rPr lang="en-US" smtClean="0"/>
              <a:t>‹#›</a:t>
            </a:fld>
            <a:endParaRPr lang="en-US"/>
          </a:p>
        </p:txBody>
      </p:sp>
    </p:spTree>
    <p:extLst>
      <p:ext uri="{BB962C8B-B14F-4D97-AF65-F5344CB8AC3E}">
        <p14:creationId xmlns:p14="http://schemas.microsoft.com/office/powerpoint/2010/main" val="288059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youtu.be/uBvdO9a9NTQ"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youtu.be/KK-ZtH3jlhU" TargetMode="External"/><Relationship Id="rId2" Type="http://schemas.openxmlformats.org/officeDocument/2006/relationships/hyperlink" Target="https://www.readersdigest.ca/health/conditions/essential-cpr-step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healthlinkbc.ca/health-topics/tp12580#tp12580-sec"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healthline.com/health/iron-deficiency-anemi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AKVjKC3u9h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AC304-5492-49B4-BFFC-C46C44C1F629}"/>
              </a:ext>
            </a:extLst>
          </p:cNvPr>
          <p:cNvSpPr>
            <a:spLocks noGrp="1"/>
          </p:cNvSpPr>
          <p:nvPr>
            <p:ph type="ctrTitle"/>
          </p:nvPr>
        </p:nvSpPr>
        <p:spPr/>
        <p:txBody>
          <a:bodyPr/>
          <a:lstStyle/>
          <a:p>
            <a:r>
              <a:rPr lang="en-US" dirty="0"/>
              <a:t>Eating Choices</a:t>
            </a:r>
          </a:p>
        </p:txBody>
      </p:sp>
      <p:sp>
        <p:nvSpPr>
          <p:cNvPr id="3" name="Subtitle 2">
            <a:extLst>
              <a:ext uri="{FF2B5EF4-FFF2-40B4-BE49-F238E27FC236}">
                <a16:creationId xmlns:a16="http://schemas.microsoft.com/office/drawing/2014/main" id="{7824E6E3-F968-46DF-B1D5-E0D17BA72679}"/>
              </a:ext>
            </a:extLst>
          </p:cNvPr>
          <p:cNvSpPr>
            <a:spLocks noGrp="1"/>
          </p:cNvSpPr>
          <p:nvPr>
            <p:ph type="subTitle" idx="1"/>
          </p:nvPr>
        </p:nvSpPr>
        <p:spPr/>
        <p:txBody>
          <a:bodyPr/>
          <a:lstStyle/>
          <a:p>
            <a:r>
              <a:rPr lang="en-US" dirty="0"/>
              <a:t>Why do we eat the types of foods we do?</a:t>
            </a:r>
          </a:p>
        </p:txBody>
      </p:sp>
    </p:spTree>
    <p:extLst>
      <p:ext uri="{BB962C8B-B14F-4D97-AF65-F5344CB8AC3E}">
        <p14:creationId xmlns:p14="http://schemas.microsoft.com/office/powerpoint/2010/main" val="3697391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983A8-4ADB-4EFC-8022-94D1A8303DC7}"/>
              </a:ext>
            </a:extLst>
          </p:cNvPr>
          <p:cNvSpPr>
            <a:spLocks noGrp="1"/>
          </p:cNvSpPr>
          <p:nvPr>
            <p:ph type="title"/>
          </p:nvPr>
        </p:nvSpPr>
        <p:spPr/>
        <p:txBody>
          <a:bodyPr/>
          <a:lstStyle/>
          <a:p>
            <a:r>
              <a:rPr lang="en-US" dirty="0"/>
              <a:t>In case of EMERGENCY</a:t>
            </a:r>
          </a:p>
        </p:txBody>
      </p:sp>
      <p:sp>
        <p:nvSpPr>
          <p:cNvPr id="3" name="Content Placeholder 2">
            <a:extLst>
              <a:ext uri="{FF2B5EF4-FFF2-40B4-BE49-F238E27FC236}">
                <a16:creationId xmlns:a16="http://schemas.microsoft.com/office/drawing/2014/main" id="{1A9368B9-58B0-4096-AF82-E84F2BA237D4}"/>
              </a:ext>
            </a:extLst>
          </p:cNvPr>
          <p:cNvSpPr>
            <a:spLocks noGrp="1"/>
          </p:cNvSpPr>
          <p:nvPr>
            <p:ph idx="1"/>
          </p:nvPr>
        </p:nvSpPr>
        <p:spPr/>
        <p:txBody>
          <a:bodyPr>
            <a:normAutofit lnSpcReduction="10000"/>
          </a:bodyPr>
          <a:lstStyle/>
          <a:p>
            <a:pPr marL="742950" indent="-742950">
              <a:buFont typeface="+mj-lt"/>
              <a:buAutoNum type="arabicPeriod"/>
            </a:pPr>
            <a:r>
              <a:rPr lang="en-US" dirty="0"/>
              <a:t>Call </a:t>
            </a:r>
            <a:r>
              <a:rPr lang="en-US" b="1" u="sng" dirty="0"/>
              <a:t>911.</a:t>
            </a:r>
          </a:p>
          <a:p>
            <a:pPr marL="742950" indent="-742950">
              <a:buFont typeface="+mj-lt"/>
              <a:buAutoNum type="arabicPeriod"/>
            </a:pPr>
            <a:r>
              <a:rPr lang="en-US" dirty="0"/>
              <a:t>Use an </a:t>
            </a:r>
            <a:r>
              <a:rPr lang="en-US" b="1" u="sng" dirty="0"/>
              <a:t>EPIPEN</a:t>
            </a:r>
            <a:r>
              <a:rPr lang="en-US" dirty="0"/>
              <a:t> (epinephrine autoinjector), if available, by pressing it into the person's thigh.</a:t>
            </a:r>
          </a:p>
          <a:p>
            <a:pPr marL="742950" indent="-742950">
              <a:buFont typeface="+mj-lt"/>
              <a:buAutoNum type="arabicPeriod"/>
            </a:pPr>
            <a:r>
              <a:rPr lang="en-US" dirty="0"/>
              <a:t>Make sure the person is lying down and elevate his or her legs.</a:t>
            </a:r>
          </a:p>
          <a:p>
            <a:pPr marL="742950" indent="-742950">
              <a:buFont typeface="+mj-lt"/>
              <a:buAutoNum type="arabicPeriod"/>
            </a:pPr>
            <a:r>
              <a:rPr lang="en-US" dirty="0"/>
              <a:t>Check the person's pulse and breathing and, if necessary, administer </a:t>
            </a:r>
            <a:r>
              <a:rPr lang="en-US" b="1" u="sng" dirty="0"/>
              <a:t>CPR</a:t>
            </a:r>
            <a:r>
              <a:rPr lang="en-US" dirty="0"/>
              <a:t> or other first-aid measures.</a:t>
            </a:r>
          </a:p>
          <a:p>
            <a:endParaRPr lang="en-US" dirty="0"/>
          </a:p>
        </p:txBody>
      </p:sp>
      <p:pic>
        <p:nvPicPr>
          <p:cNvPr id="2050" name="Picture 2" descr="What Is an EpiPen and Who Needs It? | Atlanta Allergy &amp;amp; Asthma">
            <a:extLst>
              <a:ext uri="{FF2B5EF4-FFF2-40B4-BE49-F238E27FC236}">
                <a16:creationId xmlns:a16="http://schemas.microsoft.com/office/drawing/2014/main" id="{60147303-C5D6-4F47-8447-B6C394AA8C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0422" y="0"/>
            <a:ext cx="4193063" cy="2202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0513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6B151-8FCE-46B2-94AD-0FDCD4AB74A2}"/>
              </a:ext>
            </a:extLst>
          </p:cNvPr>
          <p:cNvSpPr>
            <a:spLocks noGrp="1"/>
          </p:cNvSpPr>
          <p:nvPr>
            <p:ph type="title"/>
          </p:nvPr>
        </p:nvSpPr>
        <p:spPr/>
        <p:txBody>
          <a:bodyPr/>
          <a:lstStyle/>
          <a:p>
            <a:r>
              <a:rPr lang="en-US" dirty="0"/>
              <a:t>How to work an </a:t>
            </a:r>
            <a:r>
              <a:rPr lang="en-US" dirty="0" err="1"/>
              <a:t>Epipen</a:t>
            </a:r>
            <a:endParaRPr lang="en-US" dirty="0"/>
          </a:p>
        </p:txBody>
      </p:sp>
      <p:sp>
        <p:nvSpPr>
          <p:cNvPr id="3" name="Content Placeholder 2">
            <a:extLst>
              <a:ext uri="{FF2B5EF4-FFF2-40B4-BE49-F238E27FC236}">
                <a16:creationId xmlns:a16="http://schemas.microsoft.com/office/drawing/2014/main" id="{832C8F29-832B-4D03-B011-A41FF85895DA}"/>
              </a:ext>
            </a:extLst>
          </p:cNvPr>
          <p:cNvSpPr>
            <a:spLocks noGrp="1"/>
          </p:cNvSpPr>
          <p:nvPr>
            <p:ph idx="1"/>
          </p:nvPr>
        </p:nvSpPr>
        <p:spPr/>
        <p:txBody>
          <a:bodyPr/>
          <a:lstStyle/>
          <a:p>
            <a:r>
              <a:rPr lang="en-US" dirty="0">
                <a:hlinkClick r:id="rId2"/>
              </a:rPr>
              <a:t>https://youtu.be/uBvdO9a9NTQ</a:t>
            </a:r>
            <a:endParaRPr lang="en-US" dirty="0"/>
          </a:p>
          <a:p>
            <a:pPr marL="742950" indent="-742950">
              <a:buFont typeface="+mj-lt"/>
              <a:buAutoNum type="arabicPeriod"/>
            </a:pPr>
            <a:r>
              <a:rPr lang="en-US" dirty="0"/>
              <a:t>Blue to the sky (remove cap)</a:t>
            </a:r>
          </a:p>
          <a:p>
            <a:pPr marL="742950" indent="-742950">
              <a:buFont typeface="+mj-lt"/>
              <a:buAutoNum type="arabicPeriod"/>
            </a:pPr>
            <a:r>
              <a:rPr lang="en-US" dirty="0"/>
              <a:t>Orange to the thigh</a:t>
            </a:r>
          </a:p>
          <a:p>
            <a:pPr marL="742950" indent="-742950">
              <a:buFont typeface="+mj-lt"/>
              <a:buAutoNum type="arabicPeriod"/>
            </a:pPr>
            <a:r>
              <a:rPr lang="en-US" dirty="0"/>
              <a:t>Stab to click</a:t>
            </a:r>
          </a:p>
          <a:p>
            <a:pPr marL="742950" indent="-742950">
              <a:buFont typeface="+mj-lt"/>
              <a:buAutoNum type="arabicPeriod"/>
            </a:pPr>
            <a:r>
              <a:rPr lang="en-US" dirty="0"/>
              <a:t>Count to 3</a:t>
            </a:r>
          </a:p>
        </p:txBody>
      </p:sp>
    </p:spTree>
    <p:extLst>
      <p:ext uri="{BB962C8B-B14F-4D97-AF65-F5344CB8AC3E}">
        <p14:creationId xmlns:p14="http://schemas.microsoft.com/office/powerpoint/2010/main" val="3567125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3EC7C-C6E3-401B-AF3F-0B06DA6D8F4C}"/>
              </a:ext>
            </a:extLst>
          </p:cNvPr>
          <p:cNvSpPr>
            <a:spLocks noGrp="1"/>
          </p:cNvSpPr>
          <p:nvPr>
            <p:ph type="title"/>
          </p:nvPr>
        </p:nvSpPr>
        <p:spPr/>
        <p:txBody>
          <a:bodyPr/>
          <a:lstStyle/>
          <a:p>
            <a:r>
              <a:rPr lang="en-US" dirty="0"/>
              <a:t>ABC </a:t>
            </a:r>
            <a:r>
              <a:rPr lang="en-US" dirty="0">
                <a:sym typeface="Wingdings" panose="05000000000000000000" pitchFamily="2" charset="2"/>
              </a:rPr>
              <a:t> </a:t>
            </a:r>
            <a:r>
              <a:rPr lang="en-US" dirty="0"/>
              <a:t>CPR</a:t>
            </a:r>
          </a:p>
        </p:txBody>
      </p:sp>
      <p:sp>
        <p:nvSpPr>
          <p:cNvPr id="3" name="Content Placeholder 2">
            <a:extLst>
              <a:ext uri="{FF2B5EF4-FFF2-40B4-BE49-F238E27FC236}">
                <a16:creationId xmlns:a16="http://schemas.microsoft.com/office/drawing/2014/main" id="{058F3393-B47F-4A9C-88CF-C0A7DC5DDBA6}"/>
              </a:ext>
            </a:extLst>
          </p:cNvPr>
          <p:cNvSpPr>
            <a:spLocks noGrp="1"/>
          </p:cNvSpPr>
          <p:nvPr>
            <p:ph idx="1"/>
          </p:nvPr>
        </p:nvSpPr>
        <p:spPr/>
        <p:txBody>
          <a:bodyPr>
            <a:normAutofit/>
          </a:bodyPr>
          <a:lstStyle/>
          <a:p>
            <a:pPr marL="0" indent="0">
              <a:buNone/>
            </a:pPr>
            <a:r>
              <a:rPr lang="en-US" dirty="0"/>
              <a:t>ABC: Open Airway, check for Breathing, Circulation</a:t>
            </a:r>
          </a:p>
          <a:p>
            <a:pPr marL="0" indent="0">
              <a:buNone/>
            </a:pPr>
            <a:r>
              <a:rPr lang="en-US" dirty="0"/>
              <a:t>CPR: 30 chest compressions, 2 breaths, Repeat</a:t>
            </a:r>
          </a:p>
          <a:p>
            <a:pPr marL="0" indent="0">
              <a:buNone/>
            </a:pPr>
            <a:r>
              <a:rPr lang="en-US" dirty="0">
                <a:hlinkClick r:id="rId2"/>
              </a:rPr>
              <a:t>https://www.readersdigest.ca/health/conditions/essential-cpr-steps/</a:t>
            </a:r>
            <a:endParaRPr lang="en-US" dirty="0"/>
          </a:p>
          <a:p>
            <a:pPr marL="0" indent="0">
              <a:buNone/>
            </a:pPr>
            <a:endParaRPr lang="en-US" dirty="0"/>
          </a:p>
          <a:p>
            <a:pPr marL="0" indent="0">
              <a:buNone/>
            </a:pPr>
            <a:r>
              <a:rPr lang="en-US" dirty="0"/>
              <a:t>Disco Saves Lives: </a:t>
            </a:r>
            <a:r>
              <a:rPr lang="en-US" dirty="0">
                <a:hlinkClick r:id="rId3"/>
              </a:rPr>
              <a:t>https://youtu.be/KK-ZtH3jlhU</a:t>
            </a:r>
            <a:endParaRPr lang="en-US" dirty="0"/>
          </a:p>
          <a:p>
            <a:endParaRPr lang="en-US" dirty="0"/>
          </a:p>
        </p:txBody>
      </p:sp>
    </p:spTree>
    <p:extLst>
      <p:ext uri="{BB962C8B-B14F-4D97-AF65-F5344CB8AC3E}">
        <p14:creationId xmlns:p14="http://schemas.microsoft.com/office/powerpoint/2010/main" val="4006011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A0E7A-9F2F-4C89-98CC-C3084BFFD801}"/>
              </a:ext>
            </a:extLst>
          </p:cNvPr>
          <p:cNvSpPr>
            <a:spLocks noGrp="1"/>
          </p:cNvSpPr>
          <p:nvPr>
            <p:ph type="title"/>
          </p:nvPr>
        </p:nvSpPr>
        <p:spPr/>
        <p:txBody>
          <a:bodyPr/>
          <a:lstStyle/>
          <a:p>
            <a:r>
              <a:rPr lang="en-US" dirty="0"/>
              <a:t>Food Intolerance</a:t>
            </a:r>
          </a:p>
        </p:txBody>
      </p:sp>
      <p:sp>
        <p:nvSpPr>
          <p:cNvPr id="3" name="Content Placeholder 2">
            <a:extLst>
              <a:ext uri="{FF2B5EF4-FFF2-40B4-BE49-F238E27FC236}">
                <a16:creationId xmlns:a16="http://schemas.microsoft.com/office/drawing/2014/main" id="{89004395-2DBC-4AEA-A714-BD2726EE8CC1}"/>
              </a:ext>
            </a:extLst>
          </p:cNvPr>
          <p:cNvSpPr>
            <a:spLocks noGrp="1"/>
          </p:cNvSpPr>
          <p:nvPr>
            <p:ph idx="1"/>
          </p:nvPr>
        </p:nvSpPr>
        <p:spPr/>
        <p:txBody>
          <a:bodyPr/>
          <a:lstStyle/>
          <a:p>
            <a:r>
              <a:rPr lang="en-US" dirty="0"/>
              <a:t>Food intolerance is a </a:t>
            </a:r>
            <a:r>
              <a:rPr lang="en-US" b="1" dirty="0"/>
              <a:t>digestive</a:t>
            </a:r>
            <a:r>
              <a:rPr lang="en-US" dirty="0"/>
              <a:t> system response</a:t>
            </a:r>
          </a:p>
          <a:p>
            <a:r>
              <a:rPr lang="en-US" dirty="0"/>
              <a:t>It occurs when something in food </a:t>
            </a:r>
            <a:r>
              <a:rPr lang="en-US" b="1" u="sng" dirty="0"/>
              <a:t>irritates</a:t>
            </a:r>
            <a:r>
              <a:rPr lang="en-US" dirty="0"/>
              <a:t> a person’s digestive system or when a person is unable to properly digest, or break down, the food. </a:t>
            </a:r>
          </a:p>
          <a:p>
            <a:r>
              <a:rPr lang="en-US" dirty="0"/>
              <a:t>Makes you feel ill but won’t kill you</a:t>
            </a:r>
          </a:p>
        </p:txBody>
      </p:sp>
    </p:spTree>
    <p:extLst>
      <p:ext uri="{BB962C8B-B14F-4D97-AF65-F5344CB8AC3E}">
        <p14:creationId xmlns:p14="http://schemas.microsoft.com/office/powerpoint/2010/main" val="454427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300DD-85C7-491A-A8F1-6175E27899DC}"/>
              </a:ext>
            </a:extLst>
          </p:cNvPr>
          <p:cNvSpPr>
            <a:spLocks noGrp="1"/>
          </p:cNvSpPr>
          <p:nvPr>
            <p:ph type="title"/>
          </p:nvPr>
        </p:nvSpPr>
        <p:spPr/>
        <p:txBody>
          <a:bodyPr/>
          <a:lstStyle/>
          <a:p>
            <a:r>
              <a:rPr lang="en-US" dirty="0"/>
              <a:t>Common Food Intolerances</a:t>
            </a:r>
          </a:p>
        </p:txBody>
      </p:sp>
      <p:sp>
        <p:nvSpPr>
          <p:cNvPr id="3" name="Content Placeholder 2">
            <a:extLst>
              <a:ext uri="{FF2B5EF4-FFF2-40B4-BE49-F238E27FC236}">
                <a16:creationId xmlns:a16="http://schemas.microsoft.com/office/drawing/2014/main" id="{6C2C7F98-6182-4175-AC12-25AED0843D0F}"/>
              </a:ext>
            </a:extLst>
          </p:cNvPr>
          <p:cNvSpPr>
            <a:spLocks noGrp="1"/>
          </p:cNvSpPr>
          <p:nvPr>
            <p:ph idx="1"/>
          </p:nvPr>
        </p:nvSpPr>
        <p:spPr/>
        <p:txBody>
          <a:bodyPr>
            <a:normAutofit fontScale="85000" lnSpcReduction="20000"/>
          </a:bodyPr>
          <a:lstStyle/>
          <a:p>
            <a:r>
              <a:rPr lang="en-US" b="1" u="sng" dirty="0"/>
              <a:t>Dairy. </a:t>
            </a:r>
            <a:r>
              <a:rPr lang="en-US" dirty="0"/>
              <a:t>Lactose is a sugar found in milk and dairy products. </a:t>
            </a:r>
          </a:p>
          <a:p>
            <a:r>
              <a:rPr lang="en-US" b="1" u="sng" dirty="0"/>
              <a:t>Gluten</a:t>
            </a:r>
            <a:r>
              <a:rPr lang="en-US" dirty="0"/>
              <a:t>. Gluten is the general name given to proteins found in wheat, barley, rye and triticale.</a:t>
            </a:r>
          </a:p>
          <a:p>
            <a:r>
              <a:rPr lang="en-US" dirty="0"/>
              <a:t>Caffeine. </a:t>
            </a:r>
          </a:p>
          <a:p>
            <a:r>
              <a:rPr lang="en-US" dirty="0"/>
              <a:t>Salicylates. </a:t>
            </a:r>
          </a:p>
          <a:p>
            <a:r>
              <a:rPr lang="en-US" dirty="0"/>
              <a:t>Amines. </a:t>
            </a:r>
          </a:p>
          <a:p>
            <a:r>
              <a:rPr lang="en-US" dirty="0"/>
              <a:t>FODMAPs. </a:t>
            </a:r>
          </a:p>
          <a:p>
            <a:r>
              <a:rPr lang="en-US" dirty="0"/>
              <a:t>Sulfites. </a:t>
            </a:r>
          </a:p>
          <a:p>
            <a:r>
              <a:rPr lang="en-US" dirty="0"/>
              <a:t>Fructose.</a:t>
            </a:r>
          </a:p>
          <a:p>
            <a:endParaRPr lang="en-US" dirty="0"/>
          </a:p>
        </p:txBody>
      </p:sp>
    </p:spTree>
    <p:extLst>
      <p:ext uri="{BB962C8B-B14F-4D97-AF65-F5344CB8AC3E}">
        <p14:creationId xmlns:p14="http://schemas.microsoft.com/office/powerpoint/2010/main" val="1801380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3233D-98AE-4BCD-92DF-6B1D726C7E47}"/>
              </a:ext>
            </a:extLst>
          </p:cNvPr>
          <p:cNvSpPr>
            <a:spLocks noGrp="1"/>
          </p:cNvSpPr>
          <p:nvPr>
            <p:ph type="title"/>
          </p:nvPr>
        </p:nvSpPr>
        <p:spPr/>
        <p:txBody>
          <a:bodyPr/>
          <a:lstStyle/>
          <a:p>
            <a:r>
              <a:rPr lang="en-US" dirty="0"/>
              <a:t>Symptoms of a food intolerance</a:t>
            </a:r>
          </a:p>
        </p:txBody>
      </p:sp>
      <p:sp>
        <p:nvSpPr>
          <p:cNvPr id="3" name="Content Placeholder 2">
            <a:extLst>
              <a:ext uri="{FF2B5EF4-FFF2-40B4-BE49-F238E27FC236}">
                <a16:creationId xmlns:a16="http://schemas.microsoft.com/office/drawing/2014/main" id="{C19FB9F2-9C0B-4ED1-9AC3-D2C6FF2FFCDC}"/>
              </a:ext>
            </a:extLst>
          </p:cNvPr>
          <p:cNvSpPr>
            <a:spLocks noGrp="1"/>
          </p:cNvSpPr>
          <p:nvPr>
            <p:ph idx="1"/>
          </p:nvPr>
        </p:nvSpPr>
        <p:spPr/>
        <p:txBody>
          <a:bodyPr>
            <a:normAutofit fontScale="92500" lnSpcReduction="10000"/>
          </a:bodyPr>
          <a:lstStyle/>
          <a:p>
            <a:r>
              <a:rPr lang="en-US" i="1" dirty="0"/>
              <a:t>Nausea.</a:t>
            </a:r>
          </a:p>
          <a:p>
            <a:r>
              <a:rPr lang="en-US" i="1" dirty="0"/>
              <a:t>Stomach pain.</a:t>
            </a:r>
          </a:p>
          <a:p>
            <a:r>
              <a:rPr lang="en-US" i="1" dirty="0"/>
              <a:t>Gas, cramps or bloating.</a:t>
            </a:r>
          </a:p>
          <a:p>
            <a:r>
              <a:rPr lang="en-US" i="1" dirty="0"/>
              <a:t>Vomiting.</a:t>
            </a:r>
          </a:p>
          <a:p>
            <a:r>
              <a:rPr lang="en-US" i="1" dirty="0"/>
              <a:t>Heartburn.</a:t>
            </a:r>
          </a:p>
          <a:p>
            <a:r>
              <a:rPr lang="en-US" i="1" dirty="0"/>
              <a:t>Diarrhea.</a:t>
            </a:r>
          </a:p>
          <a:p>
            <a:r>
              <a:rPr lang="en-US" i="1" dirty="0"/>
              <a:t>Headaches.</a:t>
            </a:r>
          </a:p>
          <a:p>
            <a:r>
              <a:rPr lang="en-US" i="1" dirty="0"/>
              <a:t>Irritability or nervousness</a:t>
            </a:r>
            <a:r>
              <a:rPr lang="en-US" dirty="0"/>
              <a:t>.</a:t>
            </a:r>
          </a:p>
          <a:p>
            <a:endParaRPr lang="en-US" dirty="0"/>
          </a:p>
        </p:txBody>
      </p:sp>
    </p:spTree>
    <p:extLst>
      <p:ext uri="{BB962C8B-B14F-4D97-AF65-F5344CB8AC3E}">
        <p14:creationId xmlns:p14="http://schemas.microsoft.com/office/powerpoint/2010/main" val="854542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BADD4-C6DC-4EC1-B549-5F006852A0FA}"/>
              </a:ext>
            </a:extLst>
          </p:cNvPr>
          <p:cNvSpPr>
            <a:spLocks noGrp="1"/>
          </p:cNvSpPr>
          <p:nvPr>
            <p:ph type="title"/>
          </p:nvPr>
        </p:nvSpPr>
        <p:spPr/>
        <p:txBody>
          <a:bodyPr/>
          <a:lstStyle/>
          <a:p>
            <a:r>
              <a:rPr lang="en-US" dirty="0"/>
              <a:t>Example: Lactose Intolerance</a:t>
            </a:r>
          </a:p>
        </p:txBody>
      </p:sp>
      <p:sp>
        <p:nvSpPr>
          <p:cNvPr id="3" name="Content Placeholder 2">
            <a:extLst>
              <a:ext uri="{FF2B5EF4-FFF2-40B4-BE49-F238E27FC236}">
                <a16:creationId xmlns:a16="http://schemas.microsoft.com/office/drawing/2014/main" id="{9C1EF5DB-C331-46B5-A05D-15E428E03A27}"/>
              </a:ext>
            </a:extLst>
          </p:cNvPr>
          <p:cNvSpPr>
            <a:spLocks noGrp="1"/>
          </p:cNvSpPr>
          <p:nvPr>
            <p:ph idx="1"/>
          </p:nvPr>
        </p:nvSpPr>
        <p:spPr/>
        <p:txBody>
          <a:bodyPr>
            <a:normAutofit lnSpcReduction="10000"/>
          </a:bodyPr>
          <a:lstStyle/>
          <a:p>
            <a:r>
              <a:rPr lang="en-US" dirty="0"/>
              <a:t>Lactose intolerance is when your body can't</a:t>
            </a:r>
            <a:r>
              <a:rPr lang="en-US" b="1" dirty="0"/>
              <a:t> break down </a:t>
            </a:r>
            <a:r>
              <a:rPr lang="en-US" dirty="0"/>
              <a:t>or </a:t>
            </a:r>
            <a:r>
              <a:rPr lang="en-US" b="1" u="sng" dirty="0"/>
              <a:t>digest lactose</a:t>
            </a:r>
            <a:r>
              <a:rPr lang="en-US" dirty="0"/>
              <a:t>. </a:t>
            </a:r>
          </a:p>
          <a:p>
            <a:r>
              <a:rPr lang="en-US" dirty="0"/>
              <a:t>Lactose is a </a:t>
            </a:r>
            <a:r>
              <a:rPr lang="en-US" b="1" u="sng" dirty="0"/>
              <a:t>sugar</a:t>
            </a:r>
            <a:r>
              <a:rPr lang="en-US" dirty="0"/>
              <a:t> found in milk and milk products. </a:t>
            </a:r>
          </a:p>
          <a:p>
            <a:r>
              <a:rPr lang="en-US" dirty="0"/>
              <a:t>Lactose intolerance happens when your small intestine does not make enough of a digestive enzyme called </a:t>
            </a:r>
            <a:r>
              <a:rPr lang="en-US" b="1" u="sng" dirty="0"/>
              <a:t>lactase</a:t>
            </a:r>
            <a:r>
              <a:rPr lang="en-US" dirty="0"/>
              <a:t>. </a:t>
            </a:r>
          </a:p>
          <a:p>
            <a:r>
              <a:rPr lang="en-US" dirty="0"/>
              <a:t>Lactase breaks down the lactose in food so your body can absorb it.</a:t>
            </a:r>
          </a:p>
        </p:txBody>
      </p:sp>
    </p:spTree>
    <p:extLst>
      <p:ext uri="{BB962C8B-B14F-4D97-AF65-F5344CB8AC3E}">
        <p14:creationId xmlns:p14="http://schemas.microsoft.com/office/powerpoint/2010/main" val="1685762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85C57-0D88-4C1B-91FC-C154455BEB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DFB9F3-907D-493A-8425-06712B54B8CB}"/>
              </a:ext>
            </a:extLst>
          </p:cNvPr>
          <p:cNvSpPr>
            <a:spLocks noGrp="1"/>
          </p:cNvSpPr>
          <p:nvPr>
            <p:ph idx="1"/>
          </p:nvPr>
        </p:nvSpPr>
        <p:spPr/>
        <p:txBody>
          <a:bodyPr>
            <a:normAutofit lnSpcReduction="10000"/>
          </a:bodyPr>
          <a:lstStyle/>
          <a:p>
            <a:r>
              <a:rPr lang="en-US" dirty="0"/>
              <a:t>When lactose moves through the </a:t>
            </a:r>
            <a:r>
              <a:rPr lang="en-US" u="sng" dirty="0">
                <a:hlinkClick r:id="rId3"/>
              </a:rPr>
              <a:t>large intestine</a:t>
            </a:r>
            <a:r>
              <a:rPr lang="en-US" dirty="0"/>
              <a:t> (colon) without being properly digested, it can cause uncomfortable symptoms such as gas, belly pain, and bloating. </a:t>
            </a:r>
          </a:p>
          <a:p>
            <a:r>
              <a:rPr lang="en-US" dirty="0"/>
              <a:t>Some people who have lactose intolerance cannot digest any milk products. </a:t>
            </a:r>
          </a:p>
          <a:p>
            <a:r>
              <a:rPr lang="en-US" dirty="0"/>
              <a:t>Others can eat or drink small amounts of milk products or certain types of milk products without problems.</a:t>
            </a:r>
          </a:p>
        </p:txBody>
      </p:sp>
    </p:spTree>
    <p:extLst>
      <p:ext uri="{BB962C8B-B14F-4D97-AF65-F5344CB8AC3E}">
        <p14:creationId xmlns:p14="http://schemas.microsoft.com/office/powerpoint/2010/main" val="2219417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0B022-61C5-4BED-A16A-B55EB7EC5762}"/>
              </a:ext>
            </a:extLst>
          </p:cNvPr>
          <p:cNvSpPr>
            <a:spLocks noGrp="1"/>
          </p:cNvSpPr>
          <p:nvPr>
            <p:ph type="title"/>
          </p:nvPr>
        </p:nvSpPr>
        <p:spPr/>
        <p:txBody>
          <a:bodyPr/>
          <a:lstStyle/>
          <a:p>
            <a:r>
              <a:rPr lang="en-US" dirty="0"/>
              <a:t>Symptoms of Lactose Intolerance </a:t>
            </a:r>
          </a:p>
        </p:txBody>
      </p:sp>
      <p:sp>
        <p:nvSpPr>
          <p:cNvPr id="3" name="Content Placeholder 2">
            <a:extLst>
              <a:ext uri="{FF2B5EF4-FFF2-40B4-BE49-F238E27FC236}">
                <a16:creationId xmlns:a16="http://schemas.microsoft.com/office/drawing/2014/main" id="{5B266467-CFF3-4611-A6F3-FAE0B9C04538}"/>
              </a:ext>
            </a:extLst>
          </p:cNvPr>
          <p:cNvSpPr>
            <a:spLocks noGrp="1"/>
          </p:cNvSpPr>
          <p:nvPr>
            <p:ph idx="1"/>
          </p:nvPr>
        </p:nvSpPr>
        <p:spPr/>
        <p:txBody>
          <a:bodyPr/>
          <a:lstStyle/>
          <a:p>
            <a:r>
              <a:rPr lang="en-US" dirty="0"/>
              <a:t>Bloating.</a:t>
            </a:r>
          </a:p>
          <a:p>
            <a:r>
              <a:rPr lang="en-US" dirty="0"/>
              <a:t>Pain or cramps in the lower belly.</a:t>
            </a:r>
          </a:p>
          <a:p>
            <a:r>
              <a:rPr lang="en-US" dirty="0"/>
              <a:t>Gurgling or rumbling sounds in the lower belly.</a:t>
            </a:r>
          </a:p>
          <a:p>
            <a:r>
              <a:rPr lang="en-US" dirty="0"/>
              <a:t>Gas.</a:t>
            </a:r>
          </a:p>
          <a:p>
            <a:r>
              <a:rPr lang="en-US" dirty="0"/>
              <a:t>Loose stools or diarrhea. Sometimes the stools are foamy.</a:t>
            </a:r>
          </a:p>
          <a:p>
            <a:r>
              <a:rPr lang="en-US" dirty="0"/>
              <a:t>Throwing up.</a:t>
            </a:r>
          </a:p>
          <a:p>
            <a:endParaRPr lang="en-US" dirty="0"/>
          </a:p>
        </p:txBody>
      </p:sp>
    </p:spTree>
    <p:extLst>
      <p:ext uri="{BB962C8B-B14F-4D97-AF65-F5344CB8AC3E}">
        <p14:creationId xmlns:p14="http://schemas.microsoft.com/office/powerpoint/2010/main" val="4201940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D0BE3-700C-44AD-AC60-ABB5D77E90B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1A19598-CD8E-4EA3-B9BB-BBD0589D6FE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34067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1337C-BE5E-481C-9ABE-6839C381C5C7}"/>
              </a:ext>
            </a:extLst>
          </p:cNvPr>
          <p:cNvSpPr>
            <a:spLocks noGrp="1"/>
          </p:cNvSpPr>
          <p:nvPr>
            <p:ph type="title"/>
          </p:nvPr>
        </p:nvSpPr>
        <p:spPr/>
        <p:txBody>
          <a:bodyPr/>
          <a:lstStyle/>
          <a:p>
            <a:r>
              <a:rPr lang="en-US" dirty="0"/>
              <a:t>What is a Food Allergy?</a:t>
            </a:r>
          </a:p>
        </p:txBody>
      </p:sp>
      <p:sp>
        <p:nvSpPr>
          <p:cNvPr id="3" name="Content Placeholder 2">
            <a:extLst>
              <a:ext uri="{FF2B5EF4-FFF2-40B4-BE49-F238E27FC236}">
                <a16:creationId xmlns:a16="http://schemas.microsoft.com/office/drawing/2014/main" id="{16035E80-5351-4DCA-8EE0-9BE299EE5CD0}"/>
              </a:ext>
            </a:extLst>
          </p:cNvPr>
          <p:cNvSpPr>
            <a:spLocks noGrp="1"/>
          </p:cNvSpPr>
          <p:nvPr>
            <p:ph idx="1"/>
          </p:nvPr>
        </p:nvSpPr>
        <p:spPr/>
        <p:txBody>
          <a:bodyPr>
            <a:normAutofit lnSpcReduction="10000"/>
          </a:bodyPr>
          <a:lstStyle/>
          <a:p>
            <a:r>
              <a:rPr lang="en-US" dirty="0"/>
              <a:t>A food allergy is an </a:t>
            </a:r>
            <a:r>
              <a:rPr lang="en-US" b="1" u="sng" dirty="0"/>
              <a:t>immune</a:t>
            </a:r>
            <a:r>
              <a:rPr lang="en-US" u="sng" dirty="0"/>
              <a:t> </a:t>
            </a:r>
            <a:r>
              <a:rPr lang="en-US" b="1" u="sng" dirty="0"/>
              <a:t>response</a:t>
            </a:r>
            <a:r>
              <a:rPr lang="en-US" dirty="0"/>
              <a:t>. </a:t>
            </a:r>
          </a:p>
          <a:p>
            <a:r>
              <a:rPr lang="en-US" dirty="0"/>
              <a:t>Caused when the body mistakes an ingredient in food — usually a </a:t>
            </a:r>
            <a:r>
              <a:rPr lang="en-US" b="1" u="sng" dirty="0"/>
              <a:t>protein </a:t>
            </a:r>
            <a:r>
              <a:rPr lang="en-US" dirty="0"/>
              <a:t>— as harmful and creates a defense system (antibodies) to fight it. </a:t>
            </a:r>
          </a:p>
          <a:p>
            <a:r>
              <a:rPr lang="en-US" dirty="0"/>
              <a:t>An </a:t>
            </a:r>
            <a:r>
              <a:rPr lang="en-US" b="1" u="sng" dirty="0"/>
              <a:t>allergic reaction</a:t>
            </a:r>
            <a:r>
              <a:rPr lang="en-US" dirty="0"/>
              <a:t> occurs when the antibodies are battling an "invading" food protein. </a:t>
            </a:r>
          </a:p>
          <a:p>
            <a:r>
              <a:rPr lang="en-US" dirty="0"/>
              <a:t>A substance that causes an allergic reaction is an </a:t>
            </a:r>
            <a:r>
              <a:rPr lang="en-US" b="1" u="sng" dirty="0"/>
              <a:t>Allergen</a:t>
            </a:r>
          </a:p>
        </p:txBody>
      </p:sp>
    </p:spTree>
    <p:extLst>
      <p:ext uri="{BB962C8B-B14F-4D97-AF65-F5344CB8AC3E}">
        <p14:creationId xmlns:p14="http://schemas.microsoft.com/office/powerpoint/2010/main" val="1423633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FA9FF-9866-4FBB-BD87-D49F00EC0B65}"/>
              </a:ext>
            </a:extLst>
          </p:cNvPr>
          <p:cNvSpPr>
            <a:spLocks noGrp="1"/>
          </p:cNvSpPr>
          <p:nvPr>
            <p:ph type="title"/>
          </p:nvPr>
        </p:nvSpPr>
        <p:spPr/>
        <p:txBody>
          <a:bodyPr/>
          <a:lstStyle/>
          <a:p>
            <a:r>
              <a:rPr lang="en-US" dirty="0"/>
              <a:t>Disorders: </a:t>
            </a:r>
            <a:r>
              <a:rPr lang="en-US" dirty="0" err="1"/>
              <a:t>Eg.</a:t>
            </a:r>
            <a:r>
              <a:rPr lang="en-US" dirty="0"/>
              <a:t> Celiac Disease</a:t>
            </a:r>
          </a:p>
        </p:txBody>
      </p:sp>
      <p:sp>
        <p:nvSpPr>
          <p:cNvPr id="3" name="Content Placeholder 2">
            <a:extLst>
              <a:ext uri="{FF2B5EF4-FFF2-40B4-BE49-F238E27FC236}">
                <a16:creationId xmlns:a16="http://schemas.microsoft.com/office/drawing/2014/main" id="{9FF0FDF0-86A8-47EE-9858-944FBD3CFCFD}"/>
              </a:ext>
            </a:extLst>
          </p:cNvPr>
          <p:cNvSpPr>
            <a:spLocks noGrp="1"/>
          </p:cNvSpPr>
          <p:nvPr>
            <p:ph idx="1"/>
          </p:nvPr>
        </p:nvSpPr>
        <p:spPr/>
        <p:txBody>
          <a:bodyPr>
            <a:normAutofit fontScale="92500" lnSpcReduction="10000"/>
          </a:bodyPr>
          <a:lstStyle/>
          <a:p>
            <a:r>
              <a:rPr lang="en-US" dirty="0"/>
              <a:t>Celiac disease is </a:t>
            </a:r>
            <a:r>
              <a:rPr lang="en-US" i="1" dirty="0"/>
              <a:t>not a food allergy n</a:t>
            </a:r>
            <a:r>
              <a:rPr lang="en-US" dirty="0"/>
              <a:t>or </a:t>
            </a:r>
            <a:r>
              <a:rPr lang="en-US" i="1" dirty="0"/>
              <a:t>intolerance</a:t>
            </a:r>
            <a:r>
              <a:rPr lang="en-US" dirty="0"/>
              <a:t>, but an </a:t>
            </a:r>
            <a:r>
              <a:rPr lang="en-US" b="1" u="sng" dirty="0"/>
              <a:t>autoimmune </a:t>
            </a:r>
            <a:r>
              <a:rPr lang="en-US" b="1" dirty="0"/>
              <a:t>condition;</a:t>
            </a:r>
            <a:r>
              <a:rPr lang="en-US" dirty="0"/>
              <a:t> </a:t>
            </a:r>
          </a:p>
          <a:p>
            <a:r>
              <a:rPr lang="en-US" i="1" dirty="0">
                <a:solidFill>
                  <a:schemeClr val="accent1"/>
                </a:solidFill>
              </a:rPr>
              <a:t>(wheat allergy involves an immune (not auto-immune) response)</a:t>
            </a:r>
          </a:p>
          <a:p>
            <a:r>
              <a:rPr lang="en-US" dirty="0"/>
              <a:t>Sometimes called </a:t>
            </a:r>
            <a:r>
              <a:rPr lang="en-US" i="1" dirty="0"/>
              <a:t>celiac sprue or gluten-sensitive </a:t>
            </a:r>
            <a:r>
              <a:rPr lang="en-US" dirty="0"/>
              <a:t>enteropathy, is an immune reaction to eating gluten, a protein found in wheat, barley and rye. </a:t>
            </a:r>
          </a:p>
          <a:p>
            <a:r>
              <a:rPr lang="en-US" sz="3900" dirty="0"/>
              <a:t>If you have celiac disease, eating</a:t>
            </a:r>
            <a:r>
              <a:rPr lang="en-US" sz="3900" b="1" u="sng" dirty="0"/>
              <a:t> gluten </a:t>
            </a:r>
            <a:r>
              <a:rPr lang="en-US" sz="3900" dirty="0"/>
              <a:t>triggers an immune response in your small intestine.</a:t>
            </a:r>
          </a:p>
        </p:txBody>
      </p:sp>
    </p:spTree>
    <p:extLst>
      <p:ext uri="{BB962C8B-B14F-4D97-AF65-F5344CB8AC3E}">
        <p14:creationId xmlns:p14="http://schemas.microsoft.com/office/powerpoint/2010/main" val="1489291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7803F-3BA7-497C-BB70-8DA0562F3805}"/>
              </a:ext>
            </a:extLst>
          </p:cNvPr>
          <p:cNvSpPr>
            <a:spLocks noGrp="1"/>
          </p:cNvSpPr>
          <p:nvPr>
            <p:ph type="title"/>
          </p:nvPr>
        </p:nvSpPr>
        <p:spPr/>
        <p:txBody>
          <a:bodyPr/>
          <a:lstStyle/>
          <a:p>
            <a:r>
              <a:rPr lang="en-US" dirty="0"/>
              <a:t>Celiac Disease in Children</a:t>
            </a:r>
          </a:p>
        </p:txBody>
      </p:sp>
      <p:sp>
        <p:nvSpPr>
          <p:cNvPr id="3" name="Content Placeholder 2">
            <a:extLst>
              <a:ext uri="{FF2B5EF4-FFF2-40B4-BE49-F238E27FC236}">
                <a16:creationId xmlns:a16="http://schemas.microsoft.com/office/drawing/2014/main" id="{30271DA5-F0CB-403F-9A42-709CDE625829}"/>
              </a:ext>
            </a:extLst>
          </p:cNvPr>
          <p:cNvSpPr>
            <a:spLocks noGrp="1"/>
          </p:cNvSpPr>
          <p:nvPr>
            <p:ph idx="1"/>
          </p:nvPr>
        </p:nvSpPr>
        <p:spPr/>
        <p:txBody>
          <a:bodyPr/>
          <a:lstStyle/>
          <a:p>
            <a:r>
              <a:rPr lang="en-US" dirty="0">
                <a:solidFill>
                  <a:schemeClr val="tx2"/>
                </a:solidFill>
              </a:rPr>
              <a:t>weight loss</a:t>
            </a:r>
          </a:p>
          <a:p>
            <a:r>
              <a:rPr lang="en-US" dirty="0">
                <a:solidFill>
                  <a:schemeClr val="tx2"/>
                </a:solidFill>
              </a:rPr>
              <a:t>vomiting</a:t>
            </a:r>
          </a:p>
          <a:p>
            <a:r>
              <a:rPr lang="en-US" dirty="0">
                <a:solidFill>
                  <a:schemeClr val="tx2"/>
                </a:solidFill>
              </a:rPr>
              <a:t>abdominal bloating</a:t>
            </a:r>
          </a:p>
          <a:p>
            <a:r>
              <a:rPr lang="en-US" dirty="0">
                <a:solidFill>
                  <a:schemeClr val="tx2"/>
                </a:solidFill>
              </a:rPr>
              <a:t>abdominal pain</a:t>
            </a:r>
          </a:p>
          <a:p>
            <a:r>
              <a:rPr lang="en-US" dirty="0">
                <a:solidFill>
                  <a:schemeClr val="tx2"/>
                </a:solidFill>
              </a:rPr>
              <a:t>persistent diarrhea or constipation</a:t>
            </a:r>
          </a:p>
          <a:p>
            <a:r>
              <a:rPr lang="en-US" dirty="0">
                <a:solidFill>
                  <a:schemeClr val="tx2"/>
                </a:solidFill>
              </a:rPr>
              <a:t>pale, fatty, foul-smelling stools</a:t>
            </a:r>
          </a:p>
          <a:p>
            <a:endParaRPr lang="en-US" dirty="0"/>
          </a:p>
        </p:txBody>
      </p:sp>
    </p:spTree>
    <p:extLst>
      <p:ext uri="{BB962C8B-B14F-4D97-AF65-F5344CB8AC3E}">
        <p14:creationId xmlns:p14="http://schemas.microsoft.com/office/powerpoint/2010/main" val="1665326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53AB1-D9F4-4980-AB75-383A05A2DAC1}"/>
              </a:ext>
            </a:extLst>
          </p:cNvPr>
          <p:cNvSpPr>
            <a:spLocks noGrp="1"/>
          </p:cNvSpPr>
          <p:nvPr>
            <p:ph type="title"/>
          </p:nvPr>
        </p:nvSpPr>
        <p:spPr/>
        <p:txBody>
          <a:bodyPr/>
          <a:lstStyle/>
          <a:p>
            <a:r>
              <a:rPr lang="en-US" dirty="0"/>
              <a:t>Celiac Disease in Adults</a:t>
            </a:r>
          </a:p>
        </p:txBody>
      </p:sp>
      <p:sp>
        <p:nvSpPr>
          <p:cNvPr id="3" name="Content Placeholder 2">
            <a:extLst>
              <a:ext uri="{FF2B5EF4-FFF2-40B4-BE49-F238E27FC236}">
                <a16:creationId xmlns:a16="http://schemas.microsoft.com/office/drawing/2014/main" id="{4DD9DA1D-285E-4194-92E1-54F5D033A7C0}"/>
              </a:ext>
            </a:extLst>
          </p:cNvPr>
          <p:cNvSpPr>
            <a:spLocks noGrp="1"/>
          </p:cNvSpPr>
          <p:nvPr>
            <p:ph idx="1"/>
          </p:nvPr>
        </p:nvSpPr>
        <p:spPr/>
        <p:txBody>
          <a:bodyPr>
            <a:normAutofit fontScale="55000" lnSpcReduction="20000"/>
          </a:bodyPr>
          <a:lstStyle/>
          <a:p>
            <a:r>
              <a:rPr lang="en-US" dirty="0">
                <a:solidFill>
                  <a:schemeClr val="accent1"/>
                </a:solidFill>
              </a:rPr>
              <a:t>Adults with celiac disease may experience digestive symptoms. In most cases, however, symptoms also affect other areas of the body. These symptoms may include:</a:t>
            </a:r>
          </a:p>
          <a:p>
            <a:r>
              <a:rPr lang="en-US" dirty="0">
                <a:solidFill>
                  <a:schemeClr val="accent1"/>
                </a:solidFill>
                <a:hlinkClick r:id="rId3">
                  <a:extLst>
                    <a:ext uri="{A12FA001-AC4F-418D-AE19-62706E023703}">
                      <ahyp:hlinkClr xmlns:ahyp="http://schemas.microsoft.com/office/drawing/2018/hyperlinkcolor" val="tx"/>
                    </a:ext>
                  </a:extLst>
                </a:hlinkClick>
              </a:rPr>
              <a:t>iron-deficiency anemia</a:t>
            </a:r>
            <a:endParaRPr lang="en-US" dirty="0">
              <a:solidFill>
                <a:schemeClr val="accent1"/>
              </a:solidFill>
            </a:endParaRPr>
          </a:p>
          <a:p>
            <a:r>
              <a:rPr lang="en-US" dirty="0">
                <a:solidFill>
                  <a:schemeClr val="accent1"/>
                </a:solidFill>
              </a:rPr>
              <a:t>joint pain and stiffness</a:t>
            </a:r>
          </a:p>
          <a:p>
            <a:r>
              <a:rPr lang="en-US" dirty="0">
                <a:solidFill>
                  <a:schemeClr val="accent1"/>
                </a:solidFill>
              </a:rPr>
              <a:t>weak, brittle bones </a:t>
            </a:r>
          </a:p>
          <a:p>
            <a:r>
              <a:rPr lang="en-US" dirty="0">
                <a:solidFill>
                  <a:schemeClr val="accent1"/>
                </a:solidFill>
              </a:rPr>
              <a:t>fatigue</a:t>
            </a:r>
          </a:p>
          <a:p>
            <a:r>
              <a:rPr lang="en-US" dirty="0">
                <a:solidFill>
                  <a:schemeClr val="accent1"/>
                </a:solidFill>
              </a:rPr>
              <a:t>seizures</a:t>
            </a:r>
          </a:p>
          <a:p>
            <a:r>
              <a:rPr lang="en-US" dirty="0">
                <a:solidFill>
                  <a:schemeClr val="accent1"/>
                </a:solidFill>
              </a:rPr>
              <a:t>skin disorders</a:t>
            </a:r>
          </a:p>
          <a:p>
            <a:r>
              <a:rPr lang="en-US" dirty="0">
                <a:solidFill>
                  <a:schemeClr val="accent1"/>
                </a:solidFill>
              </a:rPr>
              <a:t>numbness and tingling in the hands and feet</a:t>
            </a:r>
          </a:p>
          <a:p>
            <a:r>
              <a:rPr lang="en-US" dirty="0">
                <a:solidFill>
                  <a:schemeClr val="accent1"/>
                </a:solidFill>
              </a:rPr>
              <a:t>tooth discoloration or loss of enamel</a:t>
            </a:r>
          </a:p>
          <a:p>
            <a:r>
              <a:rPr lang="en-US" dirty="0">
                <a:solidFill>
                  <a:schemeClr val="accent1"/>
                </a:solidFill>
              </a:rPr>
              <a:t>pale sores inside the mouth</a:t>
            </a:r>
          </a:p>
          <a:p>
            <a:r>
              <a:rPr lang="en-US" dirty="0">
                <a:solidFill>
                  <a:schemeClr val="accent1"/>
                </a:solidFill>
              </a:rPr>
              <a:t>irregular menstrual periods</a:t>
            </a:r>
          </a:p>
          <a:p>
            <a:r>
              <a:rPr lang="en-US" dirty="0">
                <a:solidFill>
                  <a:schemeClr val="accent1"/>
                </a:solidFill>
              </a:rPr>
              <a:t>infertility and miscarriage</a:t>
            </a:r>
          </a:p>
          <a:p>
            <a:endParaRPr lang="en-US" dirty="0"/>
          </a:p>
        </p:txBody>
      </p:sp>
    </p:spTree>
    <p:extLst>
      <p:ext uri="{BB962C8B-B14F-4D97-AF65-F5344CB8AC3E}">
        <p14:creationId xmlns:p14="http://schemas.microsoft.com/office/powerpoint/2010/main" val="2298996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E7DFE-40AD-4502-80B5-F9498926E890}"/>
              </a:ext>
            </a:extLst>
          </p:cNvPr>
          <p:cNvSpPr>
            <a:spLocks noGrp="1"/>
          </p:cNvSpPr>
          <p:nvPr>
            <p:ph type="title"/>
          </p:nvPr>
        </p:nvSpPr>
        <p:spPr/>
        <p:txBody>
          <a:bodyPr/>
          <a:lstStyle/>
          <a:p>
            <a:r>
              <a:rPr lang="en-US" dirty="0"/>
              <a:t>FOOD SENSITIVITIES</a:t>
            </a:r>
          </a:p>
        </p:txBody>
      </p:sp>
      <p:sp>
        <p:nvSpPr>
          <p:cNvPr id="3" name="Content Placeholder 2">
            <a:extLst>
              <a:ext uri="{FF2B5EF4-FFF2-40B4-BE49-F238E27FC236}">
                <a16:creationId xmlns:a16="http://schemas.microsoft.com/office/drawing/2014/main" id="{6EA01D5C-2107-40A2-A5D1-4AD20B8630AA}"/>
              </a:ext>
            </a:extLst>
          </p:cNvPr>
          <p:cNvSpPr>
            <a:spLocks noGrp="1"/>
          </p:cNvSpPr>
          <p:nvPr>
            <p:ph idx="1"/>
          </p:nvPr>
        </p:nvSpPr>
        <p:spPr>
          <a:xfrm>
            <a:off x="838200" y="1825624"/>
            <a:ext cx="10515600" cy="5032375"/>
          </a:xfrm>
        </p:spPr>
        <p:txBody>
          <a:bodyPr>
            <a:normAutofit/>
          </a:bodyPr>
          <a:lstStyle/>
          <a:p>
            <a:r>
              <a:rPr lang="en-US" dirty="0"/>
              <a:t>A food sensitivity is a diffuse and </a:t>
            </a:r>
            <a:r>
              <a:rPr lang="en-US" b="1" dirty="0"/>
              <a:t>poorly understood </a:t>
            </a:r>
            <a:r>
              <a:rPr lang="en-US" dirty="0"/>
              <a:t>reaction to food that may be associated with increased levels of certain IgG class antibodies that are reactive to that food. </a:t>
            </a:r>
          </a:p>
          <a:p>
            <a:r>
              <a:rPr lang="en-US" dirty="0"/>
              <a:t>Symptoms can be </a:t>
            </a:r>
            <a:r>
              <a:rPr lang="en-US" b="1" u="sng" dirty="0"/>
              <a:t>delayed</a:t>
            </a:r>
            <a:r>
              <a:rPr lang="en-US" dirty="0"/>
              <a:t> </a:t>
            </a:r>
            <a:r>
              <a:rPr lang="en-US" b="1" dirty="0"/>
              <a:t>for a few days </a:t>
            </a:r>
            <a:r>
              <a:rPr lang="en-US" dirty="0"/>
              <a:t>after ingesting the trigger food.</a:t>
            </a:r>
          </a:p>
        </p:txBody>
      </p:sp>
    </p:spTree>
    <p:extLst>
      <p:ext uri="{BB962C8B-B14F-4D97-AF65-F5344CB8AC3E}">
        <p14:creationId xmlns:p14="http://schemas.microsoft.com/office/powerpoint/2010/main" val="9224089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4063A-06DC-4AFD-8A0F-42CC24B47EFC}"/>
              </a:ext>
            </a:extLst>
          </p:cNvPr>
          <p:cNvSpPr>
            <a:spLocks noGrp="1"/>
          </p:cNvSpPr>
          <p:nvPr>
            <p:ph type="title"/>
          </p:nvPr>
        </p:nvSpPr>
        <p:spPr/>
        <p:txBody>
          <a:bodyPr/>
          <a:lstStyle/>
          <a:p>
            <a:r>
              <a:rPr lang="en-US" dirty="0"/>
              <a:t>What’s the difference between food allergy and intolerance?</a:t>
            </a:r>
          </a:p>
        </p:txBody>
      </p:sp>
      <p:sp>
        <p:nvSpPr>
          <p:cNvPr id="3" name="Content Placeholder 2">
            <a:extLst>
              <a:ext uri="{FF2B5EF4-FFF2-40B4-BE49-F238E27FC236}">
                <a16:creationId xmlns:a16="http://schemas.microsoft.com/office/drawing/2014/main" id="{CDBABA84-DBAC-4ABA-97B4-761459A95CB3}"/>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40238180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BE3AF-11C1-4E0A-8206-2915EE2D0A04}"/>
              </a:ext>
            </a:extLst>
          </p:cNvPr>
          <p:cNvSpPr>
            <a:spLocks noGrp="1"/>
          </p:cNvSpPr>
          <p:nvPr>
            <p:ph type="title"/>
          </p:nvPr>
        </p:nvSpPr>
        <p:spPr/>
        <p:txBody>
          <a:bodyPr/>
          <a:lstStyle/>
          <a:p>
            <a:r>
              <a:rPr lang="en-US" dirty="0"/>
              <a:t>Food Allergy vs Food Intolerance</a:t>
            </a:r>
          </a:p>
        </p:txBody>
      </p:sp>
      <p:sp>
        <p:nvSpPr>
          <p:cNvPr id="3" name="Content Placeholder 2">
            <a:extLst>
              <a:ext uri="{FF2B5EF4-FFF2-40B4-BE49-F238E27FC236}">
                <a16:creationId xmlns:a16="http://schemas.microsoft.com/office/drawing/2014/main" id="{3F57C536-ABC1-4704-AD3F-06E47496649C}"/>
              </a:ext>
            </a:extLst>
          </p:cNvPr>
          <p:cNvSpPr>
            <a:spLocks noGrp="1"/>
          </p:cNvSpPr>
          <p:nvPr>
            <p:ph idx="1"/>
          </p:nvPr>
        </p:nvSpPr>
        <p:spPr/>
        <p:txBody>
          <a:bodyPr/>
          <a:lstStyle/>
          <a:p>
            <a:r>
              <a:rPr lang="en-US" dirty="0">
                <a:solidFill>
                  <a:srgbClr val="FF0000"/>
                </a:solidFill>
              </a:rPr>
              <a:t>A true food allergy causes an </a:t>
            </a:r>
            <a:r>
              <a:rPr lang="en-US" i="1" dirty="0">
                <a:solidFill>
                  <a:srgbClr val="FF0000"/>
                </a:solidFill>
              </a:rPr>
              <a:t>immune system reaction </a:t>
            </a:r>
            <a:r>
              <a:rPr lang="en-US" dirty="0">
                <a:solidFill>
                  <a:srgbClr val="FF0000"/>
                </a:solidFill>
              </a:rPr>
              <a:t>that affects numerous organs in the body. </a:t>
            </a:r>
          </a:p>
          <a:p>
            <a:r>
              <a:rPr lang="en-US" dirty="0">
                <a:solidFill>
                  <a:srgbClr val="FF0000"/>
                </a:solidFill>
              </a:rPr>
              <a:t>can be severe or life-threatening. </a:t>
            </a:r>
          </a:p>
          <a:p>
            <a:r>
              <a:rPr lang="en-US" dirty="0">
                <a:solidFill>
                  <a:srgbClr val="FF0000"/>
                </a:solidFill>
              </a:rPr>
              <a:t>Food intolerance symptoms are generally less serious and often limited to digestive problems</a:t>
            </a:r>
            <a:r>
              <a:rPr lang="en-US" dirty="0"/>
              <a:t>.</a:t>
            </a:r>
          </a:p>
        </p:txBody>
      </p:sp>
    </p:spTree>
    <p:extLst>
      <p:ext uri="{BB962C8B-B14F-4D97-AF65-F5344CB8AC3E}">
        <p14:creationId xmlns:p14="http://schemas.microsoft.com/office/powerpoint/2010/main" val="40869186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265B5-68B5-4AE6-AA93-06DB8D7826F3}"/>
              </a:ext>
            </a:extLst>
          </p:cNvPr>
          <p:cNvSpPr>
            <a:spLocks noGrp="1"/>
          </p:cNvSpPr>
          <p:nvPr>
            <p:ph type="title"/>
          </p:nvPr>
        </p:nvSpPr>
        <p:spPr/>
        <p:txBody>
          <a:bodyPr/>
          <a:lstStyle/>
          <a:p>
            <a:r>
              <a:rPr lang="en-US" dirty="0"/>
              <a:t>Practice</a:t>
            </a:r>
          </a:p>
        </p:txBody>
      </p:sp>
      <p:sp>
        <p:nvSpPr>
          <p:cNvPr id="3" name="Content Placeholder 2">
            <a:extLst>
              <a:ext uri="{FF2B5EF4-FFF2-40B4-BE49-F238E27FC236}">
                <a16:creationId xmlns:a16="http://schemas.microsoft.com/office/drawing/2014/main" id="{956E79FF-57CF-488D-83C6-6B839D6A5AA0}"/>
              </a:ext>
            </a:extLst>
          </p:cNvPr>
          <p:cNvSpPr>
            <a:spLocks noGrp="1"/>
          </p:cNvSpPr>
          <p:nvPr>
            <p:ph idx="1"/>
          </p:nvPr>
        </p:nvSpPr>
        <p:spPr/>
        <p:txBody>
          <a:bodyPr/>
          <a:lstStyle/>
          <a:p>
            <a:r>
              <a:rPr lang="en-US" dirty="0"/>
              <a:t>Food Allergy WS – to be handed in</a:t>
            </a:r>
          </a:p>
          <a:p>
            <a:r>
              <a:rPr lang="en-US" dirty="0"/>
              <a:t>You will need to look some responses. You may use </a:t>
            </a:r>
            <a:r>
              <a:rPr lang="en-US"/>
              <a:t>your phone. </a:t>
            </a:r>
            <a:endParaRPr lang="en-US" dirty="0"/>
          </a:p>
        </p:txBody>
      </p:sp>
    </p:spTree>
    <p:extLst>
      <p:ext uri="{BB962C8B-B14F-4D97-AF65-F5344CB8AC3E}">
        <p14:creationId xmlns:p14="http://schemas.microsoft.com/office/powerpoint/2010/main" val="33759968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D36BF-E207-4583-91B8-027CC1405DB9}"/>
              </a:ext>
            </a:extLst>
          </p:cNvPr>
          <p:cNvSpPr>
            <a:spLocks noGrp="1"/>
          </p:cNvSpPr>
          <p:nvPr>
            <p:ph type="title"/>
          </p:nvPr>
        </p:nvSpPr>
        <p:spPr/>
        <p:txBody>
          <a:bodyPr/>
          <a:lstStyle/>
          <a:p>
            <a:r>
              <a:rPr lang="en-US" dirty="0"/>
              <a:t>Assignment: Food Allergen.  2 classes </a:t>
            </a:r>
          </a:p>
        </p:txBody>
      </p:sp>
      <p:sp>
        <p:nvSpPr>
          <p:cNvPr id="3" name="Content Placeholder 2">
            <a:extLst>
              <a:ext uri="{FF2B5EF4-FFF2-40B4-BE49-F238E27FC236}">
                <a16:creationId xmlns:a16="http://schemas.microsoft.com/office/drawing/2014/main" id="{8570CF7B-8CF9-403B-B019-9CB8DA1A3627}"/>
              </a:ext>
            </a:extLst>
          </p:cNvPr>
          <p:cNvSpPr>
            <a:spLocks noGrp="1"/>
          </p:cNvSpPr>
          <p:nvPr>
            <p:ph idx="1"/>
          </p:nvPr>
        </p:nvSpPr>
        <p:spPr>
          <a:xfrm>
            <a:off x="838200" y="1825625"/>
            <a:ext cx="10515600" cy="4667250"/>
          </a:xfrm>
        </p:spPr>
        <p:txBody>
          <a:bodyPr>
            <a:normAutofit fontScale="77500" lnSpcReduction="20000"/>
          </a:bodyPr>
          <a:lstStyle/>
          <a:p>
            <a:r>
              <a:rPr lang="en-CA" dirty="0"/>
              <a:t>People can be allergic to any food, but some allergies are more common than others.</a:t>
            </a:r>
            <a:endParaRPr lang="en-US" sz="3200" dirty="0"/>
          </a:p>
          <a:p>
            <a:r>
              <a:rPr lang="en-CA" dirty="0"/>
              <a:t>To learn more about food allergens and how to prevent reactions, research and report on a food allergy of your choice.</a:t>
            </a:r>
          </a:p>
          <a:p>
            <a:r>
              <a:rPr lang="en-CA" dirty="0"/>
              <a:t>Create an electronic presentation that includes the following information about the food allergen:</a:t>
            </a:r>
            <a:endParaRPr lang="en-US" dirty="0"/>
          </a:p>
          <a:p>
            <a:endParaRPr lang="en-US" sz="3200" dirty="0"/>
          </a:p>
          <a:p>
            <a:pPr lvl="1"/>
            <a:r>
              <a:rPr lang="en-CA" dirty="0"/>
              <a:t>Food sources</a:t>
            </a:r>
            <a:endParaRPr lang="en-US" sz="3200" dirty="0"/>
          </a:p>
          <a:p>
            <a:pPr lvl="1"/>
            <a:r>
              <a:rPr lang="en-CA" dirty="0"/>
              <a:t>Non-food sources</a:t>
            </a:r>
            <a:endParaRPr lang="en-US" sz="3200" dirty="0"/>
          </a:p>
          <a:p>
            <a:pPr lvl="1"/>
            <a:r>
              <a:rPr lang="en-CA" dirty="0"/>
              <a:t>Other names</a:t>
            </a:r>
            <a:endParaRPr lang="en-US" sz="3200" dirty="0"/>
          </a:p>
          <a:p>
            <a:pPr lvl="1"/>
            <a:r>
              <a:rPr lang="en-CA" dirty="0"/>
              <a:t>Emergency Treatment</a:t>
            </a:r>
            <a:endParaRPr lang="en-US" sz="3200" dirty="0"/>
          </a:p>
          <a:p>
            <a:pPr lvl="1"/>
            <a:r>
              <a:rPr lang="en-CA" dirty="0"/>
              <a:t>Consideration when dining out</a:t>
            </a:r>
            <a:endParaRPr lang="en-US" sz="3200" dirty="0"/>
          </a:p>
          <a:p>
            <a:endParaRPr lang="en-US" dirty="0"/>
          </a:p>
        </p:txBody>
      </p:sp>
    </p:spTree>
    <p:extLst>
      <p:ext uri="{BB962C8B-B14F-4D97-AF65-F5344CB8AC3E}">
        <p14:creationId xmlns:p14="http://schemas.microsoft.com/office/powerpoint/2010/main" val="20485964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D36BF-E207-4583-91B8-027CC1405DB9}"/>
              </a:ext>
            </a:extLst>
          </p:cNvPr>
          <p:cNvSpPr>
            <a:spLocks noGrp="1"/>
          </p:cNvSpPr>
          <p:nvPr>
            <p:ph type="title"/>
          </p:nvPr>
        </p:nvSpPr>
        <p:spPr/>
        <p:txBody>
          <a:bodyPr/>
          <a:lstStyle/>
          <a:p>
            <a:r>
              <a:rPr lang="en-US" dirty="0"/>
              <a:t>Assignment: Create a Brochure</a:t>
            </a:r>
          </a:p>
        </p:txBody>
      </p:sp>
      <p:sp>
        <p:nvSpPr>
          <p:cNvPr id="3" name="Content Placeholder 2">
            <a:extLst>
              <a:ext uri="{FF2B5EF4-FFF2-40B4-BE49-F238E27FC236}">
                <a16:creationId xmlns:a16="http://schemas.microsoft.com/office/drawing/2014/main" id="{8570CF7B-8CF9-403B-B019-9CB8DA1A3627}"/>
              </a:ext>
            </a:extLst>
          </p:cNvPr>
          <p:cNvSpPr>
            <a:spLocks noGrp="1"/>
          </p:cNvSpPr>
          <p:nvPr>
            <p:ph idx="1"/>
          </p:nvPr>
        </p:nvSpPr>
        <p:spPr/>
        <p:txBody>
          <a:bodyPr/>
          <a:lstStyle/>
          <a:p>
            <a:r>
              <a:rPr lang="en-US" dirty="0"/>
              <a:t>Advising someone on how to live with a Food Allergy/…</a:t>
            </a:r>
          </a:p>
          <a:p>
            <a:endParaRPr lang="en-US" dirty="0"/>
          </a:p>
        </p:txBody>
      </p:sp>
    </p:spTree>
    <p:extLst>
      <p:ext uri="{BB962C8B-B14F-4D97-AF65-F5344CB8AC3E}">
        <p14:creationId xmlns:p14="http://schemas.microsoft.com/office/powerpoint/2010/main" val="842665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EA2BB-02DD-4BF0-93B7-1958250A38CF}"/>
              </a:ext>
            </a:extLst>
          </p:cNvPr>
          <p:cNvSpPr>
            <a:spLocks noGrp="1"/>
          </p:cNvSpPr>
          <p:nvPr>
            <p:ph type="title"/>
          </p:nvPr>
        </p:nvSpPr>
        <p:spPr/>
        <p:txBody>
          <a:bodyPr/>
          <a:lstStyle/>
          <a:p>
            <a:r>
              <a:rPr lang="en-US" dirty="0"/>
              <a:t>Common Food Allergens</a:t>
            </a:r>
          </a:p>
        </p:txBody>
      </p:sp>
      <p:sp>
        <p:nvSpPr>
          <p:cNvPr id="3" name="Content Placeholder 2">
            <a:extLst>
              <a:ext uri="{FF2B5EF4-FFF2-40B4-BE49-F238E27FC236}">
                <a16:creationId xmlns:a16="http://schemas.microsoft.com/office/drawing/2014/main" id="{D257445C-7C69-4F6F-A19C-A1C2C5192BD3}"/>
              </a:ext>
            </a:extLst>
          </p:cNvPr>
          <p:cNvSpPr>
            <a:spLocks noGrp="1"/>
          </p:cNvSpPr>
          <p:nvPr>
            <p:ph idx="1"/>
          </p:nvPr>
        </p:nvSpPr>
        <p:spPr>
          <a:xfrm>
            <a:off x="838200" y="1825624"/>
            <a:ext cx="10515600" cy="5032375"/>
          </a:xfrm>
        </p:spPr>
        <p:txBody>
          <a:bodyPr>
            <a:normAutofit fontScale="92500" lnSpcReduction="10000"/>
          </a:bodyPr>
          <a:lstStyle/>
          <a:p>
            <a:r>
              <a:rPr lang="en-US" b="1" u="sng" dirty="0"/>
              <a:t>Milk</a:t>
            </a:r>
            <a:r>
              <a:rPr lang="en-US" dirty="0"/>
              <a:t> (mostly in children)</a:t>
            </a:r>
          </a:p>
          <a:p>
            <a:r>
              <a:rPr lang="en-US" b="1" u="sng" dirty="0"/>
              <a:t>Eggs</a:t>
            </a:r>
          </a:p>
          <a:p>
            <a:r>
              <a:rPr lang="en-US" b="1" u="sng" dirty="0"/>
              <a:t>Peanuts</a:t>
            </a:r>
          </a:p>
          <a:p>
            <a:r>
              <a:rPr lang="en-US" b="1" u="sng" dirty="0"/>
              <a:t>Tree nuts </a:t>
            </a:r>
            <a:r>
              <a:rPr lang="en-US" dirty="0"/>
              <a:t>(like walnuts, almonds, pine nuts, brazil nuts, and pecans)</a:t>
            </a:r>
          </a:p>
          <a:p>
            <a:r>
              <a:rPr lang="en-US" b="1" u="sng" dirty="0"/>
              <a:t>Soy</a:t>
            </a:r>
          </a:p>
          <a:p>
            <a:r>
              <a:rPr lang="en-US" b="1" u="sng" dirty="0"/>
              <a:t>Wheat</a:t>
            </a:r>
          </a:p>
          <a:p>
            <a:r>
              <a:rPr lang="en-US" b="1" dirty="0"/>
              <a:t>Fish</a:t>
            </a:r>
            <a:r>
              <a:rPr lang="en-US" dirty="0"/>
              <a:t> (mostly in adults)</a:t>
            </a:r>
          </a:p>
          <a:p>
            <a:r>
              <a:rPr lang="en-US" b="1" dirty="0"/>
              <a:t>Shellfish</a:t>
            </a:r>
            <a:r>
              <a:rPr lang="en-US" dirty="0"/>
              <a:t> (mostly in adults)</a:t>
            </a:r>
          </a:p>
          <a:p>
            <a:endParaRPr lang="en-US" dirty="0"/>
          </a:p>
        </p:txBody>
      </p:sp>
    </p:spTree>
    <p:extLst>
      <p:ext uri="{BB962C8B-B14F-4D97-AF65-F5344CB8AC3E}">
        <p14:creationId xmlns:p14="http://schemas.microsoft.com/office/powerpoint/2010/main" val="3082287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B5FAC-3449-4592-9CCD-A40914314685}"/>
              </a:ext>
            </a:extLst>
          </p:cNvPr>
          <p:cNvSpPr>
            <a:spLocks noGrp="1"/>
          </p:cNvSpPr>
          <p:nvPr>
            <p:ph type="title"/>
          </p:nvPr>
        </p:nvSpPr>
        <p:spPr/>
        <p:txBody>
          <a:bodyPr/>
          <a:lstStyle/>
          <a:p>
            <a:r>
              <a:rPr lang="en-US" dirty="0"/>
              <a:t>Symptoms of a Food allergy</a:t>
            </a:r>
          </a:p>
        </p:txBody>
      </p:sp>
      <p:sp>
        <p:nvSpPr>
          <p:cNvPr id="3" name="Content Placeholder 2">
            <a:extLst>
              <a:ext uri="{FF2B5EF4-FFF2-40B4-BE49-F238E27FC236}">
                <a16:creationId xmlns:a16="http://schemas.microsoft.com/office/drawing/2014/main" id="{13DE04E6-5A0C-4AE2-87FE-925CBA29E7BF}"/>
              </a:ext>
            </a:extLst>
          </p:cNvPr>
          <p:cNvSpPr>
            <a:spLocks noGrp="1"/>
          </p:cNvSpPr>
          <p:nvPr>
            <p:ph idx="1"/>
          </p:nvPr>
        </p:nvSpPr>
        <p:spPr/>
        <p:txBody>
          <a:bodyPr/>
          <a:lstStyle/>
          <a:p>
            <a:r>
              <a:rPr lang="en-US" b="1" u="sng" dirty="0"/>
              <a:t>Tingling </a:t>
            </a:r>
            <a:r>
              <a:rPr lang="en-US" dirty="0"/>
              <a:t>or itching in the mouth.</a:t>
            </a:r>
          </a:p>
          <a:p>
            <a:r>
              <a:rPr lang="en-US" b="1" u="sng" dirty="0"/>
              <a:t>Hives</a:t>
            </a:r>
            <a:r>
              <a:rPr lang="en-US" dirty="0"/>
              <a:t>, itching or eczema.</a:t>
            </a:r>
          </a:p>
          <a:p>
            <a:r>
              <a:rPr lang="en-US" b="1" u="sng" dirty="0"/>
              <a:t>Swelling</a:t>
            </a:r>
            <a:r>
              <a:rPr lang="en-US" dirty="0"/>
              <a:t> of the lips, face, tongue and throat or other parts of the body.</a:t>
            </a:r>
          </a:p>
          <a:p>
            <a:r>
              <a:rPr lang="en-US" b="1" u="sng" dirty="0"/>
              <a:t>Wheezing</a:t>
            </a:r>
            <a:r>
              <a:rPr lang="en-US" u="sng" dirty="0"/>
              <a:t>, </a:t>
            </a:r>
            <a:r>
              <a:rPr lang="en-US" dirty="0"/>
              <a:t>nasal congestion or trouble breathing.</a:t>
            </a:r>
          </a:p>
          <a:p>
            <a:r>
              <a:rPr lang="en-US" b="1" u="sng" dirty="0"/>
              <a:t>Abdominal pain</a:t>
            </a:r>
            <a:r>
              <a:rPr lang="en-US" u="sng" dirty="0"/>
              <a:t>, </a:t>
            </a:r>
            <a:r>
              <a:rPr lang="en-US" dirty="0"/>
              <a:t>diarrhea, nausea or vomiting.</a:t>
            </a:r>
          </a:p>
          <a:p>
            <a:r>
              <a:rPr lang="en-US" b="1" dirty="0"/>
              <a:t>Dizziness</a:t>
            </a:r>
            <a:r>
              <a:rPr lang="en-US" dirty="0"/>
              <a:t>, lightheadedness or fainting</a:t>
            </a:r>
          </a:p>
          <a:p>
            <a:pPr marL="0" indent="0">
              <a:buNone/>
            </a:pPr>
            <a:endParaRPr lang="en-US" dirty="0"/>
          </a:p>
        </p:txBody>
      </p:sp>
      <p:pic>
        <p:nvPicPr>
          <p:cNvPr id="1026" name="Picture 2" descr="Food Allergies - Clinical Advisor">
            <a:extLst>
              <a:ext uri="{FF2B5EF4-FFF2-40B4-BE49-F238E27FC236}">
                <a16:creationId xmlns:a16="http://schemas.microsoft.com/office/drawing/2014/main" id="{CED657FC-4756-49D8-A4F0-AC39D28EA6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14857" y="5286828"/>
            <a:ext cx="2356758" cy="15711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ives: 5 Causes You Wouldn&amp;#39;t Expect | Health.com">
            <a:extLst>
              <a:ext uri="{FF2B5EF4-FFF2-40B4-BE49-F238E27FC236}">
                <a16:creationId xmlns:a16="http://schemas.microsoft.com/office/drawing/2014/main" id="{B31C5B66-656B-4D13-87E5-4069B62EB81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98606" y="297317"/>
            <a:ext cx="3593394" cy="23948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3445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Hives Symptoms: How You Know It&amp;#39;s Really Hives | Everyday Health">
            <a:extLst>
              <a:ext uri="{FF2B5EF4-FFF2-40B4-BE49-F238E27FC236}">
                <a16:creationId xmlns:a16="http://schemas.microsoft.com/office/drawing/2014/main" id="{1D03F9EB-CF84-44B7-B368-1CFE7CECF00F}"/>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85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687E49-31EE-4130-BCA5-04EDCC09AC1B}"/>
              </a:ext>
            </a:extLst>
          </p:cNvPr>
          <p:cNvSpPr>
            <a:spLocks noGrp="1"/>
          </p:cNvSpPr>
          <p:nvPr>
            <p:ph type="title"/>
          </p:nvPr>
        </p:nvSpPr>
        <p:spPr>
          <a:xfrm>
            <a:off x="523875" y="425950"/>
            <a:ext cx="11210925" cy="744836"/>
          </a:xfrm>
        </p:spPr>
        <p:txBody>
          <a:bodyPr vert="horz" lIns="91440" tIns="45720" rIns="91440" bIns="45720" rtlCol="0" anchor="ctr">
            <a:normAutofit/>
          </a:bodyPr>
          <a:lstStyle/>
          <a:p>
            <a:pPr algn="ctr"/>
            <a:r>
              <a:rPr lang="en-US" sz="3600" dirty="0">
                <a:solidFill>
                  <a:schemeClr val="tx1">
                    <a:lumMod val="85000"/>
                    <a:lumOff val="15000"/>
                  </a:schemeClr>
                </a:solidFill>
                <a:latin typeface="+mj-lt"/>
              </a:rPr>
              <a:t>Hives </a:t>
            </a:r>
          </a:p>
        </p:txBody>
      </p:sp>
      <p:cxnSp>
        <p:nvCxnSpPr>
          <p:cNvPr id="73" name="Straight Connector 72">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35069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24356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9718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A9ED9-A071-491C-9410-21C8CD3D9CE6}"/>
              </a:ext>
            </a:extLst>
          </p:cNvPr>
          <p:cNvSpPr>
            <a:spLocks noGrp="1"/>
          </p:cNvSpPr>
          <p:nvPr>
            <p:ph type="title"/>
          </p:nvPr>
        </p:nvSpPr>
        <p:spPr/>
        <p:txBody>
          <a:bodyPr/>
          <a:lstStyle/>
          <a:p>
            <a:r>
              <a:rPr lang="en-US" dirty="0"/>
              <a:t>Treating mild allergic reactions</a:t>
            </a:r>
          </a:p>
        </p:txBody>
      </p:sp>
      <p:sp>
        <p:nvSpPr>
          <p:cNvPr id="3" name="Content Placeholder 2">
            <a:extLst>
              <a:ext uri="{FF2B5EF4-FFF2-40B4-BE49-F238E27FC236}">
                <a16:creationId xmlns:a16="http://schemas.microsoft.com/office/drawing/2014/main" id="{7DAA8B5E-AFF5-470B-A07D-BE8BA59429D3}"/>
              </a:ext>
            </a:extLst>
          </p:cNvPr>
          <p:cNvSpPr>
            <a:spLocks noGrp="1"/>
          </p:cNvSpPr>
          <p:nvPr>
            <p:ph idx="1"/>
          </p:nvPr>
        </p:nvSpPr>
        <p:spPr/>
        <p:txBody>
          <a:bodyPr>
            <a:normAutofit lnSpcReduction="10000"/>
          </a:bodyPr>
          <a:lstStyle/>
          <a:p>
            <a:pPr marL="0" indent="0">
              <a:buNone/>
            </a:pPr>
            <a:r>
              <a:rPr lang="en-US" dirty="0"/>
              <a:t>1. </a:t>
            </a:r>
            <a:r>
              <a:rPr lang="en-US" b="1" u="sng" dirty="0"/>
              <a:t>Stop eating the food</a:t>
            </a:r>
            <a:r>
              <a:rPr lang="en-US" dirty="0"/>
              <a:t>.  Don’t “test” the food by eating more. Repeated exposures when recovering makes it worse.</a:t>
            </a:r>
          </a:p>
          <a:p>
            <a:pPr marL="0" indent="0">
              <a:buNone/>
            </a:pPr>
            <a:r>
              <a:rPr lang="en-US" dirty="0"/>
              <a:t>2. Take </a:t>
            </a:r>
            <a:r>
              <a:rPr lang="en-US" b="1" u="sng" dirty="0"/>
              <a:t>Antihistamines</a:t>
            </a:r>
            <a:r>
              <a:rPr lang="en-US" dirty="0"/>
              <a:t> – may help with symptoms. Benadryl may help with hives and itching</a:t>
            </a:r>
          </a:p>
          <a:p>
            <a:pPr marL="0" indent="0">
              <a:buNone/>
            </a:pPr>
            <a:r>
              <a:rPr lang="en-US" dirty="0"/>
              <a:t>3. Try </a:t>
            </a:r>
            <a:r>
              <a:rPr lang="en-US" b="1" u="sng" dirty="0"/>
              <a:t>Acupuncture</a:t>
            </a:r>
            <a:r>
              <a:rPr lang="en-US" dirty="0"/>
              <a:t> -ancient Chinese practice utilizing small, painless needles in “meridian points” throughout the body has been shown to be effective for everything from weight loss to chronic pain</a:t>
            </a:r>
          </a:p>
        </p:txBody>
      </p:sp>
    </p:spTree>
    <p:extLst>
      <p:ext uri="{BB962C8B-B14F-4D97-AF65-F5344CB8AC3E}">
        <p14:creationId xmlns:p14="http://schemas.microsoft.com/office/powerpoint/2010/main" val="2443173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What NOT To Do After Acupuncture - Advanced Chiropractic Spine &amp;amp; Sports  Medicine">
            <a:extLst>
              <a:ext uri="{FF2B5EF4-FFF2-40B4-BE49-F238E27FC236}">
                <a16:creationId xmlns:a16="http://schemas.microsoft.com/office/drawing/2014/main" id="{0A7A1F32-B6EE-4240-ABD3-BBBAE936E15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4450" b="15237"/>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885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B79FD1-0943-433A-8936-B694AB43EE76}"/>
              </a:ext>
            </a:extLst>
          </p:cNvPr>
          <p:cNvSpPr>
            <a:spLocks noGrp="1"/>
          </p:cNvSpPr>
          <p:nvPr>
            <p:ph type="title"/>
          </p:nvPr>
        </p:nvSpPr>
        <p:spPr>
          <a:xfrm>
            <a:off x="523875" y="425950"/>
            <a:ext cx="11210925" cy="744836"/>
          </a:xfrm>
        </p:spPr>
        <p:txBody>
          <a:bodyPr vert="horz" lIns="91440" tIns="45720" rIns="91440" bIns="45720" rtlCol="0" anchor="ctr">
            <a:normAutofit/>
          </a:bodyPr>
          <a:lstStyle/>
          <a:p>
            <a:pPr algn="ctr"/>
            <a:r>
              <a:rPr lang="en-US" sz="3600">
                <a:solidFill>
                  <a:schemeClr val="tx1">
                    <a:lumMod val="85000"/>
                    <a:lumOff val="15000"/>
                  </a:schemeClr>
                </a:solidFill>
                <a:latin typeface="+mj-lt"/>
              </a:rPr>
              <a:t>Acupunture</a:t>
            </a:r>
          </a:p>
        </p:txBody>
      </p:sp>
      <p:cxnSp>
        <p:nvCxnSpPr>
          <p:cNvPr id="73" name="Straight Connector 72">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35069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124356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9725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5BBC1-A2E5-4BC6-88B5-9065541D31B9}"/>
              </a:ext>
            </a:extLst>
          </p:cNvPr>
          <p:cNvSpPr>
            <a:spLocks noGrp="1"/>
          </p:cNvSpPr>
          <p:nvPr>
            <p:ph type="title"/>
          </p:nvPr>
        </p:nvSpPr>
        <p:spPr/>
        <p:txBody>
          <a:bodyPr/>
          <a:lstStyle/>
          <a:p>
            <a:r>
              <a:rPr lang="en-US" dirty="0"/>
              <a:t>Food Allergy video</a:t>
            </a:r>
          </a:p>
        </p:txBody>
      </p:sp>
      <p:sp>
        <p:nvSpPr>
          <p:cNvPr id="3" name="Content Placeholder 2">
            <a:extLst>
              <a:ext uri="{FF2B5EF4-FFF2-40B4-BE49-F238E27FC236}">
                <a16:creationId xmlns:a16="http://schemas.microsoft.com/office/drawing/2014/main" id="{B3473744-10C7-4A6F-8B76-59A626686CA9}"/>
              </a:ext>
            </a:extLst>
          </p:cNvPr>
          <p:cNvSpPr>
            <a:spLocks noGrp="1"/>
          </p:cNvSpPr>
          <p:nvPr>
            <p:ph idx="1"/>
          </p:nvPr>
        </p:nvSpPr>
        <p:spPr/>
        <p:txBody>
          <a:bodyPr/>
          <a:lstStyle/>
          <a:p>
            <a:r>
              <a:rPr lang="en-US" dirty="0">
                <a:hlinkClick r:id="rId2"/>
              </a:rPr>
              <a:t>https://www.youtube.com/watch?v=AKVjKC3u9hk</a:t>
            </a:r>
            <a:endParaRPr lang="en-US" dirty="0"/>
          </a:p>
          <a:p>
            <a:endParaRPr lang="en-US" dirty="0"/>
          </a:p>
        </p:txBody>
      </p:sp>
    </p:spTree>
    <p:extLst>
      <p:ext uri="{BB962C8B-B14F-4D97-AF65-F5344CB8AC3E}">
        <p14:creationId xmlns:p14="http://schemas.microsoft.com/office/powerpoint/2010/main" val="2454571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401D3-BC00-4E9B-B0B0-DE149F02DB62}"/>
              </a:ext>
            </a:extLst>
          </p:cNvPr>
          <p:cNvSpPr>
            <a:spLocks noGrp="1"/>
          </p:cNvSpPr>
          <p:nvPr>
            <p:ph type="title"/>
          </p:nvPr>
        </p:nvSpPr>
        <p:spPr/>
        <p:txBody>
          <a:bodyPr/>
          <a:lstStyle/>
          <a:p>
            <a:r>
              <a:rPr lang="en-US" b="1" dirty="0"/>
              <a:t>Anaphylaxis</a:t>
            </a:r>
            <a:endParaRPr lang="en-US" dirty="0"/>
          </a:p>
        </p:txBody>
      </p:sp>
      <p:sp>
        <p:nvSpPr>
          <p:cNvPr id="3" name="Content Placeholder 2">
            <a:extLst>
              <a:ext uri="{FF2B5EF4-FFF2-40B4-BE49-F238E27FC236}">
                <a16:creationId xmlns:a16="http://schemas.microsoft.com/office/drawing/2014/main" id="{C8C8E8DE-F69A-4323-A04B-527CFBC1DB95}"/>
              </a:ext>
            </a:extLst>
          </p:cNvPr>
          <p:cNvSpPr>
            <a:spLocks noGrp="1"/>
          </p:cNvSpPr>
          <p:nvPr>
            <p:ph idx="1"/>
          </p:nvPr>
        </p:nvSpPr>
        <p:spPr/>
        <p:txBody>
          <a:bodyPr/>
          <a:lstStyle/>
          <a:p>
            <a:r>
              <a:rPr lang="en-US" dirty="0"/>
              <a:t>Allergic Reactions can be </a:t>
            </a:r>
            <a:r>
              <a:rPr lang="en-US" b="1" u="sng" dirty="0"/>
              <a:t>SEVERE</a:t>
            </a:r>
          </a:p>
          <a:p>
            <a:r>
              <a:rPr lang="en-US" dirty="0"/>
              <a:t>Severe food allergies can be VERY series and lead to </a:t>
            </a:r>
            <a:r>
              <a:rPr lang="en-US" b="1" u="sng" dirty="0"/>
              <a:t>Anaphylaxis</a:t>
            </a:r>
            <a:r>
              <a:rPr lang="en-US" dirty="0"/>
              <a:t> - a</a:t>
            </a:r>
            <a:r>
              <a:rPr lang="en-US" b="1" dirty="0"/>
              <a:t> </a:t>
            </a:r>
            <a:r>
              <a:rPr lang="en-US" dirty="0"/>
              <a:t>severe, potentially life-threatening allergic reaction. </a:t>
            </a:r>
          </a:p>
          <a:p>
            <a:r>
              <a:rPr lang="en-US" dirty="0"/>
              <a:t>It can occur within </a:t>
            </a:r>
            <a:r>
              <a:rPr lang="en-US" b="1" u="sng" dirty="0"/>
              <a:t>seconds</a:t>
            </a:r>
            <a:r>
              <a:rPr lang="en-US" dirty="0"/>
              <a:t> or minutes of exposure to something you're allergic to, such as peanuts or bee stings.</a:t>
            </a:r>
          </a:p>
          <a:p>
            <a:endParaRPr lang="en-US" dirty="0"/>
          </a:p>
        </p:txBody>
      </p:sp>
    </p:spTree>
    <p:extLst>
      <p:ext uri="{BB962C8B-B14F-4D97-AF65-F5344CB8AC3E}">
        <p14:creationId xmlns:p14="http://schemas.microsoft.com/office/powerpoint/2010/main" val="4178213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1018</Words>
  <Application>Microsoft Office PowerPoint</Application>
  <PresentationFormat>Widescreen</PresentationFormat>
  <Paragraphs>155</Paragraphs>
  <Slides>28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Eating Choices</vt:lpstr>
      <vt:lpstr>What is a Food Allergy?</vt:lpstr>
      <vt:lpstr>Common Food Allergens</vt:lpstr>
      <vt:lpstr>Symptoms of a Food allergy</vt:lpstr>
      <vt:lpstr>Hives </vt:lpstr>
      <vt:lpstr>Treating mild allergic reactions</vt:lpstr>
      <vt:lpstr>Acupunture</vt:lpstr>
      <vt:lpstr>Food Allergy video</vt:lpstr>
      <vt:lpstr>Anaphylaxis</vt:lpstr>
      <vt:lpstr>In case of EMERGENCY</vt:lpstr>
      <vt:lpstr>How to work an Epipen</vt:lpstr>
      <vt:lpstr>ABC  CPR</vt:lpstr>
      <vt:lpstr>Food Intolerance</vt:lpstr>
      <vt:lpstr>Common Food Intolerances</vt:lpstr>
      <vt:lpstr>Symptoms of a food intolerance</vt:lpstr>
      <vt:lpstr>Example: Lactose Intolerance</vt:lpstr>
      <vt:lpstr>PowerPoint Presentation</vt:lpstr>
      <vt:lpstr>Symptoms of Lactose Intolerance </vt:lpstr>
      <vt:lpstr>PowerPoint Presentation</vt:lpstr>
      <vt:lpstr>Disorders: Eg. Celiac Disease</vt:lpstr>
      <vt:lpstr>Celiac Disease in Children</vt:lpstr>
      <vt:lpstr>Celiac Disease in Adults</vt:lpstr>
      <vt:lpstr>FOOD SENSITIVITIES</vt:lpstr>
      <vt:lpstr>What’s the difference between food allergy and intolerance?</vt:lpstr>
      <vt:lpstr>Food Allergy vs Food Intolerance</vt:lpstr>
      <vt:lpstr>Practice</vt:lpstr>
      <vt:lpstr>Assignment: Food Allergen.  2 classes </vt:lpstr>
      <vt:lpstr>Assignment: Create a Brochure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Eating Choices</dc:title>
  <dc:creator>Tammy Wilson</dc:creator>
  <cp:lastModifiedBy>Tammy Wilson</cp:lastModifiedBy>
  <cp:revision>1</cp:revision>
  <dcterms:created xsi:type="dcterms:W3CDTF">2021-09-17T02:55:07Z</dcterms:created>
  <dcterms:modified xsi:type="dcterms:W3CDTF">2021-09-18T20:51:33Z</dcterms:modified>
</cp:coreProperties>
</file>