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72" r:id="rId4"/>
    <p:sldId id="268" r:id="rId5"/>
    <p:sldId id="258" r:id="rId6"/>
    <p:sldId id="280" r:id="rId7"/>
    <p:sldId id="291" r:id="rId8"/>
    <p:sldId id="296" r:id="rId9"/>
    <p:sldId id="297" r:id="rId10"/>
    <p:sldId id="295" r:id="rId11"/>
    <p:sldId id="292" r:id="rId12"/>
    <p:sldId id="293" r:id="rId13"/>
    <p:sldId id="298" r:id="rId14"/>
    <p:sldId id="281" r:id="rId15"/>
    <p:sldId id="269" r:id="rId16"/>
    <p:sldId id="273" r:id="rId17"/>
    <p:sldId id="279" r:id="rId18"/>
    <p:sldId id="299" r:id="rId19"/>
    <p:sldId id="274" r:id="rId20"/>
    <p:sldId id="275" r:id="rId21"/>
    <p:sldId id="276" r:id="rId22"/>
    <p:sldId id="277" r:id="rId23"/>
    <p:sldId id="278" r:id="rId24"/>
    <p:sldId id="290" r:id="rId25"/>
    <p:sldId id="303" r:id="rId26"/>
    <p:sldId id="301" r:id="rId27"/>
    <p:sldId id="304" r:id="rId28"/>
    <p:sldId id="267" r:id="rId29"/>
    <p:sldId id="284" r:id="rId30"/>
    <p:sldId id="266" r:id="rId31"/>
    <p:sldId id="285" r:id="rId32"/>
    <p:sldId id="286" r:id="rId33"/>
    <p:sldId id="287" r:id="rId34"/>
    <p:sldId id="288" r:id="rId35"/>
    <p:sldId id="289" r:id="rId36"/>
    <p:sldId id="260" r:id="rId37"/>
    <p:sldId id="283" r:id="rId38"/>
    <p:sldId id="262" r:id="rId39"/>
    <p:sldId id="264" r:id="rId40"/>
    <p:sldId id="271" r:id="rId41"/>
    <p:sldId id="282" r:id="rId42"/>
    <p:sldId id="263" r:id="rId43"/>
    <p:sldId id="259" r:id="rId44"/>
    <p:sldId id="2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91346-1546-4AAF-800E-D88E6A30446A}" v="52" dt="2023-06-04T21:51:17.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85745" autoAdjust="0"/>
  </p:normalViewPr>
  <p:slideViewPr>
    <p:cSldViewPr snapToGrid="0">
      <p:cViewPr varScale="1">
        <p:scale>
          <a:sx n="45" d="100"/>
          <a:sy n="45" d="100"/>
        </p:scale>
        <p:origin x="5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60891346-1546-4AAF-800E-D88E6A30446A}"/>
    <pc:docChg chg="custSel addSld delSld modSld sldOrd">
      <pc:chgData name="Tammy Wilson" userId="e3b55da62d900d7c" providerId="LiveId" clId="{60891346-1546-4AAF-800E-D88E6A30446A}" dt="2023-06-04T21:51:29.142" v="593" actId="14100"/>
      <pc:docMkLst>
        <pc:docMk/>
      </pc:docMkLst>
      <pc:sldChg chg="modSp mod">
        <pc:chgData name="Tammy Wilson" userId="e3b55da62d900d7c" providerId="LiveId" clId="{60891346-1546-4AAF-800E-D88E6A30446A}" dt="2023-06-04T21:42:22.902" v="119" actId="21"/>
        <pc:sldMkLst>
          <pc:docMk/>
          <pc:sldMk cId="122555259" sldId="273"/>
        </pc:sldMkLst>
        <pc:spChg chg="mod">
          <ac:chgData name="Tammy Wilson" userId="e3b55da62d900d7c" providerId="LiveId" clId="{60891346-1546-4AAF-800E-D88E6A30446A}" dt="2023-06-04T21:42:22.902" v="119" actId="21"/>
          <ac:spMkLst>
            <pc:docMk/>
            <pc:sldMk cId="122555259" sldId="273"/>
            <ac:spMk id="3" creationId="{14408CC3-DFEF-49DF-8970-CAC3C2AB1161}"/>
          </ac:spMkLst>
        </pc:spChg>
      </pc:sldChg>
      <pc:sldChg chg="ord">
        <pc:chgData name="Tammy Wilson" userId="e3b55da62d900d7c" providerId="LiveId" clId="{60891346-1546-4AAF-800E-D88E6A30446A}" dt="2023-06-04T21:41:48.786" v="118"/>
        <pc:sldMkLst>
          <pc:docMk/>
          <pc:sldMk cId="1972601009" sldId="279"/>
        </pc:sldMkLst>
      </pc:sldChg>
      <pc:sldChg chg="addSp delSp modSp new mod">
        <pc:chgData name="Tammy Wilson" userId="e3b55da62d900d7c" providerId="LiveId" clId="{60891346-1546-4AAF-800E-D88E6A30446A}" dt="2023-06-04T21:29:47.245" v="18" actId="1076"/>
        <pc:sldMkLst>
          <pc:docMk/>
          <pc:sldMk cId="758672344" sldId="291"/>
        </pc:sldMkLst>
        <pc:spChg chg="mod">
          <ac:chgData name="Tammy Wilson" userId="e3b55da62d900d7c" providerId="LiveId" clId="{60891346-1546-4AAF-800E-D88E6A30446A}" dt="2023-06-04T21:28:56.483" v="13" actId="20577"/>
          <ac:spMkLst>
            <pc:docMk/>
            <pc:sldMk cId="758672344" sldId="291"/>
            <ac:spMk id="2" creationId="{7779B55E-0DB9-A29B-1D42-9A09BEFA5087}"/>
          </ac:spMkLst>
        </pc:spChg>
        <pc:spChg chg="del">
          <ac:chgData name="Tammy Wilson" userId="e3b55da62d900d7c" providerId="LiveId" clId="{60891346-1546-4AAF-800E-D88E6A30446A}" dt="2023-06-04T21:28:58.082" v="14"/>
          <ac:spMkLst>
            <pc:docMk/>
            <pc:sldMk cId="758672344" sldId="291"/>
            <ac:spMk id="3" creationId="{335A0B78-7AC9-8A3E-ECCE-9E6348DBFF0C}"/>
          </ac:spMkLst>
        </pc:spChg>
        <pc:picChg chg="add mod">
          <ac:chgData name="Tammy Wilson" userId="e3b55da62d900d7c" providerId="LiveId" clId="{60891346-1546-4AAF-800E-D88E6A30446A}" dt="2023-06-04T21:29:47.245" v="18" actId="1076"/>
          <ac:picMkLst>
            <pc:docMk/>
            <pc:sldMk cId="758672344" sldId="291"/>
            <ac:picMk id="1026" creationId="{002E937A-41B2-539C-1199-F79FF7153C41}"/>
          </ac:picMkLst>
        </pc:picChg>
      </pc:sldChg>
      <pc:sldChg chg="addSp delSp modSp new mod modNotesTx">
        <pc:chgData name="Tammy Wilson" userId="e3b55da62d900d7c" providerId="LiveId" clId="{60891346-1546-4AAF-800E-D88E6A30446A}" dt="2023-06-04T21:33:30.290" v="74" actId="20577"/>
        <pc:sldMkLst>
          <pc:docMk/>
          <pc:sldMk cId="1936405357" sldId="292"/>
        </pc:sldMkLst>
        <pc:spChg chg="mod">
          <ac:chgData name="Tammy Wilson" userId="e3b55da62d900d7c" providerId="LiveId" clId="{60891346-1546-4AAF-800E-D88E6A30446A}" dt="2023-06-04T21:31:17.077" v="56" actId="20577"/>
          <ac:spMkLst>
            <pc:docMk/>
            <pc:sldMk cId="1936405357" sldId="292"/>
            <ac:spMk id="2" creationId="{A63EF5F2-FF39-1A34-C9EF-2210FA865BC7}"/>
          </ac:spMkLst>
        </pc:spChg>
        <pc:spChg chg="del">
          <ac:chgData name="Tammy Wilson" userId="e3b55da62d900d7c" providerId="LiveId" clId="{60891346-1546-4AAF-800E-D88E6A30446A}" dt="2023-06-04T21:33:11.801" v="57"/>
          <ac:spMkLst>
            <pc:docMk/>
            <pc:sldMk cId="1936405357" sldId="292"/>
            <ac:spMk id="3" creationId="{F4A635F8-35FF-3F57-D69A-E0663EA40B9E}"/>
          </ac:spMkLst>
        </pc:spChg>
        <pc:picChg chg="add mod">
          <ac:chgData name="Tammy Wilson" userId="e3b55da62d900d7c" providerId="LiveId" clId="{60891346-1546-4AAF-800E-D88E6A30446A}" dt="2023-06-04T21:33:23.487" v="58" actId="1076"/>
          <ac:picMkLst>
            <pc:docMk/>
            <pc:sldMk cId="1936405357" sldId="292"/>
            <ac:picMk id="2050" creationId="{4F2EF5A1-C09D-13DF-AB3A-16A79FA6345F}"/>
          </ac:picMkLst>
        </pc:picChg>
      </pc:sldChg>
      <pc:sldChg chg="addSp delSp modSp new">
        <pc:chgData name="Tammy Wilson" userId="e3b55da62d900d7c" providerId="LiveId" clId="{60891346-1546-4AAF-800E-D88E6A30446A}" dt="2023-06-04T21:39:43.290" v="107" actId="1076"/>
        <pc:sldMkLst>
          <pc:docMk/>
          <pc:sldMk cId="4275507106" sldId="293"/>
        </pc:sldMkLst>
        <pc:spChg chg="del">
          <ac:chgData name="Tammy Wilson" userId="e3b55da62d900d7c" providerId="LiveId" clId="{60891346-1546-4AAF-800E-D88E6A30446A}" dt="2023-06-04T21:34:58.781" v="76"/>
          <ac:spMkLst>
            <pc:docMk/>
            <pc:sldMk cId="4275507106" sldId="293"/>
            <ac:spMk id="3" creationId="{9F47A9BF-89A0-0FC6-BBC4-CCC1446C1970}"/>
          </ac:spMkLst>
        </pc:spChg>
        <pc:picChg chg="add mod">
          <ac:chgData name="Tammy Wilson" userId="e3b55da62d900d7c" providerId="LiveId" clId="{60891346-1546-4AAF-800E-D88E6A30446A}" dt="2023-06-04T21:39:43.290" v="107" actId="1076"/>
          <ac:picMkLst>
            <pc:docMk/>
            <pc:sldMk cId="4275507106" sldId="293"/>
            <ac:picMk id="3074" creationId="{59EA0833-BBEB-C54A-7F4F-7C5AB3E01905}"/>
          </ac:picMkLst>
        </pc:picChg>
        <pc:picChg chg="add del">
          <ac:chgData name="Tammy Wilson" userId="e3b55da62d900d7c" providerId="LiveId" clId="{60891346-1546-4AAF-800E-D88E6A30446A}" dt="2023-06-04T21:35:47.457" v="79"/>
          <ac:picMkLst>
            <pc:docMk/>
            <pc:sldMk cId="4275507106" sldId="293"/>
            <ac:picMk id="3076" creationId="{CD416328-BDC6-746D-305A-5C6649E33592}"/>
          </ac:picMkLst>
        </pc:picChg>
      </pc:sldChg>
      <pc:sldChg chg="addSp new del">
        <pc:chgData name="Tammy Wilson" userId="e3b55da62d900d7c" providerId="LiveId" clId="{60891346-1546-4AAF-800E-D88E6A30446A}" dt="2023-06-04T21:39:48.298" v="108" actId="47"/>
        <pc:sldMkLst>
          <pc:docMk/>
          <pc:sldMk cId="1428828276" sldId="294"/>
        </pc:sldMkLst>
        <pc:picChg chg="add">
          <ac:chgData name="Tammy Wilson" userId="e3b55da62d900d7c" providerId="LiveId" clId="{60891346-1546-4AAF-800E-D88E6A30446A}" dt="2023-06-04T21:35:53.427" v="81"/>
          <ac:picMkLst>
            <pc:docMk/>
            <pc:sldMk cId="1428828276" sldId="294"/>
            <ac:picMk id="4098" creationId="{A193A65A-08BC-6985-E978-73569468168B}"/>
          </ac:picMkLst>
        </pc:picChg>
      </pc:sldChg>
      <pc:sldChg chg="addSp modSp new">
        <pc:chgData name="Tammy Wilson" userId="e3b55da62d900d7c" providerId="LiveId" clId="{60891346-1546-4AAF-800E-D88E6A30446A}" dt="2023-06-04T21:37:24.438" v="84" actId="14100"/>
        <pc:sldMkLst>
          <pc:docMk/>
          <pc:sldMk cId="3255452411" sldId="295"/>
        </pc:sldMkLst>
        <pc:picChg chg="add mod">
          <ac:chgData name="Tammy Wilson" userId="e3b55da62d900d7c" providerId="LiveId" clId="{60891346-1546-4AAF-800E-D88E6A30446A}" dt="2023-06-04T21:37:24.438" v="84" actId="14100"/>
          <ac:picMkLst>
            <pc:docMk/>
            <pc:sldMk cId="3255452411" sldId="295"/>
            <ac:picMk id="5122" creationId="{474A9BDF-9B97-DCBC-1FC8-AB4670D9469F}"/>
          </ac:picMkLst>
        </pc:picChg>
      </pc:sldChg>
      <pc:sldChg chg="addSp new modNotesTx">
        <pc:chgData name="Tammy Wilson" userId="e3b55da62d900d7c" providerId="LiveId" clId="{60891346-1546-4AAF-800E-D88E6A30446A}" dt="2023-06-04T21:39:31.848" v="105" actId="20577"/>
        <pc:sldMkLst>
          <pc:docMk/>
          <pc:sldMk cId="1025657174" sldId="296"/>
        </pc:sldMkLst>
        <pc:picChg chg="add">
          <ac:chgData name="Tammy Wilson" userId="e3b55da62d900d7c" providerId="LiveId" clId="{60891346-1546-4AAF-800E-D88E6A30446A}" dt="2023-06-04T21:39:27.454" v="94"/>
          <ac:picMkLst>
            <pc:docMk/>
            <pc:sldMk cId="1025657174" sldId="296"/>
            <ac:picMk id="7170" creationId="{DE6BB394-AAC6-81BA-949D-B5BF317480D2}"/>
          </ac:picMkLst>
        </pc:picChg>
      </pc:sldChg>
      <pc:sldChg chg="addSp delSp modSp new">
        <pc:chgData name="Tammy Wilson" userId="e3b55da62d900d7c" providerId="LiveId" clId="{60891346-1546-4AAF-800E-D88E6A30446A}" dt="2023-06-04T21:38:16.671" v="93" actId="1076"/>
        <pc:sldMkLst>
          <pc:docMk/>
          <pc:sldMk cId="3177911068" sldId="297"/>
        </pc:sldMkLst>
        <pc:spChg chg="del">
          <ac:chgData name="Tammy Wilson" userId="e3b55da62d900d7c" providerId="LiveId" clId="{60891346-1546-4AAF-800E-D88E6A30446A}" dt="2023-06-04T21:37:54.648" v="87"/>
          <ac:spMkLst>
            <pc:docMk/>
            <pc:sldMk cId="3177911068" sldId="297"/>
            <ac:spMk id="3" creationId="{52DE8D0F-06F1-D614-E498-A699B32514EE}"/>
          </ac:spMkLst>
        </pc:spChg>
        <pc:spChg chg="add del mod">
          <ac:chgData name="Tammy Wilson" userId="e3b55da62d900d7c" providerId="LiveId" clId="{60891346-1546-4AAF-800E-D88E6A30446A}" dt="2023-06-04T21:38:08.761" v="89"/>
          <ac:spMkLst>
            <pc:docMk/>
            <pc:sldMk cId="3177911068" sldId="297"/>
            <ac:spMk id="4" creationId="{C7A8AEE7-1C1B-17B1-822E-26576A406948}"/>
          </ac:spMkLst>
        </pc:spChg>
        <pc:picChg chg="add del mod">
          <ac:chgData name="Tammy Wilson" userId="e3b55da62d900d7c" providerId="LiveId" clId="{60891346-1546-4AAF-800E-D88E6A30446A}" dt="2023-06-04T21:38:07.279" v="88" actId="478"/>
          <ac:picMkLst>
            <pc:docMk/>
            <pc:sldMk cId="3177911068" sldId="297"/>
            <ac:picMk id="6146" creationId="{E2D8D9A1-82F8-2B6F-7AF7-B0D6F938342B}"/>
          </ac:picMkLst>
        </pc:picChg>
        <pc:picChg chg="add mod">
          <ac:chgData name="Tammy Wilson" userId="e3b55da62d900d7c" providerId="LiveId" clId="{60891346-1546-4AAF-800E-D88E6A30446A}" dt="2023-06-04T21:38:16.671" v="93" actId="1076"/>
          <ac:picMkLst>
            <pc:docMk/>
            <pc:sldMk cId="3177911068" sldId="297"/>
            <ac:picMk id="6148" creationId="{C583B9A7-F50B-A340-EF1E-5668D6B4749E}"/>
          </ac:picMkLst>
        </pc:picChg>
      </pc:sldChg>
      <pc:sldChg chg="addSp delSp modSp new">
        <pc:chgData name="Tammy Wilson" userId="e3b55da62d900d7c" providerId="LiveId" clId="{60891346-1546-4AAF-800E-D88E6A30446A}" dt="2023-06-04T21:40:31.429" v="113" actId="14100"/>
        <pc:sldMkLst>
          <pc:docMk/>
          <pc:sldMk cId="3577931894" sldId="298"/>
        </pc:sldMkLst>
        <pc:spChg chg="del">
          <ac:chgData name="Tammy Wilson" userId="e3b55da62d900d7c" providerId="LiveId" clId="{60891346-1546-4AAF-800E-D88E6A30446A}" dt="2023-06-04T21:40:26.376" v="110"/>
          <ac:spMkLst>
            <pc:docMk/>
            <pc:sldMk cId="3577931894" sldId="298"/>
            <ac:spMk id="3" creationId="{05D7570C-207F-51CD-5DC6-4C43FFC4CA91}"/>
          </ac:spMkLst>
        </pc:spChg>
        <pc:picChg chg="add mod">
          <ac:chgData name="Tammy Wilson" userId="e3b55da62d900d7c" providerId="LiveId" clId="{60891346-1546-4AAF-800E-D88E6A30446A}" dt="2023-06-04T21:40:31.429" v="113" actId="14100"/>
          <ac:picMkLst>
            <pc:docMk/>
            <pc:sldMk cId="3577931894" sldId="298"/>
            <ac:picMk id="8194" creationId="{0F0EC9BA-BD04-4DF3-52D5-427A98A768B1}"/>
          </ac:picMkLst>
        </pc:picChg>
      </pc:sldChg>
      <pc:sldChg chg="modSp new mod">
        <pc:chgData name="Tammy Wilson" userId="e3b55da62d900d7c" providerId="LiveId" clId="{60891346-1546-4AAF-800E-D88E6A30446A}" dt="2023-06-04T21:42:52.344" v="201" actId="20577"/>
        <pc:sldMkLst>
          <pc:docMk/>
          <pc:sldMk cId="2048896208" sldId="299"/>
        </pc:sldMkLst>
        <pc:spChg chg="mod">
          <ac:chgData name="Tammy Wilson" userId="e3b55da62d900d7c" providerId="LiveId" clId="{60891346-1546-4AAF-800E-D88E6A30446A}" dt="2023-06-04T21:42:52.344" v="201" actId="20577"/>
          <ac:spMkLst>
            <pc:docMk/>
            <pc:sldMk cId="2048896208" sldId="299"/>
            <ac:spMk id="2" creationId="{C1A55C91-ABA3-141B-601B-0A4E5BF4FECD}"/>
          </ac:spMkLst>
        </pc:spChg>
        <pc:spChg chg="mod">
          <ac:chgData name="Tammy Wilson" userId="e3b55da62d900d7c" providerId="LiveId" clId="{60891346-1546-4AAF-800E-D88E6A30446A}" dt="2023-06-04T21:42:29.929" v="121"/>
          <ac:spMkLst>
            <pc:docMk/>
            <pc:sldMk cId="2048896208" sldId="299"/>
            <ac:spMk id="3" creationId="{99FD3C55-CA79-3EB2-2133-5AAC6BC97CFF}"/>
          </ac:spMkLst>
        </pc:spChg>
      </pc:sldChg>
      <pc:sldChg chg="addSp delSp modSp new del mod">
        <pc:chgData name="Tammy Wilson" userId="e3b55da62d900d7c" providerId="LiveId" clId="{60891346-1546-4AAF-800E-D88E6A30446A}" dt="2023-06-04T21:48:10.949" v="548" actId="47"/>
        <pc:sldMkLst>
          <pc:docMk/>
          <pc:sldMk cId="3396205497" sldId="300"/>
        </pc:sldMkLst>
        <pc:spChg chg="mod">
          <ac:chgData name="Tammy Wilson" userId="e3b55da62d900d7c" providerId="LiveId" clId="{60891346-1546-4AAF-800E-D88E6A30446A}" dt="2023-06-04T21:44:55.995" v="212" actId="20577"/>
          <ac:spMkLst>
            <pc:docMk/>
            <pc:sldMk cId="3396205497" sldId="300"/>
            <ac:spMk id="2" creationId="{7876A01D-64C9-DEA6-92AE-5FEE2C6D7421}"/>
          </ac:spMkLst>
        </pc:spChg>
        <pc:spChg chg="del">
          <ac:chgData name="Tammy Wilson" userId="e3b55da62d900d7c" providerId="LiveId" clId="{60891346-1546-4AAF-800E-D88E6A30446A}" dt="2023-06-04T21:45:18.919" v="213"/>
          <ac:spMkLst>
            <pc:docMk/>
            <pc:sldMk cId="3396205497" sldId="300"/>
            <ac:spMk id="3" creationId="{D9BEBF0B-C62E-D23F-9D92-6D4C03B5D1E1}"/>
          </ac:spMkLst>
        </pc:spChg>
        <pc:picChg chg="add mod">
          <ac:chgData name="Tammy Wilson" userId="e3b55da62d900d7c" providerId="LiveId" clId="{60891346-1546-4AAF-800E-D88E6A30446A}" dt="2023-06-04T21:45:31.346" v="217" actId="14100"/>
          <ac:picMkLst>
            <pc:docMk/>
            <pc:sldMk cId="3396205497" sldId="300"/>
            <ac:picMk id="9218" creationId="{BFD7054B-A668-3D72-A039-ED5D0AD37119}"/>
          </ac:picMkLst>
        </pc:picChg>
        <pc:picChg chg="add del mod">
          <ac:chgData name="Tammy Wilson" userId="e3b55da62d900d7c" providerId="LiveId" clId="{60891346-1546-4AAF-800E-D88E6A30446A}" dt="2023-06-04T21:46:41.740" v="376" actId="21"/>
          <ac:picMkLst>
            <pc:docMk/>
            <pc:sldMk cId="3396205497" sldId="300"/>
            <ac:picMk id="9220" creationId="{35F08835-F584-F5F2-ACEF-FF8CFB2A814B}"/>
          </ac:picMkLst>
        </pc:picChg>
      </pc:sldChg>
      <pc:sldChg chg="addSp modSp add mod">
        <pc:chgData name="Tammy Wilson" userId="e3b55da62d900d7c" providerId="LiveId" clId="{60891346-1546-4AAF-800E-D88E6A30446A}" dt="2023-06-04T21:48:43.431" v="562" actId="14100"/>
        <pc:sldMkLst>
          <pc:docMk/>
          <pc:sldMk cId="89401180" sldId="301"/>
        </pc:sldMkLst>
        <pc:spChg chg="mod">
          <ac:chgData name="Tammy Wilson" userId="e3b55da62d900d7c" providerId="LiveId" clId="{60891346-1546-4AAF-800E-D88E6A30446A}" dt="2023-06-04T21:47:31.411" v="468" actId="20577"/>
          <ac:spMkLst>
            <pc:docMk/>
            <pc:sldMk cId="89401180" sldId="301"/>
            <ac:spMk id="2" creationId="{7876A01D-64C9-DEA6-92AE-5FEE2C6D7421}"/>
          </ac:spMkLst>
        </pc:spChg>
        <pc:spChg chg="mod">
          <ac:chgData name="Tammy Wilson" userId="e3b55da62d900d7c" providerId="LiveId" clId="{60891346-1546-4AAF-800E-D88E6A30446A}" dt="2023-06-04T21:48:39.885" v="560" actId="27636"/>
          <ac:spMkLst>
            <pc:docMk/>
            <pc:sldMk cId="89401180" sldId="301"/>
            <ac:spMk id="3" creationId="{D9BEBF0B-C62E-D23F-9D92-6D4C03B5D1E1}"/>
          </ac:spMkLst>
        </pc:spChg>
        <pc:picChg chg="add mod">
          <ac:chgData name="Tammy Wilson" userId="e3b55da62d900d7c" providerId="LiveId" clId="{60891346-1546-4AAF-800E-D88E6A30446A}" dt="2023-06-04T21:48:43.431" v="562" actId="14100"/>
          <ac:picMkLst>
            <pc:docMk/>
            <pc:sldMk cId="89401180" sldId="301"/>
            <ac:picMk id="4" creationId="{2A03AC90-DC12-B644-C95B-30DBF29843C5}"/>
          </ac:picMkLst>
        </pc:picChg>
      </pc:sldChg>
      <pc:sldChg chg="add del">
        <pc:chgData name="Tammy Wilson" userId="e3b55da62d900d7c" providerId="LiveId" clId="{60891346-1546-4AAF-800E-D88E6A30446A}" dt="2023-06-04T21:48:51.099" v="563" actId="47"/>
        <pc:sldMkLst>
          <pc:docMk/>
          <pc:sldMk cId="2014950280" sldId="302"/>
        </pc:sldMkLst>
      </pc:sldChg>
      <pc:sldChg chg="addSp modSp new mod">
        <pc:chgData name="Tammy Wilson" userId="e3b55da62d900d7c" providerId="LiveId" clId="{60891346-1546-4AAF-800E-D88E6A30446A}" dt="2023-06-04T21:47:20.918" v="459" actId="115"/>
        <pc:sldMkLst>
          <pc:docMk/>
          <pc:sldMk cId="1463223051" sldId="303"/>
        </pc:sldMkLst>
        <pc:spChg chg="mod">
          <ac:chgData name="Tammy Wilson" userId="e3b55da62d900d7c" providerId="LiveId" clId="{60891346-1546-4AAF-800E-D88E6A30446A}" dt="2023-06-04T21:45:38.223" v="226" actId="20577"/>
          <ac:spMkLst>
            <pc:docMk/>
            <pc:sldMk cId="1463223051" sldId="303"/>
            <ac:spMk id="2" creationId="{4BB93F17-FA08-60E8-726A-E7794920DA2B}"/>
          </ac:spMkLst>
        </pc:spChg>
        <pc:spChg chg="mod">
          <ac:chgData name="Tammy Wilson" userId="e3b55da62d900d7c" providerId="LiveId" clId="{60891346-1546-4AAF-800E-D88E6A30446A}" dt="2023-06-04T21:47:20.918" v="459" actId="115"/>
          <ac:spMkLst>
            <pc:docMk/>
            <pc:sldMk cId="1463223051" sldId="303"/>
            <ac:spMk id="3" creationId="{0D5F7438-0BE2-4EDF-9D55-7E53556F2B84}"/>
          </ac:spMkLst>
        </pc:spChg>
        <pc:picChg chg="add mod">
          <ac:chgData name="Tammy Wilson" userId="e3b55da62d900d7c" providerId="LiveId" clId="{60891346-1546-4AAF-800E-D88E6A30446A}" dt="2023-06-04T21:47:15.406" v="456" actId="1076"/>
          <ac:picMkLst>
            <pc:docMk/>
            <pc:sldMk cId="1463223051" sldId="303"/>
            <ac:picMk id="4" creationId="{4F4AA81C-B1B5-B742-0397-8294E88DD55B}"/>
          </ac:picMkLst>
        </pc:picChg>
        <pc:picChg chg="add mod">
          <ac:chgData name="Tammy Wilson" userId="e3b55da62d900d7c" providerId="LiveId" clId="{60891346-1546-4AAF-800E-D88E6A30446A}" dt="2023-06-04T21:47:16.428" v="457" actId="1076"/>
          <ac:picMkLst>
            <pc:docMk/>
            <pc:sldMk cId="1463223051" sldId="303"/>
            <ac:picMk id="5" creationId="{93E31F23-E997-1E15-B98A-60A626F521CA}"/>
          </ac:picMkLst>
        </pc:picChg>
      </pc:sldChg>
      <pc:sldChg chg="add del">
        <pc:chgData name="Tammy Wilson" userId="e3b55da62d900d7c" providerId="LiveId" clId="{60891346-1546-4AAF-800E-D88E6A30446A}" dt="2023-06-04T21:48:18.060" v="549" actId="47"/>
        <pc:sldMkLst>
          <pc:docMk/>
          <pc:sldMk cId="1488803619" sldId="304"/>
        </pc:sldMkLst>
      </pc:sldChg>
      <pc:sldChg chg="addSp delSp modSp new mod">
        <pc:chgData name="Tammy Wilson" userId="e3b55da62d900d7c" providerId="LiveId" clId="{60891346-1546-4AAF-800E-D88E6A30446A}" dt="2023-06-04T21:51:29.142" v="593" actId="14100"/>
        <pc:sldMkLst>
          <pc:docMk/>
          <pc:sldMk cId="3561898311" sldId="304"/>
        </pc:sldMkLst>
        <pc:spChg chg="mod">
          <ac:chgData name="Tammy Wilson" userId="e3b55da62d900d7c" providerId="LiveId" clId="{60891346-1546-4AAF-800E-D88E6A30446A}" dt="2023-06-04T21:51:29.142" v="593" actId="14100"/>
          <ac:spMkLst>
            <pc:docMk/>
            <pc:sldMk cId="3561898311" sldId="304"/>
            <ac:spMk id="2" creationId="{8A67A2B3-E41D-FC0C-9473-26F65CF22C71}"/>
          </ac:spMkLst>
        </pc:spChg>
        <pc:spChg chg="del">
          <ac:chgData name="Tammy Wilson" userId="e3b55da62d900d7c" providerId="LiveId" clId="{60891346-1546-4AAF-800E-D88E6A30446A}" dt="2023-06-04T21:51:11.975" v="587"/>
          <ac:spMkLst>
            <pc:docMk/>
            <pc:sldMk cId="3561898311" sldId="304"/>
            <ac:spMk id="3" creationId="{050F6EEC-632F-EB05-96EE-7D5FD314BE3D}"/>
          </ac:spMkLst>
        </pc:spChg>
        <pc:picChg chg="add mod">
          <ac:chgData name="Tammy Wilson" userId="e3b55da62d900d7c" providerId="LiveId" clId="{60891346-1546-4AAF-800E-D88E6A30446A}" dt="2023-06-04T21:51:17.761" v="590" actId="1076"/>
          <ac:picMkLst>
            <pc:docMk/>
            <pc:sldMk cId="3561898311" sldId="304"/>
            <ac:picMk id="10242" creationId="{93E71988-90A8-9813-26FD-9BAABAD67D07}"/>
          </ac:picMkLst>
        </pc:picChg>
      </pc:sldChg>
    </pc:docChg>
  </pc:docChgLst>
  <pc:docChgLst>
    <pc:chgData name="Tammy Wilson" userId="e3b55da62d900d7c" providerId="LiveId" clId="{1E19A7D0-5F45-4993-A4F5-FDD8E7D22C85}"/>
    <pc:docChg chg="undo custSel mod addSld delSld modSld sldOrd modMainMaster">
      <pc:chgData name="Tammy Wilson" userId="e3b55da62d900d7c" providerId="LiveId" clId="{1E19A7D0-5F45-4993-A4F5-FDD8E7D22C85}" dt="2021-11-08T17:00:22.475" v="6253" actId="114"/>
      <pc:docMkLst>
        <pc:docMk/>
      </pc:docMkLst>
      <pc:sldChg chg="modSp">
        <pc:chgData name="Tammy Wilson" userId="e3b55da62d900d7c" providerId="LiveId" clId="{1E19A7D0-5F45-4993-A4F5-FDD8E7D22C85}" dt="2021-09-12T17:14:27.694" v="551" actId="20577"/>
        <pc:sldMkLst>
          <pc:docMk/>
          <pc:sldMk cId="3248929659" sldId="256"/>
        </pc:sldMkLst>
        <pc:spChg chg="mod">
          <ac:chgData name="Tammy Wilson" userId="e3b55da62d900d7c" providerId="LiveId" clId="{1E19A7D0-5F45-4993-A4F5-FDD8E7D22C85}" dt="2021-09-12T17:14:27.694" v="551" actId="20577"/>
          <ac:spMkLst>
            <pc:docMk/>
            <pc:sldMk cId="3248929659" sldId="256"/>
            <ac:spMk id="3" creationId="{F0202437-2A2D-4224-9396-7ACEA95A7C29}"/>
          </ac:spMkLst>
        </pc:spChg>
      </pc:sldChg>
      <pc:sldChg chg="modSp">
        <pc:chgData name="Tammy Wilson" userId="e3b55da62d900d7c" providerId="LiveId" clId="{1E19A7D0-5F45-4993-A4F5-FDD8E7D22C85}" dt="2021-09-21T16:31:22.349" v="4048" actId="115"/>
        <pc:sldMkLst>
          <pc:docMk/>
          <pc:sldMk cId="3796654424" sldId="257"/>
        </pc:sldMkLst>
        <pc:spChg chg="mod">
          <ac:chgData name="Tammy Wilson" userId="e3b55da62d900d7c" providerId="LiveId" clId="{1E19A7D0-5F45-4993-A4F5-FDD8E7D22C85}" dt="2021-09-12T17:11:09.170" v="245" actId="20577"/>
          <ac:spMkLst>
            <pc:docMk/>
            <pc:sldMk cId="3796654424" sldId="257"/>
            <ac:spMk id="2" creationId="{EE1A0954-E38A-42D1-9E13-AB8AE3286F5E}"/>
          </ac:spMkLst>
        </pc:spChg>
        <pc:spChg chg="mod">
          <ac:chgData name="Tammy Wilson" userId="e3b55da62d900d7c" providerId="LiveId" clId="{1E19A7D0-5F45-4993-A4F5-FDD8E7D22C85}" dt="2021-09-21T16:31:22.349" v="4048" actId="115"/>
          <ac:spMkLst>
            <pc:docMk/>
            <pc:sldMk cId="3796654424" sldId="257"/>
            <ac:spMk id="3" creationId="{67937A3F-CCF8-45B6-8FA8-061F736A0E47}"/>
          </ac:spMkLst>
        </pc:spChg>
      </pc:sldChg>
      <pc:sldChg chg="modSp modNotesTx">
        <pc:chgData name="Tammy Wilson" userId="e3b55da62d900d7c" providerId="LiveId" clId="{1E19A7D0-5F45-4993-A4F5-FDD8E7D22C85}" dt="2021-09-21T16:28:09.650" v="4020" actId="207"/>
        <pc:sldMkLst>
          <pc:docMk/>
          <pc:sldMk cId="1474324306" sldId="258"/>
        </pc:sldMkLst>
        <pc:spChg chg="mod">
          <ac:chgData name="Tammy Wilson" userId="e3b55da62d900d7c" providerId="LiveId" clId="{1E19A7D0-5F45-4993-A4F5-FDD8E7D22C85}" dt="2021-09-12T18:01:22.370" v="970" actId="20577"/>
          <ac:spMkLst>
            <pc:docMk/>
            <pc:sldMk cId="1474324306" sldId="258"/>
            <ac:spMk id="2" creationId="{EE1A0954-E38A-42D1-9E13-AB8AE3286F5E}"/>
          </ac:spMkLst>
        </pc:spChg>
        <pc:spChg chg="mod">
          <ac:chgData name="Tammy Wilson" userId="e3b55da62d900d7c" providerId="LiveId" clId="{1E19A7D0-5F45-4993-A4F5-FDD8E7D22C85}" dt="2021-09-21T16:28:09.650" v="4020" actId="207"/>
          <ac:spMkLst>
            <pc:docMk/>
            <pc:sldMk cId="1474324306" sldId="258"/>
            <ac:spMk id="3" creationId="{67937A3F-CCF8-45B6-8FA8-061F736A0E47}"/>
          </ac:spMkLst>
        </pc:spChg>
      </pc:sldChg>
      <pc:sldChg chg="add">
        <pc:chgData name="Tammy Wilson" userId="e3b55da62d900d7c" providerId="LiveId" clId="{1E19A7D0-5F45-4993-A4F5-FDD8E7D22C85}" dt="2021-09-12T19:16:23.188" v="3149"/>
        <pc:sldMkLst>
          <pc:docMk/>
          <pc:sldMk cId="1410408570" sldId="259"/>
        </pc:sldMkLst>
      </pc:sldChg>
      <pc:sldChg chg="modSp del">
        <pc:chgData name="Tammy Wilson" userId="e3b55da62d900d7c" providerId="LiveId" clId="{1E19A7D0-5F45-4993-A4F5-FDD8E7D22C85}" dt="2021-09-12T19:16:20.649" v="3148" actId="2696"/>
        <pc:sldMkLst>
          <pc:docMk/>
          <pc:sldMk cId="2536736056" sldId="259"/>
        </pc:sldMkLst>
        <pc:spChg chg="mod">
          <ac:chgData name="Tammy Wilson" userId="e3b55da62d900d7c" providerId="LiveId" clId="{1E19A7D0-5F45-4993-A4F5-FDD8E7D22C85}" dt="2021-09-12T18:00:50.528" v="953" actId="20577"/>
          <ac:spMkLst>
            <pc:docMk/>
            <pc:sldMk cId="2536736056" sldId="259"/>
            <ac:spMk id="2" creationId="{EE1A0954-E38A-42D1-9E13-AB8AE3286F5E}"/>
          </ac:spMkLst>
        </pc:spChg>
        <pc:picChg chg="mod">
          <ac:chgData name="Tammy Wilson" userId="e3b55da62d900d7c" providerId="LiveId" clId="{1E19A7D0-5F45-4993-A4F5-FDD8E7D22C85}" dt="2021-09-12T19:15:32.699" v="3145" actId="1076"/>
          <ac:picMkLst>
            <pc:docMk/>
            <pc:sldMk cId="2536736056" sldId="259"/>
            <ac:picMk id="4098" creationId="{0CBA58F5-A47F-4347-B078-FAD07F11F98D}"/>
          </ac:picMkLst>
        </pc:picChg>
      </pc:sldChg>
      <pc:sldChg chg="addSp delSp modSp">
        <pc:chgData name="Tammy Wilson" userId="e3b55da62d900d7c" providerId="LiveId" clId="{1E19A7D0-5F45-4993-A4F5-FDD8E7D22C85}" dt="2021-10-15T00:01:40.208" v="4294" actId="20577"/>
        <pc:sldMkLst>
          <pc:docMk/>
          <pc:sldMk cId="555205681" sldId="260"/>
        </pc:sldMkLst>
        <pc:spChg chg="mod">
          <ac:chgData name="Tammy Wilson" userId="e3b55da62d900d7c" providerId="LiveId" clId="{1E19A7D0-5F45-4993-A4F5-FDD8E7D22C85}" dt="2021-09-12T19:18:06.345" v="3180" actId="20577"/>
          <ac:spMkLst>
            <pc:docMk/>
            <pc:sldMk cId="555205681" sldId="260"/>
            <ac:spMk id="2" creationId="{EE1A0954-E38A-42D1-9E13-AB8AE3286F5E}"/>
          </ac:spMkLst>
        </pc:spChg>
        <pc:spChg chg="add mod">
          <ac:chgData name="Tammy Wilson" userId="e3b55da62d900d7c" providerId="LiveId" clId="{1E19A7D0-5F45-4993-A4F5-FDD8E7D22C85}" dt="2021-10-15T00:01:40.208" v="4294" actId="20577"/>
          <ac:spMkLst>
            <pc:docMk/>
            <pc:sldMk cId="555205681" sldId="260"/>
            <ac:spMk id="3" creationId="{0108744D-BCA6-4E03-9264-A3E2B126CB61}"/>
          </ac:spMkLst>
        </pc:spChg>
        <pc:picChg chg="del mod">
          <ac:chgData name="Tammy Wilson" userId="e3b55da62d900d7c" providerId="LiveId" clId="{1E19A7D0-5F45-4993-A4F5-FDD8E7D22C85}" dt="2021-09-12T19:17:49.122" v="3153" actId="478"/>
          <ac:picMkLst>
            <pc:docMk/>
            <pc:sldMk cId="555205681" sldId="260"/>
            <ac:picMk id="3074" creationId="{FCC66F13-AEBC-4034-842C-EAB4E0E5F5D1}"/>
          </ac:picMkLst>
        </pc:picChg>
        <pc:picChg chg="del mod">
          <ac:chgData name="Tammy Wilson" userId="e3b55da62d900d7c" providerId="LiveId" clId="{1E19A7D0-5F45-4993-A4F5-FDD8E7D22C85}" dt="2021-09-12T19:17:58.816" v="3156" actId="478"/>
          <ac:picMkLst>
            <pc:docMk/>
            <pc:sldMk cId="555205681" sldId="260"/>
            <ac:picMk id="3076" creationId="{ED55988B-5FBD-4212-8BF8-54C4CC417756}"/>
          </ac:picMkLst>
        </pc:picChg>
      </pc:sldChg>
      <pc:sldChg chg="del">
        <pc:chgData name="Tammy Wilson" userId="e3b55da62d900d7c" providerId="LiveId" clId="{1E19A7D0-5F45-4993-A4F5-FDD8E7D22C85}" dt="2021-10-24T20:20:50.679" v="5682" actId="2696"/>
        <pc:sldMkLst>
          <pc:docMk/>
          <pc:sldMk cId="1059369586" sldId="261"/>
        </pc:sldMkLst>
      </pc:sldChg>
      <pc:sldChg chg="addSp modSp add mod setBg modNotesTx">
        <pc:chgData name="Tammy Wilson" userId="e3b55da62d900d7c" providerId="LiveId" clId="{1E19A7D0-5F45-4993-A4F5-FDD8E7D22C85}" dt="2021-09-12T19:41:28.312" v="3726" actId="20577"/>
        <pc:sldMkLst>
          <pc:docMk/>
          <pc:sldMk cId="2090977744" sldId="263"/>
        </pc:sldMkLst>
        <pc:spChg chg="mod">
          <ac:chgData name="Tammy Wilson" userId="e3b55da62d900d7c" providerId="LiveId" clId="{1E19A7D0-5F45-4993-A4F5-FDD8E7D22C85}" dt="2021-09-12T19:37:44.134" v="3554" actId="26606"/>
          <ac:spMkLst>
            <pc:docMk/>
            <pc:sldMk cId="2090977744" sldId="263"/>
            <ac:spMk id="2" creationId="{90B57075-23D8-4C2D-A283-8A5CBF7E5B87}"/>
          </ac:spMkLst>
        </pc:spChg>
        <pc:spChg chg="mod">
          <ac:chgData name="Tammy Wilson" userId="e3b55da62d900d7c" providerId="LiveId" clId="{1E19A7D0-5F45-4993-A4F5-FDD8E7D22C85}" dt="2021-09-12T19:41:28.312" v="3726" actId="20577"/>
          <ac:spMkLst>
            <pc:docMk/>
            <pc:sldMk cId="2090977744" sldId="263"/>
            <ac:spMk id="3" creationId="{EA6B92C9-5747-4111-AE72-324A25D4F9C9}"/>
          </ac:spMkLst>
        </pc:spChg>
        <pc:picChg chg="add">
          <ac:chgData name="Tammy Wilson" userId="e3b55da62d900d7c" providerId="LiveId" clId="{1E19A7D0-5F45-4993-A4F5-FDD8E7D22C85}" dt="2021-09-12T19:37:44.134" v="3554" actId="26606"/>
          <ac:picMkLst>
            <pc:docMk/>
            <pc:sldMk cId="2090977744" sldId="263"/>
            <ac:picMk id="5" creationId="{CD3EE1BA-BE11-4305-8822-522F17CB3F39}"/>
          </ac:picMkLst>
        </pc:picChg>
        <pc:cxnChg chg="add">
          <ac:chgData name="Tammy Wilson" userId="e3b55da62d900d7c" providerId="LiveId" clId="{1E19A7D0-5F45-4993-A4F5-FDD8E7D22C85}" dt="2021-09-12T19:37:44.134" v="3554" actId="26606"/>
          <ac:cxnSpMkLst>
            <pc:docMk/>
            <pc:sldMk cId="2090977744" sldId="263"/>
            <ac:cxnSpMk id="9" creationId="{A7F400EE-A8A5-48AF-B4D6-291B52C6F0B0}"/>
          </ac:cxnSpMkLst>
        </pc:cxnChg>
      </pc:sldChg>
      <pc:sldChg chg="modSp add">
        <pc:chgData name="Tammy Wilson" userId="e3b55da62d900d7c" providerId="LiveId" clId="{1E19A7D0-5F45-4993-A4F5-FDD8E7D22C85}" dt="2021-09-12T17:04:16.136" v="83" actId="20577"/>
        <pc:sldMkLst>
          <pc:docMk/>
          <pc:sldMk cId="2300830836" sldId="264"/>
        </pc:sldMkLst>
        <pc:spChg chg="mod">
          <ac:chgData name="Tammy Wilson" userId="e3b55da62d900d7c" providerId="LiveId" clId="{1E19A7D0-5F45-4993-A4F5-FDD8E7D22C85}" dt="2021-09-12T17:04:16.136" v="83" actId="20577"/>
          <ac:spMkLst>
            <pc:docMk/>
            <pc:sldMk cId="2300830836" sldId="264"/>
            <ac:spMk id="2" creationId="{21502D82-913A-4CB0-918A-EAE6BB21BF05}"/>
          </ac:spMkLst>
        </pc:spChg>
      </pc:sldChg>
      <pc:sldChg chg="modSp add del">
        <pc:chgData name="Tammy Wilson" userId="e3b55da62d900d7c" providerId="LiveId" clId="{1E19A7D0-5F45-4993-A4F5-FDD8E7D22C85}" dt="2021-09-12T19:33:49.373" v="3501" actId="2696"/>
        <pc:sldMkLst>
          <pc:docMk/>
          <pc:sldMk cId="1560265610" sldId="265"/>
        </pc:sldMkLst>
        <pc:spChg chg="mod">
          <ac:chgData name="Tammy Wilson" userId="e3b55da62d900d7c" providerId="LiveId" clId="{1E19A7D0-5F45-4993-A4F5-FDD8E7D22C85}" dt="2021-09-12T17:07:33.948" v="103" actId="20577"/>
          <ac:spMkLst>
            <pc:docMk/>
            <pc:sldMk cId="1560265610" sldId="265"/>
            <ac:spMk id="2" creationId="{F8C03D68-BFCA-41AC-AFD8-D189E4AAAC1A}"/>
          </ac:spMkLst>
        </pc:spChg>
      </pc:sldChg>
      <pc:sldChg chg="add">
        <pc:chgData name="Tammy Wilson" userId="e3b55da62d900d7c" providerId="LiveId" clId="{1E19A7D0-5F45-4993-A4F5-FDD8E7D22C85}" dt="2021-10-24T20:21:11.686" v="5683"/>
        <pc:sldMkLst>
          <pc:docMk/>
          <pc:sldMk cId="901552537" sldId="266"/>
        </pc:sldMkLst>
      </pc:sldChg>
      <pc:sldChg chg="modSp add del">
        <pc:chgData name="Tammy Wilson" userId="e3b55da62d900d7c" providerId="LiveId" clId="{1E19A7D0-5F45-4993-A4F5-FDD8E7D22C85}" dt="2021-10-24T20:20:38.057" v="5679" actId="2696"/>
        <pc:sldMkLst>
          <pc:docMk/>
          <pc:sldMk cId="3817233786" sldId="266"/>
        </pc:sldMkLst>
        <pc:spChg chg="mod">
          <ac:chgData name="Tammy Wilson" userId="e3b55da62d900d7c" providerId="LiveId" clId="{1E19A7D0-5F45-4993-A4F5-FDD8E7D22C85}" dt="2021-09-12T17:09:16.266" v="142" actId="20577"/>
          <ac:spMkLst>
            <pc:docMk/>
            <pc:sldMk cId="3817233786" sldId="266"/>
            <ac:spMk id="2" creationId="{41DDC75A-7755-4ED9-8993-3067C0B0FA3D}"/>
          </ac:spMkLst>
        </pc:spChg>
        <pc:spChg chg="mod">
          <ac:chgData name="Tammy Wilson" userId="e3b55da62d900d7c" providerId="LiveId" clId="{1E19A7D0-5F45-4993-A4F5-FDD8E7D22C85}" dt="2021-10-24T20:20:28.364" v="5678" actId="207"/>
          <ac:spMkLst>
            <pc:docMk/>
            <pc:sldMk cId="3817233786" sldId="266"/>
            <ac:spMk id="3" creationId="{7161ECA5-FB8C-42E6-9291-67BDB32163B7}"/>
          </ac:spMkLst>
        </pc:spChg>
      </pc:sldChg>
      <pc:sldChg chg="add">
        <pc:chgData name="Tammy Wilson" userId="e3b55da62d900d7c" providerId="LiveId" clId="{1E19A7D0-5F45-4993-A4F5-FDD8E7D22C85}" dt="2021-10-24T20:21:11.686" v="5683"/>
        <pc:sldMkLst>
          <pc:docMk/>
          <pc:sldMk cId="571409897" sldId="267"/>
        </pc:sldMkLst>
      </pc:sldChg>
      <pc:sldChg chg="modSp add del">
        <pc:chgData name="Tammy Wilson" userId="e3b55da62d900d7c" providerId="LiveId" clId="{1E19A7D0-5F45-4993-A4F5-FDD8E7D22C85}" dt="2021-10-24T20:20:38.065" v="5681" actId="2696"/>
        <pc:sldMkLst>
          <pc:docMk/>
          <pc:sldMk cId="3899606453" sldId="267"/>
        </pc:sldMkLst>
        <pc:spChg chg="mod">
          <ac:chgData name="Tammy Wilson" userId="e3b55da62d900d7c" providerId="LiveId" clId="{1E19A7D0-5F45-4993-A4F5-FDD8E7D22C85}" dt="2021-10-24T19:51:27.921" v="4617" actId="20577"/>
          <ac:spMkLst>
            <pc:docMk/>
            <pc:sldMk cId="3899606453" sldId="267"/>
            <ac:spMk id="2" creationId="{C07ABAD9-57C1-4678-AC58-74AF77CCAE73}"/>
          </ac:spMkLst>
        </pc:spChg>
        <pc:spChg chg="mod">
          <ac:chgData name="Tammy Wilson" userId="e3b55da62d900d7c" providerId="LiveId" clId="{1E19A7D0-5F45-4993-A4F5-FDD8E7D22C85}" dt="2021-10-24T20:00:45.820" v="4884" actId="20577"/>
          <ac:spMkLst>
            <pc:docMk/>
            <pc:sldMk cId="3899606453" sldId="267"/>
            <ac:spMk id="3" creationId="{9CD59CE0-5704-4C76-9913-68517A134610}"/>
          </ac:spMkLst>
        </pc:spChg>
      </pc:sldChg>
      <pc:sldChg chg="addSp delSp modSp add ord">
        <pc:chgData name="Tammy Wilson" userId="e3b55da62d900d7c" providerId="LiveId" clId="{1E19A7D0-5F45-4993-A4F5-FDD8E7D22C85}" dt="2021-09-21T16:31:39.792" v="4051" actId="1076"/>
        <pc:sldMkLst>
          <pc:docMk/>
          <pc:sldMk cId="2044294928" sldId="268"/>
        </pc:sldMkLst>
        <pc:spChg chg="mod">
          <ac:chgData name="Tammy Wilson" userId="e3b55da62d900d7c" providerId="LiveId" clId="{1E19A7D0-5F45-4993-A4F5-FDD8E7D22C85}" dt="2021-09-12T17:16:05.694" v="619" actId="20577"/>
          <ac:spMkLst>
            <pc:docMk/>
            <pc:sldMk cId="2044294928" sldId="268"/>
            <ac:spMk id="3" creationId="{5E550971-8A48-41E0-9E39-AB8ECF4A3841}"/>
          </ac:spMkLst>
        </pc:spChg>
        <pc:spChg chg="add del">
          <ac:chgData name="Tammy Wilson" userId="e3b55da62d900d7c" providerId="LiveId" clId="{1E19A7D0-5F45-4993-A4F5-FDD8E7D22C85}" dt="2021-09-21T16:31:38.988" v="4050" actId="478"/>
          <ac:spMkLst>
            <pc:docMk/>
            <pc:sldMk cId="2044294928" sldId="268"/>
            <ac:spMk id="4" creationId="{0724D19A-83C7-41B3-B3CC-17190E6EF3B8}"/>
          </ac:spMkLst>
        </pc:spChg>
        <pc:picChg chg="add mod">
          <ac:chgData name="Tammy Wilson" userId="e3b55da62d900d7c" providerId="LiveId" clId="{1E19A7D0-5F45-4993-A4F5-FDD8E7D22C85}" dt="2021-09-21T16:31:39.792" v="4051" actId="1076"/>
          <ac:picMkLst>
            <pc:docMk/>
            <pc:sldMk cId="2044294928" sldId="268"/>
            <ac:picMk id="1026" creationId="{C5E129F9-03EE-481C-A188-513868947997}"/>
          </ac:picMkLst>
        </pc:picChg>
      </pc:sldChg>
      <pc:sldChg chg="addSp delSp modSp add mod ord setBg">
        <pc:chgData name="Tammy Wilson" userId="e3b55da62d900d7c" providerId="LiveId" clId="{1E19A7D0-5F45-4993-A4F5-FDD8E7D22C85}" dt="2021-09-21T16:49:16.230" v="4121"/>
        <pc:sldMkLst>
          <pc:docMk/>
          <pc:sldMk cId="2786865305" sldId="269"/>
        </pc:sldMkLst>
        <pc:spChg chg="del">
          <ac:chgData name="Tammy Wilson" userId="e3b55da62d900d7c" providerId="LiveId" clId="{1E19A7D0-5F45-4993-A4F5-FDD8E7D22C85}" dt="2021-09-12T17:16:46.525" v="627" actId="26606"/>
          <ac:spMkLst>
            <pc:docMk/>
            <pc:sldMk cId="2786865305" sldId="269"/>
            <ac:spMk id="2" creationId="{D213D0F8-052E-4C57-AAA8-0F7C8EFC559D}"/>
          </ac:spMkLst>
        </pc:spChg>
        <pc:spChg chg="del">
          <ac:chgData name="Tammy Wilson" userId="e3b55da62d900d7c" providerId="LiveId" clId="{1E19A7D0-5F45-4993-A4F5-FDD8E7D22C85}" dt="2021-09-12T17:16:42.685" v="626"/>
          <ac:spMkLst>
            <pc:docMk/>
            <pc:sldMk cId="2786865305" sldId="269"/>
            <ac:spMk id="3" creationId="{077F880B-08A6-42A8-9A3C-AF301185668C}"/>
          </ac:spMkLst>
        </pc:spChg>
        <pc:spChg chg="add">
          <ac:chgData name="Tammy Wilson" userId="e3b55da62d900d7c" providerId="LiveId" clId="{1E19A7D0-5F45-4993-A4F5-FDD8E7D22C85}" dt="2021-09-12T17:16:46.525" v="627" actId="26606"/>
          <ac:spMkLst>
            <pc:docMk/>
            <pc:sldMk cId="2786865305" sldId="269"/>
            <ac:spMk id="71" creationId="{42A4FC2C-047E-45A5-965D-8E1E3BF09BC6}"/>
          </ac:spMkLst>
        </pc:spChg>
        <pc:picChg chg="add mod">
          <ac:chgData name="Tammy Wilson" userId="e3b55da62d900d7c" providerId="LiveId" clId="{1E19A7D0-5F45-4993-A4F5-FDD8E7D22C85}" dt="2021-09-12T17:16:46.525" v="627" actId="26606"/>
          <ac:picMkLst>
            <pc:docMk/>
            <pc:sldMk cId="2786865305" sldId="269"/>
            <ac:picMk id="2050" creationId="{194B2FC9-B18C-49B2-84F4-0CCD696AFF7C}"/>
          </ac:picMkLst>
        </pc:picChg>
      </pc:sldChg>
      <pc:sldChg chg="add">
        <pc:chgData name="Tammy Wilson" userId="e3b55da62d900d7c" providerId="LiveId" clId="{1E19A7D0-5F45-4993-A4F5-FDD8E7D22C85}" dt="2021-09-12T19:16:41.410" v="3151"/>
        <pc:sldMkLst>
          <pc:docMk/>
          <pc:sldMk cId="1574237038" sldId="270"/>
        </pc:sldMkLst>
      </pc:sldChg>
      <pc:sldChg chg="addSp delSp modSp add del">
        <pc:chgData name="Tammy Wilson" userId="e3b55da62d900d7c" providerId="LiveId" clId="{1E19A7D0-5F45-4993-A4F5-FDD8E7D22C85}" dt="2021-09-12T19:16:38.977" v="3150" actId="2696"/>
        <pc:sldMkLst>
          <pc:docMk/>
          <pc:sldMk cId="2037084862" sldId="270"/>
        </pc:sldMkLst>
        <pc:spChg chg="del">
          <ac:chgData name="Tammy Wilson" userId="e3b55da62d900d7c" providerId="LiveId" clId="{1E19A7D0-5F45-4993-A4F5-FDD8E7D22C85}" dt="2021-09-12T17:18:11.236" v="629"/>
          <ac:spMkLst>
            <pc:docMk/>
            <pc:sldMk cId="2037084862" sldId="270"/>
            <ac:spMk id="3" creationId="{0BAB17BB-2AFD-4F17-91E2-2F029C8A97A1}"/>
          </ac:spMkLst>
        </pc:spChg>
        <pc:picChg chg="add mod">
          <ac:chgData name="Tammy Wilson" userId="e3b55da62d900d7c" providerId="LiveId" clId="{1E19A7D0-5F45-4993-A4F5-FDD8E7D22C85}" dt="2021-09-12T19:15:43.349" v="3147" actId="1076"/>
          <ac:picMkLst>
            <pc:docMk/>
            <pc:sldMk cId="2037084862" sldId="270"/>
            <ac:picMk id="3074" creationId="{7D75D8BA-F401-46F4-AEDC-003B5554C2B8}"/>
          </ac:picMkLst>
        </pc:picChg>
      </pc:sldChg>
      <pc:sldChg chg="addSp delSp modSp add mod setBg">
        <pc:chgData name="Tammy Wilson" userId="e3b55da62d900d7c" providerId="LiveId" clId="{1E19A7D0-5F45-4993-A4F5-FDD8E7D22C85}" dt="2021-09-12T17:22:33.638" v="648" actId="26606"/>
        <pc:sldMkLst>
          <pc:docMk/>
          <pc:sldMk cId="1388012897" sldId="271"/>
        </pc:sldMkLst>
        <pc:spChg chg="mod">
          <ac:chgData name="Tammy Wilson" userId="e3b55da62d900d7c" providerId="LiveId" clId="{1E19A7D0-5F45-4993-A4F5-FDD8E7D22C85}" dt="2021-09-12T17:22:33.638" v="648" actId="26606"/>
          <ac:spMkLst>
            <pc:docMk/>
            <pc:sldMk cId="1388012897" sldId="271"/>
            <ac:spMk id="2" creationId="{2992EA04-D8D6-487C-9652-C524FD649512}"/>
          </ac:spMkLst>
        </pc:spChg>
        <pc:spChg chg="del">
          <ac:chgData name="Tammy Wilson" userId="e3b55da62d900d7c" providerId="LiveId" clId="{1E19A7D0-5F45-4993-A4F5-FDD8E7D22C85}" dt="2021-09-12T17:22:29.194" v="647"/>
          <ac:spMkLst>
            <pc:docMk/>
            <pc:sldMk cId="1388012897" sldId="271"/>
            <ac:spMk id="3" creationId="{2F860ECE-750C-4481-A73E-C9400EB645E5}"/>
          </ac:spMkLst>
        </pc:spChg>
        <pc:spChg chg="add">
          <ac:chgData name="Tammy Wilson" userId="e3b55da62d900d7c" providerId="LiveId" clId="{1E19A7D0-5F45-4993-A4F5-FDD8E7D22C85}" dt="2021-09-12T17:22:33.638" v="648" actId="26606"/>
          <ac:spMkLst>
            <pc:docMk/>
            <pc:sldMk cId="1388012897" sldId="271"/>
            <ac:spMk id="71" creationId="{A4AC5506-6312-4701-8D3C-40187889A947}"/>
          </ac:spMkLst>
        </pc:spChg>
        <pc:picChg chg="add mod">
          <ac:chgData name="Tammy Wilson" userId="e3b55da62d900d7c" providerId="LiveId" clId="{1E19A7D0-5F45-4993-A4F5-FDD8E7D22C85}" dt="2021-09-12T17:22:33.638" v="648" actId="26606"/>
          <ac:picMkLst>
            <pc:docMk/>
            <pc:sldMk cId="1388012897" sldId="271"/>
            <ac:picMk id="4098" creationId="{A17D9B92-4CA4-45DC-AD3C-B447C4F3E592}"/>
          </ac:picMkLst>
        </pc:picChg>
      </pc:sldChg>
      <pc:sldChg chg="addSp modSp add ord">
        <pc:chgData name="Tammy Wilson" userId="e3b55da62d900d7c" providerId="LiveId" clId="{1E19A7D0-5F45-4993-A4F5-FDD8E7D22C85}" dt="2021-09-12T17:58:22.769" v="741" actId="20577"/>
        <pc:sldMkLst>
          <pc:docMk/>
          <pc:sldMk cId="1161281501" sldId="272"/>
        </pc:sldMkLst>
        <pc:spChg chg="mod">
          <ac:chgData name="Tammy Wilson" userId="e3b55da62d900d7c" providerId="LiveId" clId="{1E19A7D0-5F45-4993-A4F5-FDD8E7D22C85}" dt="2021-09-12T17:58:20.162" v="740" actId="20577"/>
          <ac:spMkLst>
            <pc:docMk/>
            <pc:sldMk cId="1161281501" sldId="272"/>
            <ac:spMk id="2" creationId="{FCE6A4F7-66F3-4B78-8E3C-24DCE96198CF}"/>
          </ac:spMkLst>
        </pc:spChg>
        <pc:spChg chg="mod">
          <ac:chgData name="Tammy Wilson" userId="e3b55da62d900d7c" providerId="LiveId" clId="{1E19A7D0-5F45-4993-A4F5-FDD8E7D22C85}" dt="2021-09-12T17:58:22.769" v="741" actId="20577"/>
          <ac:spMkLst>
            <pc:docMk/>
            <pc:sldMk cId="1161281501" sldId="272"/>
            <ac:spMk id="3" creationId="{83303504-786F-48CF-A238-5F1717A67540}"/>
          </ac:spMkLst>
        </pc:spChg>
        <pc:picChg chg="add mod">
          <ac:chgData name="Tammy Wilson" userId="e3b55da62d900d7c" providerId="LiveId" clId="{1E19A7D0-5F45-4993-A4F5-FDD8E7D22C85}" dt="2021-09-12T17:58:11.846" v="716" actId="1076"/>
          <ac:picMkLst>
            <pc:docMk/>
            <pc:sldMk cId="1161281501" sldId="272"/>
            <ac:picMk id="5122" creationId="{D48C9BC8-F36A-43FF-909A-C298FE06CD07}"/>
          </ac:picMkLst>
        </pc:picChg>
      </pc:sldChg>
      <pc:sldChg chg="addSp modSp add">
        <pc:chgData name="Tammy Wilson" userId="e3b55da62d900d7c" providerId="LiveId" clId="{1E19A7D0-5F45-4993-A4F5-FDD8E7D22C85}" dt="2021-09-21T16:39:27.943" v="4064" actId="115"/>
        <pc:sldMkLst>
          <pc:docMk/>
          <pc:sldMk cId="122555259" sldId="273"/>
        </pc:sldMkLst>
        <pc:spChg chg="mod">
          <ac:chgData name="Tammy Wilson" userId="e3b55da62d900d7c" providerId="LiveId" clId="{1E19A7D0-5F45-4993-A4F5-FDD8E7D22C85}" dt="2021-09-21T16:36:11.034" v="4054" actId="14100"/>
          <ac:spMkLst>
            <pc:docMk/>
            <pc:sldMk cId="122555259" sldId="273"/>
            <ac:spMk id="2" creationId="{7A904C22-2277-4848-8C75-B4E9FA4D6406}"/>
          </ac:spMkLst>
        </pc:spChg>
        <pc:spChg chg="mod">
          <ac:chgData name="Tammy Wilson" userId="e3b55da62d900d7c" providerId="LiveId" clId="{1E19A7D0-5F45-4993-A4F5-FDD8E7D22C85}" dt="2021-09-21T16:39:27.943" v="4064" actId="115"/>
          <ac:spMkLst>
            <pc:docMk/>
            <pc:sldMk cId="122555259" sldId="273"/>
            <ac:spMk id="3" creationId="{14408CC3-DFEF-49DF-8970-CAC3C2AB1161}"/>
          </ac:spMkLst>
        </pc:spChg>
        <pc:picChg chg="add mod">
          <ac:chgData name="Tammy Wilson" userId="e3b55da62d900d7c" providerId="LiveId" clId="{1E19A7D0-5F45-4993-A4F5-FDD8E7D22C85}" dt="2021-09-21T16:29:34.949" v="4030" actId="1076"/>
          <ac:picMkLst>
            <pc:docMk/>
            <pc:sldMk cId="122555259" sldId="273"/>
            <ac:picMk id="4" creationId="{697A82E5-387B-47E9-BAEC-56B6EB15BA12}"/>
          </ac:picMkLst>
        </pc:picChg>
      </pc:sldChg>
      <pc:sldChg chg="addSp modSp add modNotesTx">
        <pc:chgData name="Tammy Wilson" userId="e3b55da62d900d7c" providerId="LiveId" clId="{1E19A7D0-5F45-4993-A4F5-FDD8E7D22C85}" dt="2021-11-08T16:59:35.273" v="6221" actId="115"/>
        <pc:sldMkLst>
          <pc:docMk/>
          <pc:sldMk cId="2083956822" sldId="274"/>
        </pc:sldMkLst>
        <pc:spChg chg="mod">
          <ac:chgData name="Tammy Wilson" userId="e3b55da62d900d7c" providerId="LiveId" clId="{1E19A7D0-5F45-4993-A4F5-FDD8E7D22C85}" dt="2021-11-08T16:55:42.211" v="5982" actId="255"/>
          <ac:spMkLst>
            <pc:docMk/>
            <pc:sldMk cId="2083956822" sldId="274"/>
            <ac:spMk id="2" creationId="{7A904C22-2277-4848-8C75-B4E9FA4D6406}"/>
          </ac:spMkLst>
        </pc:spChg>
        <pc:spChg chg="mod">
          <ac:chgData name="Tammy Wilson" userId="e3b55da62d900d7c" providerId="LiveId" clId="{1E19A7D0-5F45-4993-A4F5-FDD8E7D22C85}" dt="2021-11-08T16:59:35.273" v="6221" actId="115"/>
          <ac:spMkLst>
            <pc:docMk/>
            <pc:sldMk cId="2083956822" sldId="274"/>
            <ac:spMk id="3" creationId="{14408CC3-DFEF-49DF-8970-CAC3C2AB1161}"/>
          </ac:spMkLst>
        </pc:spChg>
        <pc:picChg chg="add mod">
          <ac:chgData name="Tammy Wilson" userId="e3b55da62d900d7c" providerId="LiveId" clId="{1E19A7D0-5F45-4993-A4F5-FDD8E7D22C85}" dt="2021-11-08T16:56:42.844" v="6005" actId="14100"/>
          <ac:picMkLst>
            <pc:docMk/>
            <pc:sldMk cId="2083956822" sldId="274"/>
            <ac:picMk id="4" creationId="{D478CF2C-FE63-424F-A9BB-EBBA40684701}"/>
          </ac:picMkLst>
        </pc:picChg>
      </pc:sldChg>
      <pc:sldChg chg="addSp delSp modSp add mod ord setBg">
        <pc:chgData name="Tammy Wilson" userId="e3b55da62d900d7c" providerId="LiveId" clId="{1E19A7D0-5F45-4993-A4F5-FDD8E7D22C85}" dt="2021-09-12T18:13:03.893" v="2044"/>
        <pc:sldMkLst>
          <pc:docMk/>
          <pc:sldMk cId="3242343032" sldId="275"/>
        </pc:sldMkLst>
        <pc:spChg chg="del">
          <ac:chgData name="Tammy Wilson" userId="e3b55da62d900d7c" providerId="LiveId" clId="{1E19A7D0-5F45-4993-A4F5-FDD8E7D22C85}" dt="2021-09-12T18:10:29.750" v="1789" actId="26606"/>
          <ac:spMkLst>
            <pc:docMk/>
            <pc:sldMk cId="3242343032" sldId="275"/>
            <ac:spMk id="2" creationId="{7A904C22-2277-4848-8C75-B4E9FA4D6406}"/>
          </ac:spMkLst>
        </pc:spChg>
        <pc:spChg chg="del">
          <ac:chgData name="Tammy Wilson" userId="e3b55da62d900d7c" providerId="LiveId" clId="{1E19A7D0-5F45-4993-A4F5-FDD8E7D22C85}" dt="2021-09-12T18:10:25.452" v="1788"/>
          <ac:spMkLst>
            <pc:docMk/>
            <pc:sldMk cId="3242343032" sldId="275"/>
            <ac:spMk id="3" creationId="{14408CC3-DFEF-49DF-8970-CAC3C2AB1161}"/>
          </ac:spMkLst>
        </pc:spChg>
        <pc:spChg chg="add">
          <ac:chgData name="Tammy Wilson" userId="e3b55da62d900d7c" providerId="LiveId" clId="{1E19A7D0-5F45-4993-A4F5-FDD8E7D22C85}" dt="2021-09-12T18:10:29.750" v="1789" actId="26606"/>
          <ac:spMkLst>
            <pc:docMk/>
            <pc:sldMk cId="3242343032" sldId="275"/>
            <ac:spMk id="71" creationId="{32BC26D8-82FB-445E-AA49-62A77D7C1EE0}"/>
          </ac:spMkLst>
        </pc:spChg>
        <pc:spChg chg="add">
          <ac:chgData name="Tammy Wilson" userId="e3b55da62d900d7c" providerId="LiveId" clId="{1E19A7D0-5F45-4993-A4F5-FDD8E7D22C85}" dt="2021-09-12T18:10:29.750" v="1789" actId="26606"/>
          <ac:spMkLst>
            <pc:docMk/>
            <pc:sldMk cId="3242343032" sldId="275"/>
            <ac:spMk id="73" creationId="{CB44330D-EA18-4254-AA95-EB49948539B8}"/>
          </ac:spMkLst>
        </pc:spChg>
        <pc:picChg chg="add mod">
          <ac:chgData name="Tammy Wilson" userId="e3b55da62d900d7c" providerId="LiveId" clId="{1E19A7D0-5F45-4993-A4F5-FDD8E7D22C85}" dt="2021-09-12T18:10:29.750" v="1789" actId="26606"/>
          <ac:picMkLst>
            <pc:docMk/>
            <pc:sldMk cId="3242343032" sldId="275"/>
            <ac:picMk id="6146" creationId="{6BA673CA-7923-41A6-9CCA-CD8B995FDC00}"/>
          </ac:picMkLst>
        </pc:picChg>
      </pc:sldChg>
      <pc:sldChg chg="addSp delSp modSp add modNotesTx">
        <pc:chgData name="Tammy Wilson" userId="e3b55da62d900d7c" providerId="LiveId" clId="{1E19A7D0-5F45-4993-A4F5-FDD8E7D22C85}" dt="2021-11-08T17:00:22.475" v="6253" actId="114"/>
        <pc:sldMkLst>
          <pc:docMk/>
          <pc:sldMk cId="554991144" sldId="276"/>
        </pc:sldMkLst>
        <pc:spChg chg="mod">
          <ac:chgData name="Tammy Wilson" userId="e3b55da62d900d7c" providerId="LiveId" clId="{1E19A7D0-5F45-4993-A4F5-FDD8E7D22C85}" dt="2021-11-08T16:57:22.445" v="6047" actId="20577"/>
          <ac:spMkLst>
            <pc:docMk/>
            <pc:sldMk cId="554991144" sldId="276"/>
            <ac:spMk id="2" creationId="{7A904C22-2277-4848-8C75-B4E9FA4D6406}"/>
          </ac:spMkLst>
        </pc:spChg>
        <pc:spChg chg="mod">
          <ac:chgData name="Tammy Wilson" userId="e3b55da62d900d7c" providerId="LiveId" clId="{1E19A7D0-5F45-4993-A4F5-FDD8E7D22C85}" dt="2021-11-08T17:00:22.475" v="6253" actId="114"/>
          <ac:spMkLst>
            <pc:docMk/>
            <pc:sldMk cId="554991144" sldId="276"/>
            <ac:spMk id="3" creationId="{14408CC3-DFEF-49DF-8970-CAC3C2AB1161}"/>
          </ac:spMkLst>
        </pc:spChg>
        <pc:picChg chg="add del">
          <ac:chgData name="Tammy Wilson" userId="e3b55da62d900d7c" providerId="LiveId" clId="{1E19A7D0-5F45-4993-A4F5-FDD8E7D22C85}" dt="2021-09-21T16:29:46.427" v="4033"/>
          <ac:picMkLst>
            <pc:docMk/>
            <pc:sldMk cId="554991144" sldId="276"/>
            <ac:picMk id="5" creationId="{C6C33B40-69AF-4C3F-BCE4-261E8BE5CFBC}"/>
          </ac:picMkLst>
        </pc:picChg>
        <pc:picChg chg="add mod">
          <ac:chgData name="Tammy Wilson" userId="e3b55da62d900d7c" providerId="LiveId" clId="{1E19A7D0-5F45-4993-A4F5-FDD8E7D22C85}" dt="2021-11-08T16:57:57.245" v="6124" actId="14100"/>
          <ac:picMkLst>
            <pc:docMk/>
            <pc:sldMk cId="554991144" sldId="276"/>
            <ac:picMk id="7170" creationId="{065E802D-E34F-42AA-84DB-E46698C0D3D0}"/>
          </ac:picMkLst>
        </pc:picChg>
      </pc:sldChg>
      <pc:sldChg chg="modSp add">
        <pc:chgData name="Tammy Wilson" userId="e3b55da62d900d7c" providerId="LiveId" clId="{1E19A7D0-5F45-4993-A4F5-FDD8E7D22C85}" dt="2021-09-12T18:14:19.173" v="2113" actId="20577"/>
        <pc:sldMkLst>
          <pc:docMk/>
          <pc:sldMk cId="788436337" sldId="277"/>
        </pc:sldMkLst>
        <pc:spChg chg="mod">
          <ac:chgData name="Tammy Wilson" userId="e3b55da62d900d7c" providerId="LiveId" clId="{1E19A7D0-5F45-4993-A4F5-FDD8E7D22C85}" dt="2021-09-12T18:14:19.173" v="2113" actId="20577"/>
          <ac:spMkLst>
            <pc:docMk/>
            <pc:sldMk cId="788436337" sldId="277"/>
            <ac:spMk id="2" creationId="{7A904C22-2277-4848-8C75-B4E9FA4D6406}"/>
          </ac:spMkLst>
        </pc:spChg>
      </pc:sldChg>
      <pc:sldChg chg="addSp modSp add modNotesTx">
        <pc:chgData name="Tammy Wilson" userId="e3b55da62d900d7c" providerId="LiveId" clId="{1E19A7D0-5F45-4993-A4F5-FDD8E7D22C85}" dt="2021-09-21T16:46:52.713" v="4111" actId="1076"/>
        <pc:sldMkLst>
          <pc:docMk/>
          <pc:sldMk cId="2320705416" sldId="278"/>
        </pc:sldMkLst>
        <pc:spChg chg="mod">
          <ac:chgData name="Tammy Wilson" userId="e3b55da62d900d7c" providerId="LiveId" clId="{1E19A7D0-5F45-4993-A4F5-FDD8E7D22C85}" dt="2021-09-12T18:15:54.494" v="2163" actId="20577"/>
          <ac:spMkLst>
            <pc:docMk/>
            <pc:sldMk cId="2320705416" sldId="278"/>
            <ac:spMk id="2" creationId="{7A904C22-2277-4848-8C75-B4E9FA4D6406}"/>
          </ac:spMkLst>
        </pc:spChg>
        <pc:spChg chg="mod">
          <ac:chgData name="Tammy Wilson" userId="e3b55da62d900d7c" providerId="LiveId" clId="{1E19A7D0-5F45-4993-A4F5-FDD8E7D22C85}" dt="2021-09-21T16:46:47.125" v="4108" actId="1076"/>
          <ac:spMkLst>
            <pc:docMk/>
            <pc:sldMk cId="2320705416" sldId="278"/>
            <ac:spMk id="3" creationId="{14408CC3-DFEF-49DF-8970-CAC3C2AB1161}"/>
          </ac:spMkLst>
        </pc:spChg>
        <pc:picChg chg="add mod">
          <ac:chgData name="Tammy Wilson" userId="e3b55da62d900d7c" providerId="LiveId" clId="{1E19A7D0-5F45-4993-A4F5-FDD8E7D22C85}" dt="2021-09-21T16:46:52.713" v="4111" actId="1076"/>
          <ac:picMkLst>
            <pc:docMk/>
            <pc:sldMk cId="2320705416" sldId="278"/>
            <ac:picMk id="4" creationId="{63A27DF4-A5FC-4065-8E1C-A0B4AF72BA4D}"/>
          </ac:picMkLst>
        </pc:picChg>
      </pc:sldChg>
      <pc:sldChg chg="addSp modSp add">
        <pc:chgData name="Tammy Wilson" userId="e3b55da62d900d7c" providerId="LiveId" clId="{1E19A7D0-5F45-4993-A4F5-FDD8E7D22C85}" dt="2021-11-08T16:54:40.866" v="5914" actId="207"/>
        <pc:sldMkLst>
          <pc:docMk/>
          <pc:sldMk cId="1972601009" sldId="279"/>
        </pc:sldMkLst>
        <pc:spChg chg="mod">
          <ac:chgData name="Tammy Wilson" userId="e3b55da62d900d7c" providerId="LiveId" clId="{1E19A7D0-5F45-4993-A4F5-FDD8E7D22C85}" dt="2021-09-21T16:47:34.791" v="4118" actId="14100"/>
          <ac:spMkLst>
            <pc:docMk/>
            <pc:sldMk cId="1972601009" sldId="279"/>
            <ac:spMk id="2" creationId="{F808531E-33A8-4D29-88C6-531F2E52C950}"/>
          </ac:spMkLst>
        </pc:spChg>
        <pc:spChg chg="mod">
          <ac:chgData name="Tammy Wilson" userId="e3b55da62d900d7c" providerId="LiveId" clId="{1E19A7D0-5F45-4993-A4F5-FDD8E7D22C85}" dt="2021-11-08T16:54:40.866" v="5914" actId="207"/>
          <ac:spMkLst>
            <pc:docMk/>
            <pc:sldMk cId="1972601009" sldId="279"/>
            <ac:spMk id="3" creationId="{C95A6B24-A2CD-4A44-B3E5-3F2D687A769D}"/>
          </ac:spMkLst>
        </pc:spChg>
        <pc:picChg chg="add mod">
          <ac:chgData name="Tammy Wilson" userId="e3b55da62d900d7c" providerId="LiveId" clId="{1E19A7D0-5F45-4993-A4F5-FDD8E7D22C85}" dt="2021-09-21T16:47:39.301" v="4119" actId="14100"/>
          <ac:picMkLst>
            <pc:docMk/>
            <pc:sldMk cId="1972601009" sldId="279"/>
            <ac:picMk id="4" creationId="{B3D4815A-4FB7-4E7B-AE06-23D816003A79}"/>
          </ac:picMkLst>
        </pc:picChg>
      </pc:sldChg>
      <pc:sldChg chg="addSp delSp modSp add">
        <pc:chgData name="Tammy Wilson" userId="e3b55da62d900d7c" providerId="LiveId" clId="{1E19A7D0-5F45-4993-A4F5-FDD8E7D22C85}" dt="2021-09-21T16:28:38.860" v="4022" actId="1076"/>
        <pc:sldMkLst>
          <pc:docMk/>
          <pc:sldMk cId="982853057" sldId="280"/>
        </pc:sldMkLst>
        <pc:spChg chg="del mod">
          <ac:chgData name="Tammy Wilson" userId="e3b55da62d900d7c" providerId="LiveId" clId="{1E19A7D0-5F45-4993-A4F5-FDD8E7D22C85}" dt="2021-09-12T19:23:53.833" v="3391" actId="478"/>
          <ac:spMkLst>
            <pc:docMk/>
            <pc:sldMk cId="982853057" sldId="280"/>
            <ac:spMk id="2" creationId="{74EA6BF9-C88A-4E37-B7A3-FE70694CDF23}"/>
          </ac:spMkLst>
        </pc:spChg>
        <pc:spChg chg="del mod">
          <ac:chgData name="Tammy Wilson" userId="e3b55da62d900d7c" providerId="LiveId" clId="{1E19A7D0-5F45-4993-A4F5-FDD8E7D22C85}" dt="2021-09-12T19:23:09.208" v="3381" actId="478"/>
          <ac:spMkLst>
            <pc:docMk/>
            <pc:sldMk cId="982853057" sldId="280"/>
            <ac:spMk id="3" creationId="{61DA83F1-995D-483B-89A7-17FA3B8C189D}"/>
          </ac:spMkLst>
        </pc:spChg>
        <pc:spChg chg="add del mod">
          <ac:chgData name="Tammy Wilson" userId="e3b55da62d900d7c" providerId="LiveId" clId="{1E19A7D0-5F45-4993-A4F5-FDD8E7D22C85}" dt="2021-09-12T19:23:56.984" v="3392" actId="478"/>
          <ac:spMkLst>
            <pc:docMk/>
            <pc:sldMk cId="982853057" sldId="280"/>
            <ac:spMk id="7" creationId="{9DCFEA91-0806-428A-8155-D818F5C0BBD7}"/>
          </ac:spMkLst>
        </pc:spChg>
        <pc:graphicFrameChg chg="add mod modGraphic">
          <ac:chgData name="Tammy Wilson" userId="e3b55da62d900d7c" providerId="LiveId" clId="{1E19A7D0-5F45-4993-A4F5-FDD8E7D22C85}" dt="2021-09-12T19:24:51.375" v="3403" actId="14734"/>
          <ac:graphicFrameMkLst>
            <pc:docMk/>
            <pc:sldMk cId="982853057" sldId="280"/>
            <ac:graphicFrameMk id="4" creationId="{DE272036-EB9A-470C-B48D-7D8662702EF3}"/>
          </ac:graphicFrameMkLst>
        </pc:graphicFrameChg>
        <pc:picChg chg="add del mod">
          <ac:chgData name="Tammy Wilson" userId="e3b55da62d900d7c" providerId="LiveId" clId="{1E19A7D0-5F45-4993-A4F5-FDD8E7D22C85}" dt="2021-09-12T19:21:46.244" v="3365" actId="478"/>
          <ac:picMkLst>
            <pc:docMk/>
            <pc:sldMk cId="982853057" sldId="280"/>
            <ac:picMk id="8194" creationId="{D40B4E72-160E-4AB2-BEC8-1F5600E46119}"/>
          </ac:picMkLst>
        </pc:picChg>
        <pc:picChg chg="add del mod">
          <ac:chgData name="Tammy Wilson" userId="e3b55da62d900d7c" providerId="LiveId" clId="{1E19A7D0-5F45-4993-A4F5-FDD8E7D22C85}" dt="2021-09-12T19:25:16.112" v="3406"/>
          <ac:picMkLst>
            <pc:docMk/>
            <pc:sldMk cId="982853057" sldId="280"/>
            <ac:picMk id="8196" creationId="{E6D1C1A3-0DC0-4369-A64E-3E93E31693DC}"/>
          </ac:picMkLst>
        </pc:picChg>
        <pc:picChg chg="add mod">
          <ac:chgData name="Tammy Wilson" userId="e3b55da62d900d7c" providerId="LiveId" clId="{1E19A7D0-5F45-4993-A4F5-FDD8E7D22C85}" dt="2021-09-21T16:28:38.860" v="4022" actId="1076"/>
          <ac:picMkLst>
            <pc:docMk/>
            <pc:sldMk cId="982853057" sldId="280"/>
            <ac:picMk id="8198" creationId="{E6CB78AF-B5FA-4F59-8097-43A99315BB8D}"/>
          </ac:picMkLst>
        </pc:picChg>
      </pc:sldChg>
      <pc:sldChg chg="modSp add del">
        <pc:chgData name="Tammy Wilson" userId="e3b55da62d900d7c" providerId="LiveId" clId="{1E19A7D0-5F45-4993-A4F5-FDD8E7D22C85}" dt="2021-09-12T19:10:03.858" v="3032" actId="2696"/>
        <pc:sldMkLst>
          <pc:docMk/>
          <pc:sldMk cId="3870375680" sldId="280"/>
        </pc:sldMkLst>
        <pc:spChg chg="mod">
          <ac:chgData name="Tammy Wilson" userId="e3b55da62d900d7c" providerId="LiveId" clId="{1E19A7D0-5F45-4993-A4F5-FDD8E7D22C85}" dt="2021-09-12T19:03:10.406" v="2998" actId="20577"/>
          <ac:spMkLst>
            <pc:docMk/>
            <pc:sldMk cId="3870375680" sldId="280"/>
            <ac:spMk id="2" creationId="{BDA2EC65-8F8C-469C-A118-D2CA64FAD20E}"/>
          </ac:spMkLst>
        </pc:spChg>
        <pc:spChg chg="mod">
          <ac:chgData name="Tammy Wilson" userId="e3b55da62d900d7c" providerId="LiveId" clId="{1E19A7D0-5F45-4993-A4F5-FDD8E7D22C85}" dt="2021-09-12T19:09:58.395" v="3031" actId="5793"/>
          <ac:spMkLst>
            <pc:docMk/>
            <pc:sldMk cId="3870375680" sldId="280"/>
            <ac:spMk id="3" creationId="{495D6D1C-A898-4187-B9AC-C530F87A862D}"/>
          </ac:spMkLst>
        </pc:spChg>
      </pc:sldChg>
      <pc:sldChg chg="modSp add">
        <pc:chgData name="Tammy Wilson" userId="e3b55da62d900d7c" providerId="LiveId" clId="{1E19A7D0-5F45-4993-A4F5-FDD8E7D22C85}" dt="2021-10-14T23:52:49.147" v="4207" actId="207"/>
        <pc:sldMkLst>
          <pc:docMk/>
          <pc:sldMk cId="426178744" sldId="281"/>
        </pc:sldMkLst>
        <pc:spChg chg="mod">
          <ac:chgData name="Tammy Wilson" userId="e3b55da62d900d7c" providerId="LiveId" clId="{1E19A7D0-5F45-4993-A4F5-FDD8E7D22C85}" dt="2021-09-12T19:32:35.463" v="3497" actId="20577"/>
          <ac:spMkLst>
            <pc:docMk/>
            <pc:sldMk cId="426178744" sldId="281"/>
            <ac:spMk id="2" creationId="{21D993EE-5AEA-4048-A1E7-21DE4AAC70AF}"/>
          </ac:spMkLst>
        </pc:spChg>
        <pc:spChg chg="mod">
          <ac:chgData name="Tammy Wilson" userId="e3b55da62d900d7c" providerId="LiveId" clId="{1E19A7D0-5F45-4993-A4F5-FDD8E7D22C85}" dt="2021-10-14T23:52:49.147" v="4207" actId="207"/>
          <ac:spMkLst>
            <pc:docMk/>
            <pc:sldMk cId="426178744" sldId="281"/>
            <ac:spMk id="3" creationId="{51BE6D2E-328C-44C6-AD42-A636F18736A4}"/>
          </ac:spMkLst>
        </pc:spChg>
      </pc:sldChg>
      <pc:sldChg chg="addSp modSp add mod setBg">
        <pc:chgData name="Tammy Wilson" userId="e3b55da62d900d7c" providerId="LiveId" clId="{1E19A7D0-5F45-4993-A4F5-FDD8E7D22C85}" dt="2021-09-12T19:37:34.871" v="3553" actId="26606"/>
        <pc:sldMkLst>
          <pc:docMk/>
          <pc:sldMk cId="1344521017" sldId="282"/>
        </pc:sldMkLst>
        <pc:spChg chg="mod">
          <ac:chgData name="Tammy Wilson" userId="e3b55da62d900d7c" providerId="LiveId" clId="{1E19A7D0-5F45-4993-A4F5-FDD8E7D22C85}" dt="2021-09-12T19:37:34.871" v="3553" actId="26606"/>
          <ac:spMkLst>
            <pc:docMk/>
            <pc:sldMk cId="1344521017" sldId="282"/>
            <ac:spMk id="2" creationId="{5284D6B1-2544-40A5-8BD0-3D44DCCF73A6}"/>
          </ac:spMkLst>
        </pc:spChg>
        <pc:spChg chg="mod">
          <ac:chgData name="Tammy Wilson" userId="e3b55da62d900d7c" providerId="LiveId" clId="{1E19A7D0-5F45-4993-A4F5-FDD8E7D22C85}" dt="2021-09-12T19:37:34.871" v="3553" actId="26606"/>
          <ac:spMkLst>
            <pc:docMk/>
            <pc:sldMk cId="1344521017" sldId="282"/>
            <ac:spMk id="3" creationId="{4EF61123-A0BB-4647-BCCD-76675772143C}"/>
          </ac:spMkLst>
        </pc:spChg>
        <pc:picChg chg="add mod">
          <ac:chgData name="Tammy Wilson" userId="e3b55da62d900d7c" providerId="LiveId" clId="{1E19A7D0-5F45-4993-A4F5-FDD8E7D22C85}" dt="2021-09-12T19:37:34.871" v="3553" actId="26606"/>
          <ac:picMkLst>
            <pc:docMk/>
            <pc:sldMk cId="1344521017" sldId="282"/>
            <ac:picMk id="10242" creationId="{3CDA229F-4ABD-4A57-A59B-B762A720323B}"/>
          </ac:picMkLst>
        </pc:picChg>
        <pc:cxnChg chg="add">
          <ac:chgData name="Tammy Wilson" userId="e3b55da62d900d7c" providerId="LiveId" clId="{1E19A7D0-5F45-4993-A4F5-FDD8E7D22C85}" dt="2021-09-12T19:37:34.871" v="3553" actId="26606"/>
          <ac:cxnSpMkLst>
            <pc:docMk/>
            <pc:sldMk cId="1344521017" sldId="282"/>
            <ac:cxnSpMk id="71" creationId="{A7F400EE-A8A5-48AF-B4D6-291B52C6F0B0}"/>
          </ac:cxnSpMkLst>
        </pc:cxnChg>
      </pc:sldChg>
      <pc:sldChg chg="addSp delSp modSp add del setBg delDesignElem">
        <pc:chgData name="Tammy Wilson" userId="e3b55da62d900d7c" providerId="LiveId" clId="{1E19A7D0-5F45-4993-A4F5-FDD8E7D22C85}" dt="2021-09-21T16:45:34.844" v="4085"/>
        <pc:sldMkLst>
          <pc:docMk/>
          <pc:sldMk cId="1708479352" sldId="283"/>
        </pc:sldMkLst>
        <pc:spChg chg="add del">
          <ac:chgData name="Tammy Wilson" userId="e3b55da62d900d7c" providerId="LiveId" clId="{1E19A7D0-5F45-4993-A4F5-FDD8E7D22C85}" dt="2021-09-21T16:45:34.844" v="4085"/>
          <ac:spMkLst>
            <pc:docMk/>
            <pc:sldMk cId="1708479352" sldId="283"/>
            <ac:spMk id="71" creationId="{42A4FC2C-047E-45A5-965D-8E1E3BF09BC6}"/>
          </ac:spMkLst>
        </pc:spChg>
        <pc:picChg chg="mod">
          <ac:chgData name="Tammy Wilson" userId="e3b55da62d900d7c" providerId="LiveId" clId="{1E19A7D0-5F45-4993-A4F5-FDD8E7D22C85}" dt="2021-09-21T16:45:33.808" v="4084" actId="732"/>
          <ac:picMkLst>
            <pc:docMk/>
            <pc:sldMk cId="1708479352" sldId="283"/>
            <ac:picMk id="2050" creationId="{194B2FC9-B18C-49B2-84F4-0CCD696AFF7C}"/>
          </ac:picMkLst>
        </pc:picChg>
      </pc:sldChg>
      <pc:sldChg chg="modSp add">
        <pc:chgData name="Tammy Wilson" userId="e3b55da62d900d7c" providerId="LiveId" clId="{1E19A7D0-5F45-4993-A4F5-FDD8E7D22C85}" dt="2021-10-07T02:49:01.393" v="4206" actId="20577"/>
        <pc:sldMkLst>
          <pc:docMk/>
          <pc:sldMk cId="1754501930" sldId="283"/>
        </pc:sldMkLst>
        <pc:spChg chg="mod">
          <ac:chgData name="Tammy Wilson" userId="e3b55da62d900d7c" providerId="LiveId" clId="{1E19A7D0-5F45-4993-A4F5-FDD8E7D22C85}" dt="2021-09-21T16:49:49.916" v="4134" actId="20577"/>
          <ac:spMkLst>
            <pc:docMk/>
            <pc:sldMk cId="1754501930" sldId="283"/>
            <ac:spMk id="2" creationId="{A3F94DA5-0C0E-43E6-9B60-94E24B69FA32}"/>
          </ac:spMkLst>
        </pc:spChg>
        <pc:spChg chg="mod">
          <ac:chgData name="Tammy Wilson" userId="e3b55da62d900d7c" providerId="LiveId" clId="{1E19A7D0-5F45-4993-A4F5-FDD8E7D22C85}" dt="2021-10-07T02:49:01.393" v="4206" actId="20577"/>
          <ac:spMkLst>
            <pc:docMk/>
            <pc:sldMk cId="1754501930" sldId="283"/>
            <ac:spMk id="3" creationId="{1A8EF082-532E-4ED7-8489-3B30731FF0FD}"/>
          </ac:spMkLst>
        </pc:spChg>
      </pc:sldChg>
      <pc:sldChg chg="addSp delSp modSp add del">
        <pc:chgData name="Tammy Wilson" userId="e3b55da62d900d7c" providerId="LiveId" clId="{1E19A7D0-5F45-4993-A4F5-FDD8E7D22C85}" dt="2021-09-21T16:49:27.260" v="4124" actId="2696"/>
        <pc:sldMkLst>
          <pc:docMk/>
          <pc:sldMk cId="2868618588" sldId="283"/>
        </pc:sldMkLst>
        <pc:spChg chg="del">
          <ac:chgData name="Tammy Wilson" userId="e3b55da62d900d7c" providerId="LiveId" clId="{1E19A7D0-5F45-4993-A4F5-FDD8E7D22C85}" dt="2021-09-21T16:46:28.857" v="4104"/>
          <ac:spMkLst>
            <pc:docMk/>
            <pc:sldMk cId="2868618588" sldId="283"/>
            <ac:spMk id="3" creationId="{DBC2B12A-C8E0-4797-B71D-B0DCE70527FC}"/>
          </ac:spMkLst>
        </pc:spChg>
        <pc:spChg chg="add mod">
          <ac:chgData name="Tammy Wilson" userId="e3b55da62d900d7c" providerId="LiveId" clId="{1E19A7D0-5F45-4993-A4F5-FDD8E7D22C85}" dt="2021-09-21T16:49:24.854" v="4123" actId="478"/>
          <ac:spMkLst>
            <pc:docMk/>
            <pc:sldMk cId="2868618588" sldId="283"/>
            <ac:spMk id="5" creationId="{B3E25EAA-15AF-4BCA-BCD1-8928E44C4002}"/>
          </ac:spMkLst>
        </pc:spChg>
        <pc:picChg chg="add del mod">
          <ac:chgData name="Tammy Wilson" userId="e3b55da62d900d7c" providerId="LiveId" clId="{1E19A7D0-5F45-4993-A4F5-FDD8E7D22C85}" dt="2021-09-21T16:49:24.854" v="4123" actId="478"/>
          <ac:picMkLst>
            <pc:docMk/>
            <pc:sldMk cId="2868618588" sldId="283"/>
            <ac:picMk id="4" creationId="{9D0369F5-8A50-40F1-ABAA-AB96A4411410}"/>
          </ac:picMkLst>
        </pc:picChg>
      </pc:sldChg>
      <pc:sldChg chg="add del">
        <pc:chgData name="Tammy Wilson" userId="e3b55da62d900d7c" providerId="LiveId" clId="{1E19A7D0-5F45-4993-A4F5-FDD8E7D22C85}" dt="2021-09-21T16:46:17.650" v="4102"/>
        <pc:sldMkLst>
          <pc:docMk/>
          <pc:sldMk cId="3201478466" sldId="283"/>
        </pc:sldMkLst>
      </pc:sldChg>
      <pc:sldChg chg="modSp add del">
        <pc:chgData name="Tammy Wilson" userId="e3b55da62d900d7c" providerId="LiveId" clId="{1E19A7D0-5F45-4993-A4F5-FDD8E7D22C85}" dt="2021-10-24T20:20:38.062" v="5680" actId="2696"/>
        <pc:sldMkLst>
          <pc:docMk/>
          <pc:sldMk cId="132591271" sldId="284"/>
        </pc:sldMkLst>
        <pc:spChg chg="mod">
          <ac:chgData name="Tammy Wilson" userId="e3b55da62d900d7c" providerId="LiveId" clId="{1E19A7D0-5F45-4993-A4F5-FDD8E7D22C85}" dt="2021-10-24T20:01:15.310" v="4912"/>
          <ac:spMkLst>
            <pc:docMk/>
            <pc:sldMk cId="132591271" sldId="284"/>
            <ac:spMk id="2" creationId="{C07ABAD9-57C1-4678-AC58-74AF77CCAE73}"/>
          </ac:spMkLst>
        </pc:spChg>
        <pc:spChg chg="mod">
          <ac:chgData name="Tammy Wilson" userId="e3b55da62d900d7c" providerId="LiveId" clId="{1E19A7D0-5F45-4993-A4F5-FDD8E7D22C85}" dt="2021-10-24T20:06:52.702" v="5475" actId="20577"/>
          <ac:spMkLst>
            <pc:docMk/>
            <pc:sldMk cId="132591271" sldId="284"/>
            <ac:spMk id="3" creationId="{9CD59CE0-5704-4C76-9913-68517A134610}"/>
          </ac:spMkLst>
        </pc:spChg>
      </pc:sldChg>
      <pc:sldChg chg="addSp delSp modSp add del setBg delDesignElem">
        <pc:chgData name="Tammy Wilson" userId="e3b55da62d900d7c" providerId="LiveId" clId="{1E19A7D0-5F45-4993-A4F5-FDD8E7D22C85}" dt="2021-09-21T16:46:16.810" v="4101"/>
        <pc:sldMkLst>
          <pc:docMk/>
          <pc:sldMk cId="2768835190" sldId="284"/>
        </pc:sldMkLst>
        <pc:spChg chg="add del mod">
          <ac:chgData name="Tammy Wilson" userId="e3b55da62d900d7c" providerId="LiveId" clId="{1E19A7D0-5F45-4993-A4F5-FDD8E7D22C85}" dt="2021-09-21T16:46:13.286" v="4095"/>
          <ac:spMkLst>
            <pc:docMk/>
            <pc:sldMk cId="2768835190" sldId="284"/>
            <ac:spMk id="2" creationId="{BF9D7619-91B3-4D28-9EA7-3948B4E2B76E}"/>
          </ac:spMkLst>
        </pc:spChg>
        <pc:spChg chg="add del">
          <ac:chgData name="Tammy Wilson" userId="e3b55da62d900d7c" providerId="LiveId" clId="{1E19A7D0-5F45-4993-A4F5-FDD8E7D22C85}" dt="2021-09-21T16:46:16.810" v="4101"/>
          <ac:spMkLst>
            <pc:docMk/>
            <pc:sldMk cId="2768835190" sldId="284"/>
            <ac:spMk id="71" creationId="{42A4FC2C-047E-45A5-965D-8E1E3BF09BC6}"/>
          </ac:spMkLst>
        </pc:spChg>
        <pc:picChg chg="add del mod">
          <ac:chgData name="Tammy Wilson" userId="e3b55da62d900d7c" providerId="LiveId" clId="{1E19A7D0-5F45-4993-A4F5-FDD8E7D22C85}" dt="2021-09-21T16:46:16.364" v="4100" actId="1076"/>
          <ac:picMkLst>
            <pc:docMk/>
            <pc:sldMk cId="2768835190" sldId="284"/>
            <ac:picMk id="2050" creationId="{194B2FC9-B18C-49B2-84F4-0CCD696AFF7C}"/>
          </ac:picMkLst>
        </pc:picChg>
      </pc:sldChg>
      <pc:sldChg chg="add">
        <pc:chgData name="Tammy Wilson" userId="e3b55da62d900d7c" providerId="LiveId" clId="{1E19A7D0-5F45-4993-A4F5-FDD8E7D22C85}" dt="2021-10-24T20:21:11.686" v="5683"/>
        <pc:sldMkLst>
          <pc:docMk/>
          <pc:sldMk cId="4021774479" sldId="284"/>
        </pc:sldMkLst>
      </pc:sldChg>
      <pc:sldMasterChg chg="modSldLayout">
        <pc:chgData name="Tammy Wilson" userId="e3b55da62d900d7c" providerId="LiveId" clId="{1E19A7D0-5F45-4993-A4F5-FDD8E7D22C85}" dt="2021-09-12T17:14:04.598" v="521" actId="255"/>
        <pc:sldMasterMkLst>
          <pc:docMk/>
          <pc:sldMasterMk cId="3832639713" sldId="2147483648"/>
        </pc:sldMasterMkLst>
        <pc:sldLayoutChg chg="modSp">
          <pc:chgData name="Tammy Wilson" userId="e3b55da62d900d7c" providerId="LiveId" clId="{1E19A7D0-5F45-4993-A4F5-FDD8E7D22C85}" dt="2021-09-12T17:14:04.598" v="521" actId="255"/>
          <pc:sldLayoutMkLst>
            <pc:docMk/>
            <pc:sldMasterMk cId="3832639713" sldId="2147483648"/>
            <pc:sldLayoutMk cId="4211251605" sldId="2147483650"/>
          </pc:sldLayoutMkLst>
          <pc:spChg chg="mod">
            <ac:chgData name="Tammy Wilson" userId="e3b55da62d900d7c" providerId="LiveId" clId="{1E19A7D0-5F45-4993-A4F5-FDD8E7D22C85}" dt="2021-09-12T17:13:59.033" v="520" actId="2711"/>
            <ac:spMkLst>
              <pc:docMk/>
              <pc:sldMasterMk cId="3832639713" sldId="2147483648"/>
              <pc:sldLayoutMk cId="4211251605" sldId="2147483650"/>
              <ac:spMk id="2" creationId="{16377DD5-9A2D-483B-A6DE-6C4F205ACB02}"/>
            </ac:spMkLst>
          </pc:spChg>
          <pc:spChg chg="mod">
            <ac:chgData name="Tammy Wilson" userId="e3b55da62d900d7c" providerId="LiveId" clId="{1E19A7D0-5F45-4993-A4F5-FDD8E7D22C85}" dt="2021-09-12T17:14:04.598" v="521" actId="255"/>
            <ac:spMkLst>
              <pc:docMk/>
              <pc:sldMasterMk cId="3832639713" sldId="2147483648"/>
              <pc:sldLayoutMk cId="4211251605" sldId="2147483650"/>
              <ac:spMk id="3" creationId="{1EBBC1BA-E0FB-47D7-AFB6-AFBAC38B3B0C}"/>
            </ac:spMkLst>
          </pc:spChg>
        </pc:sldLayoutChg>
      </pc:sldMasterChg>
    </pc:docChg>
  </pc:docChgLst>
  <pc:docChgLst>
    <pc:chgData name="Tammy Wilson" userId="e3b55da62d900d7c" providerId="LiveId" clId="{7FAAF391-811E-4479-BD00-664224BBC888}"/>
    <pc:docChg chg="custSel addSld modSld">
      <pc:chgData name="Tammy Wilson" userId="e3b55da62d900d7c" providerId="LiveId" clId="{7FAAF391-811E-4479-BD00-664224BBC888}" dt="2023-01-09T18:06:09.365" v="924" actId="20577"/>
      <pc:docMkLst>
        <pc:docMk/>
      </pc:docMkLst>
      <pc:sldChg chg="modSp">
        <pc:chgData name="Tammy Wilson" userId="e3b55da62d900d7c" providerId="LiveId" clId="{7FAAF391-811E-4479-BD00-664224BBC888}" dt="2022-12-30T02:03:02.725" v="786" actId="20577"/>
        <pc:sldMkLst>
          <pc:docMk/>
          <pc:sldMk cId="3796654424" sldId="257"/>
        </pc:sldMkLst>
        <pc:spChg chg="mod">
          <ac:chgData name="Tammy Wilson" userId="e3b55da62d900d7c" providerId="LiveId" clId="{7FAAF391-811E-4479-BD00-664224BBC888}" dt="2022-12-30T02:03:02.725" v="786" actId="20577"/>
          <ac:spMkLst>
            <pc:docMk/>
            <pc:sldMk cId="3796654424" sldId="257"/>
            <ac:spMk id="3" creationId="{67937A3F-CCF8-45B6-8FA8-061F736A0E47}"/>
          </ac:spMkLst>
        </pc:spChg>
      </pc:sldChg>
      <pc:sldChg chg="modSp">
        <pc:chgData name="Tammy Wilson" userId="e3b55da62d900d7c" providerId="LiveId" clId="{7FAAF391-811E-4479-BD00-664224BBC888}" dt="2022-12-30T02:03:43.059" v="807" actId="207"/>
        <pc:sldMkLst>
          <pc:docMk/>
          <pc:sldMk cId="2044294928" sldId="268"/>
        </pc:sldMkLst>
        <pc:spChg chg="mod">
          <ac:chgData name="Tammy Wilson" userId="e3b55da62d900d7c" providerId="LiveId" clId="{7FAAF391-811E-4479-BD00-664224BBC888}" dt="2022-12-30T02:03:43.059" v="807" actId="207"/>
          <ac:spMkLst>
            <pc:docMk/>
            <pc:sldMk cId="2044294928" sldId="268"/>
            <ac:spMk id="2" creationId="{580D16F3-9B8C-412F-B824-5A6941C64FF1}"/>
          </ac:spMkLst>
        </pc:spChg>
        <pc:picChg chg="mod">
          <ac:chgData name="Tammy Wilson" userId="e3b55da62d900d7c" providerId="LiveId" clId="{7FAAF391-811E-4479-BD00-664224BBC888}" dt="2022-12-30T02:03:32.109" v="788" actId="1076"/>
          <ac:picMkLst>
            <pc:docMk/>
            <pc:sldMk cId="2044294928" sldId="268"/>
            <ac:picMk id="1026" creationId="{C5E129F9-03EE-481C-A188-513868947997}"/>
          </ac:picMkLst>
        </pc:picChg>
      </pc:sldChg>
      <pc:sldChg chg="delSp modSp">
        <pc:chgData name="Tammy Wilson" userId="e3b55da62d900d7c" providerId="LiveId" clId="{7FAAF391-811E-4479-BD00-664224BBC888}" dt="2022-12-22T22:05:35.892" v="2" actId="14100"/>
        <pc:sldMkLst>
          <pc:docMk/>
          <pc:sldMk cId="1161281501" sldId="272"/>
        </pc:sldMkLst>
        <pc:spChg chg="del">
          <ac:chgData name="Tammy Wilson" userId="e3b55da62d900d7c" providerId="LiveId" clId="{7FAAF391-811E-4479-BD00-664224BBC888}" dt="2022-12-22T22:05:31.697" v="0" actId="478"/>
          <ac:spMkLst>
            <pc:docMk/>
            <pc:sldMk cId="1161281501" sldId="272"/>
            <ac:spMk id="3" creationId="{83303504-786F-48CF-A238-5F1717A67540}"/>
          </ac:spMkLst>
        </pc:spChg>
        <pc:picChg chg="mod">
          <ac:chgData name="Tammy Wilson" userId="e3b55da62d900d7c" providerId="LiveId" clId="{7FAAF391-811E-4479-BD00-664224BBC888}" dt="2022-12-22T22:05:35.892" v="2" actId="14100"/>
          <ac:picMkLst>
            <pc:docMk/>
            <pc:sldMk cId="1161281501" sldId="272"/>
            <ac:picMk id="5122" creationId="{D48C9BC8-F36A-43FF-909A-C298FE06CD07}"/>
          </ac:picMkLst>
        </pc:picChg>
      </pc:sldChg>
      <pc:sldChg chg="modSp">
        <pc:chgData name="Tammy Wilson" userId="e3b55da62d900d7c" providerId="LiveId" clId="{7FAAF391-811E-4479-BD00-664224BBC888}" dt="2022-12-30T02:06:26.263" v="823" actId="20577"/>
        <pc:sldMkLst>
          <pc:docMk/>
          <pc:sldMk cId="122555259" sldId="273"/>
        </pc:sldMkLst>
        <pc:spChg chg="mod">
          <ac:chgData name="Tammy Wilson" userId="e3b55da62d900d7c" providerId="LiveId" clId="{7FAAF391-811E-4479-BD00-664224BBC888}" dt="2022-12-30T02:06:26.263" v="823" actId="20577"/>
          <ac:spMkLst>
            <pc:docMk/>
            <pc:sldMk cId="122555259" sldId="273"/>
            <ac:spMk id="3" creationId="{14408CC3-DFEF-49DF-8970-CAC3C2AB1161}"/>
          </ac:spMkLst>
        </pc:spChg>
      </pc:sldChg>
      <pc:sldChg chg="modSp">
        <pc:chgData name="Tammy Wilson" userId="e3b55da62d900d7c" providerId="LiveId" clId="{7FAAF391-811E-4479-BD00-664224BBC888}" dt="2022-12-30T02:08:02.365" v="827" actId="115"/>
        <pc:sldMkLst>
          <pc:docMk/>
          <pc:sldMk cId="2083956822" sldId="274"/>
        </pc:sldMkLst>
        <pc:spChg chg="mod">
          <ac:chgData name="Tammy Wilson" userId="e3b55da62d900d7c" providerId="LiveId" clId="{7FAAF391-811E-4479-BD00-664224BBC888}" dt="2022-12-30T02:08:02.365" v="827" actId="115"/>
          <ac:spMkLst>
            <pc:docMk/>
            <pc:sldMk cId="2083956822" sldId="274"/>
            <ac:spMk id="3" creationId="{14408CC3-DFEF-49DF-8970-CAC3C2AB1161}"/>
          </ac:spMkLst>
        </pc:spChg>
      </pc:sldChg>
      <pc:sldChg chg="modSp">
        <pc:chgData name="Tammy Wilson" userId="e3b55da62d900d7c" providerId="LiveId" clId="{7FAAF391-811E-4479-BD00-664224BBC888}" dt="2022-12-30T02:10:39.689" v="829" actId="207"/>
        <pc:sldMkLst>
          <pc:docMk/>
          <pc:sldMk cId="554991144" sldId="276"/>
        </pc:sldMkLst>
        <pc:spChg chg="mod">
          <ac:chgData name="Tammy Wilson" userId="e3b55da62d900d7c" providerId="LiveId" clId="{7FAAF391-811E-4479-BD00-664224BBC888}" dt="2022-12-30T02:10:39.689" v="829" actId="207"/>
          <ac:spMkLst>
            <pc:docMk/>
            <pc:sldMk cId="554991144" sldId="276"/>
            <ac:spMk id="3" creationId="{14408CC3-DFEF-49DF-8970-CAC3C2AB1161}"/>
          </ac:spMkLst>
        </pc:spChg>
      </pc:sldChg>
      <pc:sldChg chg="modSp">
        <pc:chgData name="Tammy Wilson" userId="e3b55da62d900d7c" providerId="LiveId" clId="{7FAAF391-811E-4479-BD00-664224BBC888}" dt="2022-12-22T22:08:55.725" v="127" actId="20577"/>
        <pc:sldMkLst>
          <pc:docMk/>
          <pc:sldMk cId="788436337" sldId="277"/>
        </pc:sldMkLst>
        <pc:spChg chg="mod">
          <ac:chgData name="Tammy Wilson" userId="e3b55da62d900d7c" providerId="LiveId" clId="{7FAAF391-811E-4479-BD00-664224BBC888}" dt="2022-12-22T22:08:55.725" v="127" actId="20577"/>
          <ac:spMkLst>
            <pc:docMk/>
            <pc:sldMk cId="788436337" sldId="277"/>
            <ac:spMk id="3" creationId="{14408CC3-DFEF-49DF-8970-CAC3C2AB1161}"/>
          </ac:spMkLst>
        </pc:spChg>
      </pc:sldChg>
      <pc:sldChg chg="modSp">
        <pc:chgData name="Tammy Wilson" userId="e3b55da62d900d7c" providerId="LiveId" clId="{7FAAF391-811E-4479-BD00-664224BBC888}" dt="2022-12-30T02:04:55.195" v="808" actId="207"/>
        <pc:sldMkLst>
          <pc:docMk/>
          <pc:sldMk cId="426178744" sldId="281"/>
        </pc:sldMkLst>
        <pc:spChg chg="mod">
          <ac:chgData name="Tammy Wilson" userId="e3b55da62d900d7c" providerId="LiveId" clId="{7FAAF391-811E-4479-BD00-664224BBC888}" dt="2022-12-30T02:04:55.195" v="808" actId="207"/>
          <ac:spMkLst>
            <pc:docMk/>
            <pc:sldMk cId="426178744" sldId="281"/>
            <ac:spMk id="3" creationId="{51BE6D2E-328C-44C6-AD42-A636F18736A4}"/>
          </ac:spMkLst>
        </pc:spChg>
      </pc:sldChg>
      <pc:sldChg chg="modSp">
        <pc:chgData name="Tammy Wilson" userId="e3b55da62d900d7c" providerId="LiveId" clId="{7FAAF391-811E-4479-BD00-664224BBC888}" dt="2023-01-09T18:06:09.365" v="924" actId="20577"/>
        <pc:sldMkLst>
          <pc:docMk/>
          <pc:sldMk cId="1754501930" sldId="283"/>
        </pc:sldMkLst>
        <pc:spChg chg="mod">
          <ac:chgData name="Tammy Wilson" userId="e3b55da62d900d7c" providerId="LiveId" clId="{7FAAF391-811E-4479-BD00-664224BBC888}" dt="2023-01-09T18:06:09.365" v="924" actId="20577"/>
          <ac:spMkLst>
            <pc:docMk/>
            <pc:sldMk cId="1754501930" sldId="283"/>
            <ac:spMk id="3" creationId="{1A8EF082-532E-4ED7-8489-3B30731FF0FD}"/>
          </ac:spMkLst>
        </pc:spChg>
      </pc:sldChg>
      <pc:sldChg chg="addSp modSp add">
        <pc:chgData name="Tammy Wilson" userId="e3b55da62d900d7c" providerId="LiveId" clId="{7FAAF391-811E-4479-BD00-664224BBC888}" dt="2022-12-22T22:26:04.637" v="748" actId="14100"/>
        <pc:sldMkLst>
          <pc:docMk/>
          <pc:sldMk cId="900826406" sldId="285"/>
        </pc:sldMkLst>
        <pc:spChg chg="mod">
          <ac:chgData name="Tammy Wilson" userId="e3b55da62d900d7c" providerId="LiveId" clId="{7FAAF391-811E-4479-BD00-664224BBC888}" dt="2022-12-22T22:10:22.386" v="153" actId="20577"/>
          <ac:spMkLst>
            <pc:docMk/>
            <pc:sldMk cId="900826406" sldId="285"/>
            <ac:spMk id="2" creationId="{41DDC75A-7755-4ED9-8993-3067C0B0FA3D}"/>
          </ac:spMkLst>
        </pc:spChg>
        <pc:spChg chg="mod">
          <ac:chgData name="Tammy Wilson" userId="e3b55da62d900d7c" providerId="LiveId" clId="{7FAAF391-811E-4479-BD00-664224BBC888}" dt="2022-12-22T22:25:54.699" v="746" actId="14100"/>
          <ac:spMkLst>
            <pc:docMk/>
            <pc:sldMk cId="900826406" sldId="285"/>
            <ac:spMk id="3" creationId="{7161ECA5-FB8C-42E6-9291-67BDB32163B7}"/>
          </ac:spMkLst>
        </pc:spChg>
        <pc:picChg chg="add mod">
          <ac:chgData name="Tammy Wilson" userId="e3b55da62d900d7c" providerId="LiveId" clId="{7FAAF391-811E-4479-BD00-664224BBC888}" dt="2022-12-22T22:26:04.637" v="748" actId="14100"/>
          <ac:picMkLst>
            <pc:docMk/>
            <pc:sldMk cId="900826406" sldId="285"/>
            <ac:picMk id="5122" creationId="{77D5E0E0-E047-41AF-8B31-851971D9CF6F}"/>
          </ac:picMkLst>
        </pc:picChg>
        <pc:picChg chg="add mod">
          <ac:chgData name="Tammy Wilson" userId="e3b55da62d900d7c" providerId="LiveId" clId="{7FAAF391-811E-4479-BD00-664224BBC888}" dt="2022-12-22T22:26:01.887" v="747" actId="14100"/>
          <ac:picMkLst>
            <pc:docMk/>
            <pc:sldMk cId="900826406" sldId="285"/>
            <ac:picMk id="5124" creationId="{ECA2CB01-4423-43E5-BED6-D1538E8D641C}"/>
          </ac:picMkLst>
        </pc:picChg>
      </pc:sldChg>
      <pc:sldChg chg="addSp modSp add">
        <pc:chgData name="Tammy Wilson" userId="e3b55da62d900d7c" providerId="LiveId" clId="{7FAAF391-811E-4479-BD00-664224BBC888}" dt="2022-12-22T22:24:20.541" v="719" actId="20577"/>
        <pc:sldMkLst>
          <pc:docMk/>
          <pc:sldMk cId="814944221" sldId="286"/>
        </pc:sldMkLst>
        <pc:spChg chg="mod">
          <ac:chgData name="Tammy Wilson" userId="e3b55da62d900d7c" providerId="LiveId" clId="{7FAAF391-811E-4479-BD00-664224BBC888}" dt="2022-12-22T22:10:38.986" v="180" actId="20577"/>
          <ac:spMkLst>
            <pc:docMk/>
            <pc:sldMk cId="814944221" sldId="286"/>
            <ac:spMk id="2" creationId="{41DDC75A-7755-4ED9-8993-3067C0B0FA3D}"/>
          </ac:spMkLst>
        </pc:spChg>
        <pc:spChg chg="mod">
          <ac:chgData name="Tammy Wilson" userId="e3b55da62d900d7c" providerId="LiveId" clId="{7FAAF391-811E-4479-BD00-664224BBC888}" dt="2022-12-22T22:24:20.541" v="719" actId="20577"/>
          <ac:spMkLst>
            <pc:docMk/>
            <pc:sldMk cId="814944221" sldId="286"/>
            <ac:spMk id="3" creationId="{7161ECA5-FB8C-42E6-9291-67BDB32163B7}"/>
          </ac:spMkLst>
        </pc:spChg>
        <pc:picChg chg="add mod">
          <ac:chgData name="Tammy Wilson" userId="e3b55da62d900d7c" providerId="LiveId" clId="{7FAAF391-811E-4479-BD00-664224BBC888}" dt="2022-12-22T22:24:11.736" v="696" actId="1076"/>
          <ac:picMkLst>
            <pc:docMk/>
            <pc:sldMk cId="814944221" sldId="286"/>
            <ac:picMk id="4098" creationId="{E9A42E1E-66B3-4A9F-92FC-65EDBCCA7F0A}"/>
          </ac:picMkLst>
        </pc:picChg>
      </pc:sldChg>
      <pc:sldChg chg="addSp delSp modSp add">
        <pc:chgData name="Tammy Wilson" userId="e3b55da62d900d7c" providerId="LiveId" clId="{7FAAF391-811E-4479-BD00-664224BBC888}" dt="2022-12-22T22:22:42.320" v="570" actId="20577"/>
        <pc:sldMkLst>
          <pc:docMk/>
          <pc:sldMk cId="1071586064" sldId="287"/>
        </pc:sldMkLst>
        <pc:spChg chg="mod">
          <ac:chgData name="Tammy Wilson" userId="e3b55da62d900d7c" providerId="LiveId" clId="{7FAAF391-811E-4479-BD00-664224BBC888}" dt="2022-12-22T22:10:59.290" v="210" actId="20577"/>
          <ac:spMkLst>
            <pc:docMk/>
            <pc:sldMk cId="1071586064" sldId="287"/>
            <ac:spMk id="2" creationId="{41DDC75A-7755-4ED9-8993-3067C0B0FA3D}"/>
          </ac:spMkLst>
        </pc:spChg>
        <pc:spChg chg="mod">
          <ac:chgData name="Tammy Wilson" userId="e3b55da62d900d7c" providerId="LiveId" clId="{7FAAF391-811E-4479-BD00-664224BBC888}" dt="2022-12-22T22:22:42.320" v="570" actId="20577"/>
          <ac:spMkLst>
            <pc:docMk/>
            <pc:sldMk cId="1071586064" sldId="287"/>
            <ac:spMk id="3" creationId="{7161ECA5-FB8C-42E6-9291-67BDB32163B7}"/>
          </ac:spMkLst>
        </pc:spChg>
        <pc:spChg chg="add del">
          <ac:chgData name="Tammy Wilson" userId="e3b55da62d900d7c" providerId="LiveId" clId="{7FAAF391-811E-4479-BD00-664224BBC888}" dt="2022-12-22T22:21:25.582" v="551" actId="478"/>
          <ac:spMkLst>
            <pc:docMk/>
            <pc:sldMk cId="1071586064" sldId="287"/>
            <ac:spMk id="4" creationId="{4D03DF7C-486F-41AD-A246-7A56EFB51904}"/>
          </ac:spMkLst>
        </pc:spChg>
        <pc:spChg chg="add del">
          <ac:chgData name="Tammy Wilson" userId="e3b55da62d900d7c" providerId="LiveId" clId="{7FAAF391-811E-4479-BD00-664224BBC888}" dt="2022-12-22T22:21:29.273" v="553" actId="478"/>
          <ac:spMkLst>
            <pc:docMk/>
            <pc:sldMk cId="1071586064" sldId="287"/>
            <ac:spMk id="5" creationId="{39BD0EDB-084F-4896-935A-9F33AF82FBD7}"/>
          </ac:spMkLst>
        </pc:spChg>
        <pc:picChg chg="add mod">
          <ac:chgData name="Tammy Wilson" userId="e3b55da62d900d7c" providerId="LiveId" clId="{7FAAF391-811E-4479-BD00-664224BBC888}" dt="2022-12-22T22:22:33.914" v="560" actId="1076"/>
          <ac:picMkLst>
            <pc:docMk/>
            <pc:sldMk cId="1071586064" sldId="287"/>
            <ac:picMk id="6" creationId="{E1CB04BE-AD2D-4F91-BFD6-1965593D7CC1}"/>
          </ac:picMkLst>
        </pc:picChg>
        <pc:picChg chg="add mod">
          <ac:chgData name="Tammy Wilson" userId="e3b55da62d900d7c" providerId="LiveId" clId="{7FAAF391-811E-4479-BD00-664224BBC888}" dt="2022-12-22T22:22:28.009" v="556" actId="1076"/>
          <ac:picMkLst>
            <pc:docMk/>
            <pc:sldMk cId="1071586064" sldId="287"/>
            <ac:picMk id="3078" creationId="{D01D028A-33D9-4A55-913B-3F6E35B99141}"/>
          </ac:picMkLst>
        </pc:picChg>
      </pc:sldChg>
      <pc:sldChg chg="addSp modSp add">
        <pc:chgData name="Tammy Wilson" userId="e3b55da62d900d7c" providerId="LiveId" clId="{7FAAF391-811E-4479-BD00-664224BBC888}" dt="2023-01-09T18:03:47.835" v="893" actId="20577"/>
        <pc:sldMkLst>
          <pc:docMk/>
          <pc:sldMk cId="3386958016" sldId="288"/>
        </pc:sldMkLst>
        <pc:spChg chg="mod">
          <ac:chgData name="Tammy Wilson" userId="e3b55da62d900d7c" providerId="LiveId" clId="{7FAAF391-811E-4479-BD00-664224BBC888}" dt="2022-12-22T22:11:25.384" v="243" actId="20577"/>
          <ac:spMkLst>
            <pc:docMk/>
            <pc:sldMk cId="3386958016" sldId="288"/>
            <ac:spMk id="2" creationId="{41DDC75A-7755-4ED9-8993-3067C0B0FA3D}"/>
          </ac:spMkLst>
        </pc:spChg>
        <pc:spChg chg="mod">
          <ac:chgData name="Tammy Wilson" userId="e3b55da62d900d7c" providerId="LiveId" clId="{7FAAF391-811E-4479-BD00-664224BBC888}" dt="2023-01-09T18:03:47.835" v="893" actId="20577"/>
          <ac:spMkLst>
            <pc:docMk/>
            <pc:sldMk cId="3386958016" sldId="288"/>
            <ac:spMk id="3" creationId="{7161ECA5-FB8C-42E6-9291-67BDB32163B7}"/>
          </ac:spMkLst>
        </pc:spChg>
        <pc:picChg chg="add mod">
          <ac:chgData name="Tammy Wilson" userId="e3b55da62d900d7c" providerId="LiveId" clId="{7FAAF391-811E-4479-BD00-664224BBC888}" dt="2022-12-22T22:20:03.531" v="529" actId="1076"/>
          <ac:picMkLst>
            <pc:docMk/>
            <pc:sldMk cId="3386958016" sldId="288"/>
            <ac:picMk id="2050" creationId="{ADA01474-2996-4E3C-BFB5-9BF53964AEB7}"/>
          </ac:picMkLst>
        </pc:picChg>
      </pc:sldChg>
      <pc:sldChg chg="addSp delSp modSp add">
        <pc:chgData name="Tammy Wilson" userId="e3b55da62d900d7c" providerId="LiveId" clId="{7FAAF391-811E-4479-BD00-664224BBC888}" dt="2022-12-22T22:17:31.947" v="490" actId="14100"/>
        <pc:sldMkLst>
          <pc:docMk/>
          <pc:sldMk cId="2880414629" sldId="289"/>
        </pc:sldMkLst>
        <pc:spChg chg="mod">
          <ac:chgData name="Tammy Wilson" userId="e3b55da62d900d7c" providerId="LiveId" clId="{7FAAF391-811E-4479-BD00-664224BBC888}" dt="2022-12-22T22:11:52.207" v="276" actId="20577"/>
          <ac:spMkLst>
            <pc:docMk/>
            <pc:sldMk cId="2880414629" sldId="289"/>
            <ac:spMk id="2" creationId="{41DDC75A-7755-4ED9-8993-3067C0B0FA3D}"/>
          </ac:spMkLst>
        </pc:spChg>
        <pc:spChg chg="mod">
          <ac:chgData name="Tammy Wilson" userId="e3b55da62d900d7c" providerId="LiveId" clId="{7FAAF391-811E-4479-BD00-664224BBC888}" dt="2022-12-22T22:15:46.474" v="481" actId="20577"/>
          <ac:spMkLst>
            <pc:docMk/>
            <pc:sldMk cId="2880414629" sldId="289"/>
            <ac:spMk id="3" creationId="{7161ECA5-FB8C-42E6-9291-67BDB32163B7}"/>
          </ac:spMkLst>
        </pc:spChg>
        <pc:picChg chg="add mod">
          <ac:chgData name="Tammy Wilson" userId="e3b55da62d900d7c" providerId="LiveId" clId="{7FAAF391-811E-4479-BD00-664224BBC888}" dt="2022-12-22T22:15:49.407" v="482" actId="1076"/>
          <ac:picMkLst>
            <pc:docMk/>
            <pc:sldMk cId="2880414629" sldId="289"/>
            <ac:picMk id="1026" creationId="{8EAE7AA4-8C4D-4523-B59A-B44F649C934D}"/>
          </ac:picMkLst>
        </pc:picChg>
        <pc:picChg chg="add mod">
          <ac:chgData name="Tammy Wilson" userId="e3b55da62d900d7c" providerId="LiveId" clId="{7FAAF391-811E-4479-BD00-664224BBC888}" dt="2022-12-22T22:17:31.947" v="490" actId="14100"/>
          <ac:picMkLst>
            <pc:docMk/>
            <pc:sldMk cId="2880414629" sldId="289"/>
            <ac:picMk id="1028" creationId="{90EF9761-272A-496A-B450-FE4CB0F64B78}"/>
          </ac:picMkLst>
        </pc:picChg>
        <pc:picChg chg="add del">
          <ac:chgData name="Tammy Wilson" userId="e3b55da62d900d7c" providerId="LiveId" clId="{7FAAF391-811E-4479-BD00-664224BBC888}" dt="2022-12-22T22:17:21.060" v="486" actId="478"/>
          <ac:picMkLst>
            <pc:docMk/>
            <pc:sldMk cId="2880414629" sldId="289"/>
            <ac:picMk id="1030" creationId="{C226642C-4E01-4B24-86B7-B7A0F1341615}"/>
          </ac:picMkLst>
        </pc:picChg>
        <pc:picChg chg="add mod">
          <ac:chgData name="Tammy Wilson" userId="e3b55da62d900d7c" providerId="LiveId" clId="{7FAAF391-811E-4479-BD00-664224BBC888}" dt="2022-12-22T22:17:27.907" v="489" actId="1076"/>
          <ac:picMkLst>
            <pc:docMk/>
            <pc:sldMk cId="2880414629" sldId="289"/>
            <ac:picMk id="1032" creationId="{3FFFAC6E-4B3A-42C5-AD13-E4E48112765D}"/>
          </ac:picMkLst>
        </pc:picChg>
      </pc:sldChg>
      <pc:sldChg chg="modSp add">
        <pc:chgData name="Tammy Wilson" userId="e3b55da62d900d7c" providerId="LiveId" clId="{7FAAF391-811E-4479-BD00-664224BBC888}" dt="2022-12-30T02:13:25.341" v="892" actId="20577"/>
        <pc:sldMkLst>
          <pc:docMk/>
          <pc:sldMk cId="453424137" sldId="290"/>
        </pc:sldMkLst>
        <pc:spChg chg="mod">
          <ac:chgData name="Tammy Wilson" userId="e3b55da62d900d7c" providerId="LiveId" clId="{7FAAF391-811E-4479-BD00-664224BBC888}" dt="2022-12-30T02:13:25.341" v="892" actId="20577"/>
          <ac:spMkLst>
            <pc:docMk/>
            <pc:sldMk cId="453424137" sldId="290"/>
            <ac:spMk id="2" creationId="{10624DE3-1630-485B-B6AE-F76AB71775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76488-E740-4881-9BE7-F51F16202F4D}"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B980D-9667-4F20-B733-6BD4D615AEA5}" type="slidenum">
              <a:rPr lang="en-US" smtClean="0"/>
              <a:t>‹#›</a:t>
            </a:fld>
            <a:endParaRPr lang="en-US"/>
          </a:p>
        </p:txBody>
      </p:sp>
    </p:spTree>
    <p:extLst>
      <p:ext uri="{BB962C8B-B14F-4D97-AF65-F5344CB8AC3E}">
        <p14:creationId xmlns:p14="http://schemas.microsoft.com/office/powerpoint/2010/main" val="66609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leaf shape, </a:t>
            </a:r>
            <a:r>
              <a:rPr lang="en-US" dirty="0" err="1"/>
              <a:t>colour</a:t>
            </a:r>
            <a:r>
              <a:rPr lang="en-US" dirty="0"/>
              <a:t>, and petioles to identify plants</a:t>
            </a:r>
          </a:p>
        </p:txBody>
      </p:sp>
      <p:sp>
        <p:nvSpPr>
          <p:cNvPr id="4" name="Slide Number Placeholder 3"/>
          <p:cNvSpPr>
            <a:spLocks noGrp="1"/>
          </p:cNvSpPr>
          <p:nvPr>
            <p:ph type="sldNum" sz="quarter" idx="5"/>
          </p:nvPr>
        </p:nvSpPr>
        <p:spPr/>
        <p:txBody>
          <a:bodyPr/>
          <a:lstStyle/>
          <a:p>
            <a:fld id="{AC2B980D-9667-4F20-B733-6BD4D615AEA5}" type="slidenum">
              <a:rPr lang="en-US" smtClean="0"/>
              <a:t>5</a:t>
            </a:fld>
            <a:endParaRPr lang="en-US"/>
          </a:p>
        </p:txBody>
      </p:sp>
    </p:spTree>
    <p:extLst>
      <p:ext uri="{BB962C8B-B14F-4D97-AF65-F5344CB8AC3E}">
        <p14:creationId xmlns:p14="http://schemas.microsoft.com/office/powerpoint/2010/main" val="3992577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unfavorable weather approaches, hormones in the trees trigger the process of abscission whereby the leaves are actively cut-off of the tree by specialized cells. ... This is one of the reasons why trees turn red, orange, and gold colors during the fall</a:t>
            </a:r>
            <a:endParaRPr lang="en-US" dirty="0"/>
          </a:p>
        </p:txBody>
      </p:sp>
      <p:sp>
        <p:nvSpPr>
          <p:cNvPr id="4" name="Slide Number Placeholder 3"/>
          <p:cNvSpPr>
            <a:spLocks noGrp="1"/>
          </p:cNvSpPr>
          <p:nvPr>
            <p:ph type="sldNum" sz="quarter" idx="5"/>
          </p:nvPr>
        </p:nvSpPr>
        <p:spPr/>
        <p:txBody>
          <a:bodyPr/>
          <a:lstStyle/>
          <a:p>
            <a:fld id="{AC2B980D-9667-4F20-B733-6BD4D615AEA5}" type="slidenum">
              <a:rPr lang="en-US" smtClean="0"/>
              <a:t>42</a:t>
            </a:fld>
            <a:endParaRPr lang="en-US"/>
          </a:p>
        </p:txBody>
      </p:sp>
    </p:spTree>
    <p:extLst>
      <p:ext uri="{BB962C8B-B14F-4D97-AF65-F5344CB8AC3E}">
        <p14:creationId xmlns:p14="http://schemas.microsoft.com/office/powerpoint/2010/main" val="378069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Fenestrated</a:t>
            </a:r>
          </a:p>
        </p:txBody>
      </p:sp>
      <p:sp>
        <p:nvSpPr>
          <p:cNvPr id="4" name="Slide Number Placeholder 3"/>
          <p:cNvSpPr>
            <a:spLocks noGrp="1"/>
          </p:cNvSpPr>
          <p:nvPr>
            <p:ph type="sldNum" sz="quarter" idx="5"/>
          </p:nvPr>
        </p:nvSpPr>
        <p:spPr/>
        <p:txBody>
          <a:bodyPr/>
          <a:lstStyle/>
          <a:p>
            <a:fld id="{AC2B980D-9667-4F20-B733-6BD4D615AEA5}" type="slidenum">
              <a:rPr lang="en-US" smtClean="0"/>
              <a:t>8</a:t>
            </a:fld>
            <a:endParaRPr lang="en-US"/>
          </a:p>
        </p:txBody>
      </p:sp>
    </p:spTree>
    <p:extLst>
      <p:ext uri="{BB962C8B-B14F-4D97-AF65-F5344CB8AC3E}">
        <p14:creationId xmlns:p14="http://schemas.microsoft.com/office/powerpoint/2010/main" val="227173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Compound </a:t>
            </a:r>
            <a:r>
              <a:rPr lang="en-US" dirty="0" err="1"/>
              <a:t>pinate</a:t>
            </a:r>
            <a:endParaRPr lang="en-US" dirty="0"/>
          </a:p>
        </p:txBody>
      </p:sp>
      <p:sp>
        <p:nvSpPr>
          <p:cNvPr id="4" name="Slide Number Placeholder 3"/>
          <p:cNvSpPr>
            <a:spLocks noGrp="1"/>
          </p:cNvSpPr>
          <p:nvPr>
            <p:ph type="sldNum" sz="quarter" idx="5"/>
          </p:nvPr>
        </p:nvSpPr>
        <p:spPr/>
        <p:txBody>
          <a:bodyPr/>
          <a:lstStyle/>
          <a:p>
            <a:fld id="{AC2B980D-9667-4F20-B733-6BD4D615AEA5}" type="slidenum">
              <a:rPr lang="en-US" smtClean="0"/>
              <a:t>11</a:t>
            </a:fld>
            <a:endParaRPr lang="en-US"/>
          </a:p>
        </p:txBody>
      </p:sp>
    </p:spTree>
    <p:extLst>
      <p:ext uri="{BB962C8B-B14F-4D97-AF65-F5344CB8AC3E}">
        <p14:creationId xmlns:p14="http://schemas.microsoft.com/office/powerpoint/2010/main" val="51893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Simple leaves </a:t>
            </a:r>
            <a:r>
              <a:rPr lang="en-US" sz="1200" b="1" i="0" kern="1200" dirty="0">
                <a:solidFill>
                  <a:schemeClr val="tx1"/>
                </a:solidFill>
                <a:effectLst/>
                <a:latin typeface="+mn-lt"/>
                <a:ea typeface="+mn-ea"/>
                <a:cs typeface="+mn-cs"/>
              </a:rPr>
              <a:t>have more surface area for absorbing sunlight</a:t>
            </a:r>
            <a:r>
              <a:rPr lang="en-US" sz="1200" b="0" i="0" kern="1200" dirty="0">
                <a:solidFill>
                  <a:schemeClr val="tx1"/>
                </a:solidFill>
                <a:effectLst/>
                <a:latin typeface="+mn-lt"/>
                <a:ea typeface="+mn-ea"/>
                <a:cs typeface="+mn-cs"/>
              </a:rPr>
              <a:t>, and are more often found in habitats where water loss is not a serious problem. Leaves may be pinnately compound, with each leaflet directly opposite another along a central vein, or palmately compound, having leaflets which radiate out from a single point.</a:t>
            </a:r>
            <a:endParaRPr lang="en-US" dirty="0"/>
          </a:p>
        </p:txBody>
      </p:sp>
      <p:sp>
        <p:nvSpPr>
          <p:cNvPr id="4" name="Slide Number Placeholder 3"/>
          <p:cNvSpPr>
            <a:spLocks noGrp="1"/>
          </p:cNvSpPr>
          <p:nvPr>
            <p:ph type="sldNum" sz="quarter" idx="5"/>
          </p:nvPr>
        </p:nvSpPr>
        <p:spPr/>
        <p:txBody>
          <a:bodyPr/>
          <a:lstStyle/>
          <a:p>
            <a:fld id="{AC2B980D-9667-4F20-B733-6BD4D615AEA5}" type="slidenum">
              <a:rPr lang="en-US" smtClean="0"/>
              <a:t>14</a:t>
            </a:fld>
            <a:endParaRPr lang="en-US"/>
          </a:p>
        </p:txBody>
      </p:sp>
    </p:spTree>
    <p:extLst>
      <p:ext uri="{BB962C8B-B14F-4D97-AF65-F5344CB8AC3E}">
        <p14:creationId xmlns:p14="http://schemas.microsoft.com/office/powerpoint/2010/main" val="269320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B980D-9667-4F20-B733-6BD4D615AEA5}" type="slidenum">
              <a:rPr lang="en-US" smtClean="0"/>
              <a:t>16</a:t>
            </a:fld>
            <a:endParaRPr lang="en-US"/>
          </a:p>
        </p:txBody>
      </p:sp>
    </p:spTree>
    <p:extLst>
      <p:ext uri="{BB962C8B-B14F-4D97-AF65-F5344CB8AC3E}">
        <p14:creationId xmlns:p14="http://schemas.microsoft.com/office/powerpoint/2010/main" val="203477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word mesophyll is </a:t>
            </a:r>
            <a:r>
              <a:rPr lang="en-US" sz="1200" kern="1200" dirty="0" err="1">
                <a:solidFill>
                  <a:schemeClr val="tx1"/>
                </a:solidFill>
                <a:effectLst/>
                <a:latin typeface="+mn-lt"/>
                <a:ea typeface="+mn-ea"/>
                <a:cs typeface="+mn-cs"/>
              </a:rPr>
              <a:t>greek</a:t>
            </a:r>
            <a:r>
              <a:rPr lang="en-US" sz="1200" kern="1200" dirty="0">
                <a:solidFill>
                  <a:schemeClr val="tx1"/>
                </a:solidFill>
                <a:effectLst/>
                <a:latin typeface="+mn-lt"/>
                <a:ea typeface="+mn-ea"/>
                <a:cs typeface="+mn-cs"/>
              </a:rPr>
              <a:t> and means "middle" (meso) "leaf" (</a:t>
            </a:r>
            <a:r>
              <a:rPr lang="en-US" sz="1200" kern="1200" dirty="0" err="1">
                <a:solidFill>
                  <a:schemeClr val="tx1"/>
                </a:solidFill>
                <a:effectLst/>
                <a:latin typeface="+mn-lt"/>
                <a:ea typeface="+mn-ea"/>
                <a:cs typeface="+mn-cs"/>
              </a:rPr>
              <a:t>phyllon</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AC2B980D-9667-4F20-B733-6BD4D615AEA5}" type="slidenum">
              <a:rPr lang="en-US" smtClean="0"/>
              <a:t>17</a:t>
            </a:fld>
            <a:endParaRPr lang="en-US"/>
          </a:p>
        </p:txBody>
      </p:sp>
    </p:spTree>
    <p:extLst>
      <p:ext uri="{BB962C8B-B14F-4D97-AF65-F5344CB8AC3E}">
        <p14:creationId xmlns:p14="http://schemas.microsoft.com/office/powerpoint/2010/main" val="387387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Tissues must be kept wet. Mosses without cuticles and epidermis must be in moist environments.</a:t>
            </a:r>
          </a:p>
        </p:txBody>
      </p:sp>
      <p:sp>
        <p:nvSpPr>
          <p:cNvPr id="4" name="Slide Number Placeholder 3"/>
          <p:cNvSpPr>
            <a:spLocks noGrp="1"/>
          </p:cNvSpPr>
          <p:nvPr>
            <p:ph type="sldNum" sz="quarter" idx="5"/>
          </p:nvPr>
        </p:nvSpPr>
        <p:spPr/>
        <p:txBody>
          <a:bodyPr/>
          <a:lstStyle/>
          <a:p>
            <a:fld id="{AC2B980D-9667-4F20-B733-6BD4D615AEA5}" type="slidenum">
              <a:rPr lang="en-US" smtClean="0"/>
              <a:t>19</a:t>
            </a:fld>
            <a:endParaRPr lang="en-US"/>
          </a:p>
        </p:txBody>
      </p:sp>
    </p:spTree>
    <p:extLst>
      <p:ext uri="{BB962C8B-B14F-4D97-AF65-F5344CB8AC3E}">
        <p14:creationId xmlns:p14="http://schemas.microsoft.com/office/powerpoint/2010/main" val="93200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water and gas exchange. </a:t>
            </a:r>
          </a:p>
        </p:txBody>
      </p:sp>
      <p:sp>
        <p:nvSpPr>
          <p:cNvPr id="4" name="Slide Number Placeholder 3"/>
          <p:cNvSpPr>
            <a:spLocks noGrp="1"/>
          </p:cNvSpPr>
          <p:nvPr>
            <p:ph type="sldNum" sz="quarter" idx="5"/>
          </p:nvPr>
        </p:nvSpPr>
        <p:spPr/>
        <p:txBody>
          <a:bodyPr/>
          <a:lstStyle/>
          <a:p>
            <a:fld id="{AC2B980D-9667-4F20-B733-6BD4D615AEA5}" type="slidenum">
              <a:rPr lang="en-US" smtClean="0"/>
              <a:t>21</a:t>
            </a:fld>
            <a:endParaRPr lang="en-US"/>
          </a:p>
        </p:txBody>
      </p:sp>
    </p:spTree>
    <p:extLst>
      <p:ext uri="{BB962C8B-B14F-4D97-AF65-F5344CB8AC3E}">
        <p14:creationId xmlns:p14="http://schemas.microsoft.com/office/powerpoint/2010/main" val="206819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Vascular tissue of leaf connects to VT of stem</a:t>
            </a:r>
          </a:p>
        </p:txBody>
      </p:sp>
      <p:sp>
        <p:nvSpPr>
          <p:cNvPr id="4" name="Slide Number Placeholder 3"/>
          <p:cNvSpPr>
            <a:spLocks noGrp="1"/>
          </p:cNvSpPr>
          <p:nvPr>
            <p:ph type="sldNum" sz="quarter" idx="5"/>
          </p:nvPr>
        </p:nvSpPr>
        <p:spPr/>
        <p:txBody>
          <a:bodyPr/>
          <a:lstStyle/>
          <a:p>
            <a:fld id="{AC2B980D-9667-4F20-B733-6BD4D615AEA5}" type="slidenum">
              <a:rPr lang="en-US" smtClean="0"/>
              <a:t>23</a:t>
            </a:fld>
            <a:endParaRPr lang="en-US"/>
          </a:p>
        </p:txBody>
      </p:sp>
    </p:spTree>
    <p:extLst>
      <p:ext uri="{BB962C8B-B14F-4D97-AF65-F5344CB8AC3E}">
        <p14:creationId xmlns:p14="http://schemas.microsoft.com/office/powerpoint/2010/main" val="132684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F212-DB6B-447A-9487-FC13600184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AC34D8-569C-4F49-9DB9-2DAA8E9A7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4BAF37-620B-466D-8F2A-F31B556BEAB9}"/>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5" name="Footer Placeholder 4">
            <a:extLst>
              <a:ext uri="{FF2B5EF4-FFF2-40B4-BE49-F238E27FC236}">
                <a16:creationId xmlns:a16="http://schemas.microsoft.com/office/drawing/2014/main" id="{B735F49C-38B9-4111-A520-6A9A6BB61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20403-0D8B-4ED3-9655-D03B7FD57041}"/>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119493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C062-6257-420A-AD00-1FDFE918D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E1E953-BA30-4736-8BD1-CCC6CF5DA7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7B891-A0AD-4BAD-8EE9-CD80E132044A}"/>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5" name="Footer Placeholder 4">
            <a:extLst>
              <a:ext uri="{FF2B5EF4-FFF2-40B4-BE49-F238E27FC236}">
                <a16:creationId xmlns:a16="http://schemas.microsoft.com/office/drawing/2014/main" id="{4A4C17A4-0D67-4A88-A0C6-A96DED217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EA8CC-42F8-48B7-88FC-607EB3FB3CC1}"/>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329973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5315-9980-4493-999F-3BDA3C9AAD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B2904E-C768-4C5A-ADBB-615EB93D96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53511-EC0E-4143-91AA-5321D63925AF}"/>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5" name="Footer Placeholder 4">
            <a:extLst>
              <a:ext uri="{FF2B5EF4-FFF2-40B4-BE49-F238E27FC236}">
                <a16:creationId xmlns:a16="http://schemas.microsoft.com/office/drawing/2014/main" id="{E9EE44FA-C95A-45C3-8169-5BD2753E3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6490C-CD47-4858-88BA-44C28D4226FA}"/>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29913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7DD5-9A2D-483B-A6DE-6C4F205ACB02}"/>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EBBC1BA-E0FB-47D7-AFB6-AFBAC38B3B0C}"/>
              </a:ext>
            </a:extLst>
          </p:cNvPr>
          <p:cNvSpPr>
            <a:spLocks noGrp="1"/>
          </p:cNvSpPr>
          <p:nvPr>
            <p:ph idx="1"/>
          </p:nvPr>
        </p:nvSpPr>
        <p:spPr/>
        <p:txBody>
          <a:bodyPr/>
          <a:lstStyle>
            <a:lvl1pPr>
              <a:defRPr sz="36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E7CA56-7F07-426C-9563-6909FA606E9E}"/>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5" name="Footer Placeholder 4">
            <a:extLst>
              <a:ext uri="{FF2B5EF4-FFF2-40B4-BE49-F238E27FC236}">
                <a16:creationId xmlns:a16="http://schemas.microsoft.com/office/drawing/2014/main" id="{F91B6706-85B9-48B3-8D4F-98536E589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5FED0-D588-44A7-ACD8-D8340E82A03D}"/>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421125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E70F-8A96-4269-AFC8-8841A9E1F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3B7492-9ED1-4E00-B9BC-61C0A583C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D5B8A0-5CED-4927-9373-C349CBADDDDE}"/>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5" name="Footer Placeholder 4">
            <a:extLst>
              <a:ext uri="{FF2B5EF4-FFF2-40B4-BE49-F238E27FC236}">
                <a16:creationId xmlns:a16="http://schemas.microsoft.com/office/drawing/2014/main" id="{7AD2CE1C-2CFE-4651-94A5-8E83E20CF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51E92-F734-4D32-99DC-5AE8941C69BA}"/>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159135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285E-01ED-40EE-A66B-6D2B241A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2EE238-7875-4CAB-A530-6AE4401808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785691-43D8-49BE-B32C-43C3EBC479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1B8E5-F2CC-498B-8384-3F70C588F136}"/>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6" name="Footer Placeholder 5">
            <a:extLst>
              <a:ext uri="{FF2B5EF4-FFF2-40B4-BE49-F238E27FC236}">
                <a16:creationId xmlns:a16="http://schemas.microsoft.com/office/drawing/2014/main" id="{FC103D67-5C35-4F7D-A080-C80764BB3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6DB27-EFE5-45DF-9D46-6FB2DB3D804C}"/>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112092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655E-0D3C-4201-841A-16630650F4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9758D1-6E99-4CC1-AF73-CC704E138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63295E-BF24-4CCF-A2F1-DC6EB28490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041BC-0844-4C83-9AE7-02BB6635D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431C94-1AF3-49F2-B146-0CC3B4FBE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D68E27-0690-42D5-B5FD-878F0E77CFC2}"/>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8" name="Footer Placeholder 7">
            <a:extLst>
              <a:ext uri="{FF2B5EF4-FFF2-40B4-BE49-F238E27FC236}">
                <a16:creationId xmlns:a16="http://schemas.microsoft.com/office/drawing/2014/main" id="{86334F3E-0D1D-4E5E-AC34-DC11B70AAF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4BCC4D-59EF-4E09-A4DE-3464E338E272}"/>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380780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71CA-36C6-4143-8EFC-6991D0367A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FDE1B4-2754-4130-88E8-7ECD57525682}"/>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4" name="Footer Placeholder 3">
            <a:extLst>
              <a:ext uri="{FF2B5EF4-FFF2-40B4-BE49-F238E27FC236}">
                <a16:creationId xmlns:a16="http://schemas.microsoft.com/office/drawing/2014/main" id="{389B26A7-106A-4BA5-8154-C7A1EF82C2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1967CF-3ECA-4176-BD89-D4D59FE6DC4F}"/>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63610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8CC7D-7F5C-440A-824A-06275F9329FA}"/>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3" name="Footer Placeholder 2">
            <a:extLst>
              <a:ext uri="{FF2B5EF4-FFF2-40B4-BE49-F238E27FC236}">
                <a16:creationId xmlns:a16="http://schemas.microsoft.com/office/drawing/2014/main" id="{35B5355B-9061-430C-8931-1633318E09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3E94FB-6184-4F11-92BB-B5BDC4743E99}"/>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317135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AC6E-C29C-497C-BF84-519BC4208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C5E17C-D3BD-4A97-B240-58429650A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4DF270-3053-4CFE-8C09-1C2A415A0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81BCB3-57E2-4057-BE36-555336F1B6AF}"/>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6" name="Footer Placeholder 5">
            <a:extLst>
              <a:ext uri="{FF2B5EF4-FFF2-40B4-BE49-F238E27FC236}">
                <a16:creationId xmlns:a16="http://schemas.microsoft.com/office/drawing/2014/main" id="{33DBDCF7-C819-48DF-898B-2873E1997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3B16C-DD87-4524-A0AE-0FCCDCDC4B3C}"/>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361557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33C6-B3FF-47C6-AE66-11E4BA3D5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090262-E0D7-48DF-BC2C-A6D3A38F1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FBB7D9-F101-433D-B016-BB8A1FC77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227010-113B-4AD4-BAA5-7D27DE623524}"/>
              </a:ext>
            </a:extLst>
          </p:cNvPr>
          <p:cNvSpPr>
            <a:spLocks noGrp="1"/>
          </p:cNvSpPr>
          <p:nvPr>
            <p:ph type="dt" sz="half" idx="10"/>
          </p:nvPr>
        </p:nvSpPr>
        <p:spPr/>
        <p:txBody>
          <a:bodyPr/>
          <a:lstStyle/>
          <a:p>
            <a:fld id="{514B4FCD-D58D-4A21-9006-C8DBEE5B2A38}" type="datetimeFigureOut">
              <a:rPr lang="en-US" smtClean="0"/>
              <a:t>6/4/2023</a:t>
            </a:fld>
            <a:endParaRPr lang="en-US"/>
          </a:p>
        </p:txBody>
      </p:sp>
      <p:sp>
        <p:nvSpPr>
          <p:cNvPr id="6" name="Footer Placeholder 5">
            <a:extLst>
              <a:ext uri="{FF2B5EF4-FFF2-40B4-BE49-F238E27FC236}">
                <a16:creationId xmlns:a16="http://schemas.microsoft.com/office/drawing/2014/main" id="{AAE300DE-7300-4AA0-B36D-F0E677B76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05A33D-6974-42D6-9DED-91D7136C3895}"/>
              </a:ext>
            </a:extLst>
          </p:cNvPr>
          <p:cNvSpPr>
            <a:spLocks noGrp="1"/>
          </p:cNvSpPr>
          <p:nvPr>
            <p:ph type="sldNum" sz="quarter" idx="12"/>
          </p:nvPr>
        </p:nvSpPr>
        <p:spPr/>
        <p:txBody>
          <a:bodyPr/>
          <a:lstStyle/>
          <a:p>
            <a:fld id="{81B3608A-4D24-4436-A34D-31E15C058E63}" type="slidenum">
              <a:rPr lang="en-US" smtClean="0"/>
              <a:t>‹#›</a:t>
            </a:fld>
            <a:endParaRPr lang="en-US"/>
          </a:p>
        </p:txBody>
      </p:sp>
    </p:spTree>
    <p:extLst>
      <p:ext uri="{BB962C8B-B14F-4D97-AF65-F5344CB8AC3E}">
        <p14:creationId xmlns:p14="http://schemas.microsoft.com/office/powerpoint/2010/main" val="114314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743DFA-9523-41F9-8145-C160FA005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73D482-A7D6-4684-8DA3-186996C40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A4ADE-4CCD-4D9B-867C-7F4DED2BA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B4FCD-D58D-4A21-9006-C8DBEE5B2A38}" type="datetimeFigureOut">
              <a:rPr lang="en-US" smtClean="0"/>
              <a:t>6/4/2023</a:t>
            </a:fld>
            <a:endParaRPr lang="en-US"/>
          </a:p>
        </p:txBody>
      </p:sp>
      <p:sp>
        <p:nvSpPr>
          <p:cNvPr id="5" name="Footer Placeholder 4">
            <a:extLst>
              <a:ext uri="{FF2B5EF4-FFF2-40B4-BE49-F238E27FC236}">
                <a16:creationId xmlns:a16="http://schemas.microsoft.com/office/drawing/2014/main" id="{7C778F9F-F8F7-4AC2-99EC-9E9D7941F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AD6A5D-38E6-439B-9344-E3E6B94E3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3608A-4D24-4436-A34D-31E15C058E63}" type="slidenum">
              <a:rPr lang="en-US" smtClean="0"/>
              <a:t>‹#›</a:t>
            </a:fld>
            <a:endParaRPr lang="en-US"/>
          </a:p>
        </p:txBody>
      </p:sp>
    </p:spTree>
    <p:extLst>
      <p:ext uri="{BB962C8B-B14F-4D97-AF65-F5344CB8AC3E}">
        <p14:creationId xmlns:p14="http://schemas.microsoft.com/office/powerpoint/2010/main" val="3832639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213ZUOLbWY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youtu.be/cFX4JrsPa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0UzMaoaXKaM" TargetMode="External"/><Relationship Id="rId2" Type="http://schemas.openxmlformats.org/officeDocument/2006/relationships/hyperlink" Target="https://youtu.be/pwymX2LxnQ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DB7B-EB23-40E0-B621-A8D0F3120DA7}"/>
              </a:ext>
            </a:extLst>
          </p:cNvPr>
          <p:cNvSpPr>
            <a:spLocks noGrp="1"/>
          </p:cNvSpPr>
          <p:nvPr>
            <p:ph type="ctrTitle"/>
          </p:nvPr>
        </p:nvSpPr>
        <p:spPr/>
        <p:txBody>
          <a:bodyPr/>
          <a:lstStyle/>
          <a:p>
            <a:r>
              <a:rPr lang="en-US" dirty="0"/>
              <a:t>LEAVES of Vascular Plants</a:t>
            </a:r>
          </a:p>
        </p:txBody>
      </p:sp>
      <p:sp>
        <p:nvSpPr>
          <p:cNvPr id="3" name="Subtitle 2">
            <a:extLst>
              <a:ext uri="{FF2B5EF4-FFF2-40B4-BE49-F238E27FC236}">
                <a16:creationId xmlns:a16="http://schemas.microsoft.com/office/drawing/2014/main" id="{F0202437-2A2D-4224-9396-7ACEA95A7C29}"/>
              </a:ext>
            </a:extLst>
          </p:cNvPr>
          <p:cNvSpPr>
            <a:spLocks noGrp="1"/>
          </p:cNvSpPr>
          <p:nvPr>
            <p:ph type="subTitle" idx="1"/>
          </p:nvPr>
        </p:nvSpPr>
        <p:spPr/>
        <p:txBody>
          <a:bodyPr/>
          <a:lstStyle/>
          <a:p>
            <a:r>
              <a:rPr lang="en-US" dirty="0"/>
              <a:t>Chapter 23-5</a:t>
            </a:r>
          </a:p>
          <a:p>
            <a:r>
              <a:rPr lang="en-US" dirty="0"/>
              <a:t>Pages 502 - 508</a:t>
            </a:r>
          </a:p>
        </p:txBody>
      </p:sp>
    </p:spTree>
    <p:extLst>
      <p:ext uri="{BB962C8B-B14F-4D97-AF65-F5344CB8AC3E}">
        <p14:creationId xmlns:p14="http://schemas.microsoft.com/office/powerpoint/2010/main" val="3248929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ntessori Materials: Leaf Chart">
            <a:extLst>
              <a:ext uri="{FF2B5EF4-FFF2-40B4-BE49-F238E27FC236}">
                <a16:creationId xmlns:a16="http://schemas.microsoft.com/office/drawing/2014/main" id="{474A9BDF-9B97-DCBC-1FC8-AB4670D94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0"/>
            <a:ext cx="103828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5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F5F2-FF39-1A34-C9EF-2210FA865BC7}"/>
              </a:ext>
            </a:extLst>
          </p:cNvPr>
          <p:cNvSpPr>
            <a:spLocks noGrp="1"/>
          </p:cNvSpPr>
          <p:nvPr>
            <p:ph type="title"/>
          </p:nvPr>
        </p:nvSpPr>
        <p:spPr/>
        <p:txBody>
          <a:bodyPr/>
          <a:lstStyle/>
          <a:p>
            <a:r>
              <a:rPr lang="en-US" dirty="0"/>
              <a:t>What leaf shape is a fern frond? </a:t>
            </a:r>
          </a:p>
        </p:txBody>
      </p:sp>
      <p:pic>
        <p:nvPicPr>
          <p:cNvPr id="2050" name="Picture 2" descr="Fern Structure">
            <a:extLst>
              <a:ext uri="{FF2B5EF4-FFF2-40B4-BE49-F238E27FC236}">
                <a16:creationId xmlns:a16="http://schemas.microsoft.com/office/drawing/2014/main" id="{4F2EF5A1-C09D-13DF-AB3A-16A79FA634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8581" y="1690688"/>
            <a:ext cx="393070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0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0762-90B5-5679-B859-C55F3CABCFB1}"/>
              </a:ext>
            </a:extLst>
          </p:cNvPr>
          <p:cNvSpPr>
            <a:spLocks noGrp="1"/>
          </p:cNvSpPr>
          <p:nvPr>
            <p:ph type="title"/>
          </p:nvPr>
        </p:nvSpPr>
        <p:spPr/>
        <p:txBody>
          <a:bodyPr/>
          <a:lstStyle/>
          <a:p>
            <a:endParaRPr lang="en-US"/>
          </a:p>
        </p:txBody>
      </p:sp>
      <p:pic>
        <p:nvPicPr>
          <p:cNvPr id="3074" name="Picture 2" descr="Pteridophytes of Wisconsin: basic terms">
            <a:extLst>
              <a:ext uri="{FF2B5EF4-FFF2-40B4-BE49-F238E27FC236}">
                <a16:creationId xmlns:a16="http://schemas.microsoft.com/office/drawing/2014/main" id="{59EA0833-BBEB-C54A-7F4F-7C5AB3E019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4522" y="69112"/>
            <a:ext cx="7794218" cy="650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50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2D80-9F7E-2B2E-95D2-7B85E6FF23E4}"/>
              </a:ext>
            </a:extLst>
          </p:cNvPr>
          <p:cNvSpPr>
            <a:spLocks noGrp="1"/>
          </p:cNvSpPr>
          <p:nvPr>
            <p:ph type="title"/>
          </p:nvPr>
        </p:nvSpPr>
        <p:spPr/>
        <p:txBody>
          <a:bodyPr/>
          <a:lstStyle/>
          <a:p>
            <a:endParaRPr lang="en-US"/>
          </a:p>
        </p:txBody>
      </p:sp>
      <p:pic>
        <p:nvPicPr>
          <p:cNvPr id="8194" name="Picture 2" descr="Different Types of Leaves with Names and Pictures">
            <a:extLst>
              <a:ext uri="{FF2B5EF4-FFF2-40B4-BE49-F238E27FC236}">
                <a16:creationId xmlns:a16="http://schemas.microsoft.com/office/drawing/2014/main" id="{0F0EC9BA-BD04-4DF3-52D5-427A98A768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2893" y="0"/>
            <a:ext cx="9718158" cy="696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931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93EE-5AEA-4048-A1E7-21DE4AAC70AF}"/>
              </a:ext>
            </a:extLst>
          </p:cNvPr>
          <p:cNvSpPr>
            <a:spLocks noGrp="1"/>
          </p:cNvSpPr>
          <p:nvPr>
            <p:ph type="title"/>
          </p:nvPr>
        </p:nvSpPr>
        <p:spPr/>
        <p:txBody>
          <a:bodyPr/>
          <a:lstStyle/>
          <a:p>
            <a:r>
              <a:rPr lang="en-US" dirty="0"/>
              <a:t>Why different Leaf Shapes?</a:t>
            </a:r>
          </a:p>
        </p:txBody>
      </p:sp>
      <p:sp>
        <p:nvSpPr>
          <p:cNvPr id="3" name="Content Placeholder 2">
            <a:extLst>
              <a:ext uri="{FF2B5EF4-FFF2-40B4-BE49-F238E27FC236}">
                <a16:creationId xmlns:a16="http://schemas.microsoft.com/office/drawing/2014/main" id="{51BE6D2E-328C-44C6-AD42-A636F18736A4}"/>
              </a:ext>
            </a:extLst>
          </p:cNvPr>
          <p:cNvSpPr>
            <a:spLocks noGrp="1"/>
          </p:cNvSpPr>
          <p:nvPr>
            <p:ph idx="1"/>
          </p:nvPr>
        </p:nvSpPr>
        <p:spPr/>
        <p:txBody>
          <a:bodyPr>
            <a:normAutofit/>
          </a:bodyPr>
          <a:lstStyle/>
          <a:p>
            <a:r>
              <a:rPr lang="en-US" i="1" dirty="0">
                <a:solidFill>
                  <a:schemeClr val="accent1"/>
                </a:solidFill>
              </a:rPr>
              <a:t>Simple leaves</a:t>
            </a:r>
            <a:r>
              <a:rPr lang="en-US" dirty="0">
                <a:solidFill>
                  <a:schemeClr val="accent1"/>
                </a:solidFill>
              </a:rPr>
              <a:t> have more surface area for absorbing sunlight, and are more often found in habitats where </a:t>
            </a:r>
            <a:r>
              <a:rPr lang="en-US" i="1" dirty="0">
                <a:solidFill>
                  <a:schemeClr val="accent1"/>
                </a:solidFill>
              </a:rPr>
              <a:t>water loss is not a serious problem</a:t>
            </a:r>
            <a:r>
              <a:rPr lang="en-US" dirty="0">
                <a:solidFill>
                  <a:schemeClr val="accent1"/>
                </a:solidFill>
              </a:rPr>
              <a:t>. </a:t>
            </a:r>
          </a:p>
          <a:p>
            <a:r>
              <a:rPr lang="en-US" dirty="0">
                <a:solidFill>
                  <a:schemeClr val="accent1"/>
                </a:solidFill>
              </a:rPr>
              <a:t>A thin shape means a short distance for carbon dioxide to diffuse in and oxygen to diffuse out easily</a:t>
            </a:r>
            <a:r>
              <a:rPr lang="en-US" dirty="0"/>
              <a:t>.</a:t>
            </a:r>
          </a:p>
          <a:p>
            <a:endParaRPr lang="en-US" dirty="0"/>
          </a:p>
        </p:txBody>
      </p:sp>
    </p:spTree>
    <p:extLst>
      <p:ext uri="{BB962C8B-B14F-4D97-AF65-F5344CB8AC3E}">
        <p14:creationId xmlns:p14="http://schemas.microsoft.com/office/powerpoint/2010/main" val="426178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arts of a Leaf - YouTube">
            <a:extLst>
              <a:ext uri="{FF2B5EF4-FFF2-40B4-BE49-F238E27FC236}">
                <a16:creationId xmlns:a16="http://schemas.microsoft.com/office/drawing/2014/main" id="{194B2FC9-B18C-49B2-84F4-0CCD696AFF7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6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4C22-2277-4848-8C75-B4E9FA4D6406}"/>
              </a:ext>
            </a:extLst>
          </p:cNvPr>
          <p:cNvSpPr>
            <a:spLocks noGrp="1"/>
          </p:cNvSpPr>
          <p:nvPr>
            <p:ph type="title"/>
          </p:nvPr>
        </p:nvSpPr>
        <p:spPr>
          <a:xfrm>
            <a:off x="448235" y="365125"/>
            <a:ext cx="10905565" cy="1325563"/>
          </a:xfrm>
        </p:spPr>
        <p:txBody>
          <a:bodyPr/>
          <a:lstStyle/>
          <a:p>
            <a:r>
              <a:rPr lang="en-US" dirty="0"/>
              <a:t>Epidermis</a:t>
            </a:r>
          </a:p>
        </p:txBody>
      </p:sp>
      <p:sp>
        <p:nvSpPr>
          <p:cNvPr id="3" name="Content Placeholder 2">
            <a:extLst>
              <a:ext uri="{FF2B5EF4-FFF2-40B4-BE49-F238E27FC236}">
                <a16:creationId xmlns:a16="http://schemas.microsoft.com/office/drawing/2014/main" id="{14408CC3-DFEF-49DF-8970-CAC3C2AB1161}"/>
              </a:ext>
            </a:extLst>
          </p:cNvPr>
          <p:cNvSpPr>
            <a:spLocks noGrp="1"/>
          </p:cNvSpPr>
          <p:nvPr>
            <p:ph idx="1"/>
          </p:nvPr>
        </p:nvSpPr>
        <p:spPr>
          <a:xfrm>
            <a:off x="448235" y="1825625"/>
            <a:ext cx="10905565" cy="4351338"/>
          </a:xfrm>
        </p:spPr>
        <p:txBody>
          <a:bodyPr/>
          <a:lstStyle/>
          <a:p>
            <a:r>
              <a:rPr lang="en-US" i="1" dirty="0"/>
              <a:t>Top and bottom </a:t>
            </a:r>
            <a:r>
              <a:rPr lang="en-US" dirty="0"/>
              <a:t>layer of tough cube-shaped epidermal cells that do </a:t>
            </a:r>
            <a:r>
              <a:rPr lang="en-US" b="1" u="sng" dirty="0"/>
              <a:t>not</a:t>
            </a:r>
            <a:r>
              <a:rPr lang="en-US" dirty="0"/>
              <a:t> contain chloroplasts.</a:t>
            </a:r>
          </a:p>
          <a:p>
            <a:r>
              <a:rPr lang="en-US" dirty="0"/>
              <a:t>Covered by a waxy coating called the </a:t>
            </a:r>
            <a:r>
              <a:rPr lang="en-US" b="1" u="sng" dirty="0"/>
              <a:t>cuticle </a:t>
            </a:r>
          </a:p>
          <a:p>
            <a:r>
              <a:rPr lang="en-US" dirty="0"/>
              <a:t>Cuticle and Epidermis protect inner tissues from drying out, by </a:t>
            </a:r>
            <a:r>
              <a:rPr lang="en-US" b="1" u="sng" dirty="0"/>
              <a:t>reducing rate of water loss</a:t>
            </a:r>
            <a:r>
              <a:rPr lang="en-US" dirty="0"/>
              <a:t>.</a:t>
            </a:r>
          </a:p>
          <a:p>
            <a:endParaRPr lang="en-US" dirty="0"/>
          </a:p>
        </p:txBody>
      </p:sp>
      <p:pic>
        <p:nvPicPr>
          <p:cNvPr id="4" name="Picture 2" descr="Parts of a Leaf - YouTube">
            <a:extLst>
              <a:ext uri="{FF2B5EF4-FFF2-40B4-BE49-F238E27FC236}">
                <a16:creationId xmlns:a16="http://schemas.microsoft.com/office/drawing/2014/main" id="{697A82E5-387B-47E9-BAEC-56B6EB15BA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09" t="21717" r="27229"/>
          <a:stretch/>
        </p:blipFill>
        <p:spPr bwMode="auto">
          <a:xfrm>
            <a:off x="7986541" y="4052048"/>
            <a:ext cx="3757224" cy="280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5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531E-33A8-4D29-88C6-531F2E52C950}"/>
              </a:ext>
            </a:extLst>
          </p:cNvPr>
          <p:cNvSpPr>
            <a:spLocks noGrp="1"/>
          </p:cNvSpPr>
          <p:nvPr>
            <p:ph type="title"/>
          </p:nvPr>
        </p:nvSpPr>
        <p:spPr>
          <a:xfrm>
            <a:off x="407533" y="365125"/>
            <a:ext cx="10946267" cy="1325563"/>
          </a:xfrm>
        </p:spPr>
        <p:txBody>
          <a:bodyPr/>
          <a:lstStyle/>
          <a:p>
            <a:r>
              <a:rPr lang="en-US" dirty="0"/>
              <a:t>Mesophyll: </a:t>
            </a:r>
            <a:br>
              <a:rPr lang="en-US" dirty="0"/>
            </a:br>
            <a:r>
              <a:rPr lang="en-US" dirty="0"/>
              <a:t>Food Factory Tissue</a:t>
            </a:r>
          </a:p>
        </p:txBody>
      </p:sp>
      <p:sp>
        <p:nvSpPr>
          <p:cNvPr id="3" name="Content Placeholder 2">
            <a:extLst>
              <a:ext uri="{FF2B5EF4-FFF2-40B4-BE49-F238E27FC236}">
                <a16:creationId xmlns:a16="http://schemas.microsoft.com/office/drawing/2014/main" id="{C95A6B24-A2CD-4A44-B3E5-3F2D687A769D}"/>
              </a:ext>
            </a:extLst>
          </p:cNvPr>
          <p:cNvSpPr>
            <a:spLocks noGrp="1"/>
          </p:cNvSpPr>
          <p:nvPr>
            <p:ph idx="1"/>
          </p:nvPr>
        </p:nvSpPr>
        <p:spPr>
          <a:xfrm>
            <a:off x="330200" y="2810928"/>
            <a:ext cx="10869386" cy="4551974"/>
          </a:xfrm>
        </p:spPr>
        <p:txBody>
          <a:bodyPr>
            <a:normAutofit fontScale="92500"/>
          </a:bodyPr>
          <a:lstStyle/>
          <a:p>
            <a:r>
              <a:rPr lang="en-US" b="1" u="sng" dirty="0"/>
              <a:t>Palisade layer - </a:t>
            </a:r>
            <a:r>
              <a:rPr lang="en-US" dirty="0"/>
              <a:t>Column-shaped mesophyll cells that contain most of plants chloroplasts. Major site of photosynthesis. </a:t>
            </a:r>
          </a:p>
          <a:p>
            <a:r>
              <a:rPr lang="en-US" b="1" u="sng" dirty="0"/>
              <a:t>Spongy mesophyll </a:t>
            </a:r>
            <a:r>
              <a:rPr lang="en-US" dirty="0"/>
              <a:t>and </a:t>
            </a:r>
            <a:r>
              <a:rPr lang="en-US" b="1" u="sng" dirty="0"/>
              <a:t>air spaces </a:t>
            </a:r>
            <a:r>
              <a:rPr lang="en-US" dirty="0"/>
              <a:t> connect with stomata to allow </a:t>
            </a:r>
            <a:r>
              <a:rPr lang="en-US" i="1" dirty="0"/>
              <a:t>gas exchange </a:t>
            </a:r>
            <a:r>
              <a:rPr lang="en-US" i="1" dirty="0">
                <a:solidFill>
                  <a:srgbClr val="FF0000"/>
                </a:solidFill>
              </a:rPr>
              <a:t>(during photosynthesis). </a:t>
            </a:r>
          </a:p>
          <a:p>
            <a:r>
              <a:rPr lang="en-US" dirty="0">
                <a:solidFill>
                  <a:srgbClr val="FF0000"/>
                </a:solidFill>
              </a:rPr>
              <a:t>These gases must be </a:t>
            </a:r>
            <a:r>
              <a:rPr lang="en-US" b="1" u="sng" dirty="0">
                <a:solidFill>
                  <a:srgbClr val="FF0000"/>
                </a:solidFill>
              </a:rPr>
              <a:t>dissolved in water</a:t>
            </a:r>
            <a:r>
              <a:rPr lang="en-US" dirty="0">
                <a:solidFill>
                  <a:srgbClr val="FF0000"/>
                </a:solidFill>
              </a:rPr>
              <a:t> to be absorbed/released. So mesophyll layer must be kept </a:t>
            </a:r>
            <a:r>
              <a:rPr lang="en-US" b="1" u="sng" dirty="0">
                <a:solidFill>
                  <a:srgbClr val="FF0000"/>
                </a:solidFill>
              </a:rPr>
              <a:t>moist</a:t>
            </a:r>
            <a:r>
              <a:rPr lang="en-US" dirty="0">
                <a:solidFill>
                  <a:srgbClr val="FF0000"/>
                </a:solidFill>
              </a:rPr>
              <a:t>.</a:t>
            </a:r>
          </a:p>
          <a:p>
            <a:r>
              <a:rPr lang="en-US" dirty="0">
                <a:solidFill>
                  <a:srgbClr val="FF0000"/>
                </a:solidFill>
              </a:rPr>
              <a:t>Also chloroplasts. </a:t>
            </a:r>
          </a:p>
          <a:p>
            <a:r>
              <a:rPr lang="en-US" dirty="0">
                <a:solidFill>
                  <a:srgbClr val="FF0000"/>
                </a:solidFill>
              </a:rPr>
              <a:t>Water comes from veins running through mesophyll. </a:t>
            </a:r>
          </a:p>
        </p:txBody>
      </p:sp>
      <p:pic>
        <p:nvPicPr>
          <p:cNvPr id="4" name="Picture 2" descr="Parts of a Leaf - YouTube">
            <a:extLst>
              <a:ext uri="{FF2B5EF4-FFF2-40B4-BE49-F238E27FC236}">
                <a16:creationId xmlns:a16="http://schemas.microsoft.com/office/drawing/2014/main" id="{B3D4815A-4FB7-4E7B-AE06-23D816003A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18" t="30815" r="12332" b="11407"/>
          <a:stretch/>
        </p:blipFill>
        <p:spPr bwMode="auto">
          <a:xfrm>
            <a:off x="6278880" y="368172"/>
            <a:ext cx="5505587" cy="244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0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5C91-ABA3-141B-601B-0A4E5BF4FECD}"/>
              </a:ext>
            </a:extLst>
          </p:cNvPr>
          <p:cNvSpPr>
            <a:spLocks noGrp="1"/>
          </p:cNvSpPr>
          <p:nvPr>
            <p:ph type="title"/>
          </p:nvPr>
        </p:nvSpPr>
        <p:spPr/>
        <p:txBody>
          <a:bodyPr/>
          <a:lstStyle/>
          <a:p>
            <a:r>
              <a:rPr lang="en-US" dirty="0"/>
              <a:t>If there is a waxy cuticle preventing water loss....</a:t>
            </a:r>
          </a:p>
        </p:txBody>
      </p:sp>
      <p:sp>
        <p:nvSpPr>
          <p:cNvPr id="3" name="Content Placeholder 2">
            <a:extLst>
              <a:ext uri="{FF2B5EF4-FFF2-40B4-BE49-F238E27FC236}">
                <a16:creationId xmlns:a16="http://schemas.microsoft.com/office/drawing/2014/main" id="{99FD3C55-CA79-3EB2-2133-5AAC6BC97CFF}"/>
              </a:ext>
            </a:extLst>
          </p:cNvPr>
          <p:cNvSpPr>
            <a:spLocks noGrp="1"/>
          </p:cNvSpPr>
          <p:nvPr>
            <p:ph idx="1"/>
          </p:nvPr>
        </p:nvSpPr>
        <p:spPr/>
        <p:txBody>
          <a:bodyPr/>
          <a:lstStyle/>
          <a:p>
            <a:r>
              <a:rPr lang="en-US" dirty="0"/>
              <a:t>So how do plants exchange gases?</a:t>
            </a:r>
          </a:p>
          <a:p>
            <a:endParaRPr lang="en-US" dirty="0"/>
          </a:p>
        </p:txBody>
      </p:sp>
    </p:spTree>
    <p:extLst>
      <p:ext uri="{BB962C8B-B14F-4D97-AF65-F5344CB8AC3E}">
        <p14:creationId xmlns:p14="http://schemas.microsoft.com/office/powerpoint/2010/main" val="204889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4C22-2277-4848-8C75-B4E9FA4D6406}"/>
              </a:ext>
            </a:extLst>
          </p:cNvPr>
          <p:cNvSpPr>
            <a:spLocks noGrp="1"/>
          </p:cNvSpPr>
          <p:nvPr>
            <p:ph type="title"/>
          </p:nvPr>
        </p:nvSpPr>
        <p:spPr/>
        <p:txBody>
          <a:bodyPr/>
          <a:lstStyle/>
          <a:p>
            <a:r>
              <a:rPr lang="en-US" dirty="0"/>
              <a:t>Stomata (</a:t>
            </a:r>
            <a:r>
              <a:rPr lang="en-US" sz="3600" i="1" dirty="0"/>
              <a:t>singular: Stoma</a:t>
            </a:r>
            <a:r>
              <a:rPr lang="en-US" dirty="0"/>
              <a:t>) </a:t>
            </a:r>
          </a:p>
        </p:txBody>
      </p:sp>
      <p:sp>
        <p:nvSpPr>
          <p:cNvPr id="3" name="Content Placeholder 2">
            <a:extLst>
              <a:ext uri="{FF2B5EF4-FFF2-40B4-BE49-F238E27FC236}">
                <a16:creationId xmlns:a16="http://schemas.microsoft.com/office/drawing/2014/main" id="{14408CC3-DFEF-49DF-8970-CAC3C2AB1161}"/>
              </a:ext>
            </a:extLst>
          </p:cNvPr>
          <p:cNvSpPr>
            <a:spLocks noGrp="1"/>
          </p:cNvSpPr>
          <p:nvPr>
            <p:ph idx="1"/>
          </p:nvPr>
        </p:nvSpPr>
        <p:spPr>
          <a:xfrm>
            <a:off x="211667" y="1690688"/>
            <a:ext cx="8475133" cy="5167312"/>
          </a:xfrm>
        </p:spPr>
        <p:txBody>
          <a:bodyPr>
            <a:normAutofit fontScale="92500" lnSpcReduction="20000"/>
          </a:bodyPr>
          <a:lstStyle/>
          <a:p>
            <a:r>
              <a:rPr lang="en-US" sz="3900" dirty="0"/>
              <a:t>Epidermis has tiny pores (holes) called stomata that allow for </a:t>
            </a:r>
            <a:r>
              <a:rPr lang="en-US" sz="3900" b="1" u="sng" dirty="0"/>
              <a:t>gas exchange</a:t>
            </a:r>
            <a:r>
              <a:rPr lang="en-US" sz="3900" dirty="0"/>
              <a:t> (including water vapor).</a:t>
            </a:r>
          </a:p>
          <a:p>
            <a:r>
              <a:rPr lang="en-US" sz="3900" dirty="0">
                <a:solidFill>
                  <a:schemeClr val="accent1"/>
                </a:solidFill>
              </a:rPr>
              <a:t>What Gasses? Plants take in CO</a:t>
            </a:r>
            <a:r>
              <a:rPr lang="en-US" sz="3900" baseline="-25000" dirty="0">
                <a:solidFill>
                  <a:schemeClr val="accent1"/>
                </a:solidFill>
              </a:rPr>
              <a:t>2</a:t>
            </a:r>
            <a:r>
              <a:rPr lang="en-US" sz="3900" dirty="0">
                <a:solidFill>
                  <a:schemeClr val="accent1"/>
                </a:solidFill>
              </a:rPr>
              <a:t> and produce O</a:t>
            </a:r>
            <a:r>
              <a:rPr lang="en-US" sz="3900" baseline="-25000" dirty="0">
                <a:solidFill>
                  <a:schemeClr val="accent1"/>
                </a:solidFill>
              </a:rPr>
              <a:t>2 </a:t>
            </a:r>
            <a:r>
              <a:rPr lang="en-US" sz="3900" dirty="0">
                <a:solidFill>
                  <a:schemeClr val="accent1"/>
                </a:solidFill>
              </a:rPr>
              <a:t>during photosynthesis</a:t>
            </a:r>
          </a:p>
          <a:p>
            <a:r>
              <a:rPr lang="en-US" sz="3900" dirty="0"/>
              <a:t>Mostly found on </a:t>
            </a:r>
            <a:r>
              <a:rPr lang="en-US" sz="3900" b="1" u="sng" dirty="0"/>
              <a:t>underside</a:t>
            </a:r>
            <a:r>
              <a:rPr lang="en-US" sz="3900" dirty="0"/>
              <a:t> of leaves to prevent excessive water loss.</a:t>
            </a:r>
          </a:p>
          <a:p>
            <a:r>
              <a:rPr lang="en-US" sz="3900" dirty="0"/>
              <a:t>Stomata </a:t>
            </a:r>
            <a:r>
              <a:rPr lang="en-US" sz="3900" b="1" u="sng" dirty="0"/>
              <a:t>close</a:t>
            </a:r>
            <a:r>
              <a:rPr lang="en-US" sz="3900" dirty="0"/>
              <a:t> when plant loses too much water.</a:t>
            </a:r>
          </a:p>
          <a:p>
            <a:r>
              <a:rPr lang="en-US" sz="2400" dirty="0">
                <a:hlinkClick r:id="rId3"/>
              </a:rPr>
              <a:t>https://www.youtube.com/watch?v=213ZUOLbWYA</a:t>
            </a:r>
            <a:endParaRPr lang="en-US" sz="2400" dirty="0"/>
          </a:p>
          <a:p>
            <a:r>
              <a:rPr lang="en-US" sz="2400" dirty="0">
                <a:hlinkClick r:id="rId4"/>
              </a:rPr>
              <a:t>https://youtu.be/cFX4JrsPaUs</a:t>
            </a:r>
            <a:endParaRPr lang="en-US" sz="2400" dirty="0"/>
          </a:p>
          <a:p>
            <a:endParaRPr lang="en-US" dirty="0"/>
          </a:p>
          <a:p>
            <a:endParaRPr lang="en-US" dirty="0"/>
          </a:p>
        </p:txBody>
      </p:sp>
      <p:pic>
        <p:nvPicPr>
          <p:cNvPr id="4" name="Picture 2" descr="Guard Cell High Res Stock Images | Shutterstock">
            <a:extLst>
              <a:ext uri="{FF2B5EF4-FFF2-40B4-BE49-F238E27FC236}">
                <a16:creationId xmlns:a16="http://schemas.microsoft.com/office/drawing/2014/main" id="{D478CF2C-FE63-424F-A9BB-EBBA40684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36525"/>
            <a:ext cx="2980312" cy="182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5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0954-E38A-42D1-9E13-AB8AE3286F5E}"/>
              </a:ext>
            </a:extLst>
          </p:cNvPr>
          <p:cNvSpPr>
            <a:spLocks noGrp="1"/>
          </p:cNvSpPr>
          <p:nvPr>
            <p:ph type="title"/>
          </p:nvPr>
        </p:nvSpPr>
        <p:spPr/>
        <p:txBody>
          <a:bodyPr/>
          <a:lstStyle/>
          <a:p>
            <a:r>
              <a:rPr lang="en-US" dirty="0"/>
              <a:t>Importance of Leaves</a:t>
            </a:r>
          </a:p>
        </p:txBody>
      </p:sp>
      <p:sp>
        <p:nvSpPr>
          <p:cNvPr id="3" name="Content Placeholder 2">
            <a:extLst>
              <a:ext uri="{FF2B5EF4-FFF2-40B4-BE49-F238E27FC236}">
                <a16:creationId xmlns:a16="http://schemas.microsoft.com/office/drawing/2014/main" id="{67937A3F-CCF8-45B6-8FA8-061F736A0E47}"/>
              </a:ext>
            </a:extLst>
          </p:cNvPr>
          <p:cNvSpPr>
            <a:spLocks noGrp="1"/>
          </p:cNvSpPr>
          <p:nvPr>
            <p:ph idx="1"/>
          </p:nvPr>
        </p:nvSpPr>
        <p:spPr/>
        <p:txBody>
          <a:bodyPr/>
          <a:lstStyle/>
          <a:p>
            <a:r>
              <a:rPr lang="en-US" dirty="0"/>
              <a:t>Produce </a:t>
            </a:r>
            <a:r>
              <a:rPr lang="en-US" b="1" u="sng" dirty="0"/>
              <a:t>food</a:t>
            </a:r>
            <a:r>
              <a:rPr lang="en-US" u="sng" dirty="0"/>
              <a:t> </a:t>
            </a:r>
            <a:r>
              <a:rPr lang="en-US" dirty="0"/>
              <a:t>for the plant by photosynthesis</a:t>
            </a:r>
          </a:p>
          <a:p>
            <a:endParaRPr lang="en-US" dirty="0"/>
          </a:p>
          <a:p>
            <a:r>
              <a:rPr lang="en-US" dirty="0"/>
              <a:t>Provide food for </a:t>
            </a:r>
            <a:r>
              <a:rPr lang="en-US" b="1" u="sng" dirty="0"/>
              <a:t>other </a:t>
            </a:r>
            <a:r>
              <a:rPr lang="en-US" dirty="0"/>
              <a:t>organisms: </a:t>
            </a:r>
          </a:p>
          <a:p>
            <a:pPr lvl="1"/>
            <a:r>
              <a:rPr lang="en-US" dirty="0">
                <a:solidFill>
                  <a:schemeClr val="accent1"/>
                </a:solidFill>
              </a:rPr>
              <a:t>sugar, starches, oils made by plants provides food for ALL land animals. </a:t>
            </a:r>
          </a:p>
          <a:p>
            <a:pPr lvl="1"/>
            <a:r>
              <a:rPr lang="en-US" dirty="0">
                <a:solidFill>
                  <a:schemeClr val="accent1"/>
                </a:solidFill>
              </a:rPr>
              <a:t>Animals that don’t eat plants directly, must eat animals that do.</a:t>
            </a:r>
          </a:p>
        </p:txBody>
      </p:sp>
    </p:spTree>
    <p:extLst>
      <p:ext uri="{BB962C8B-B14F-4D97-AF65-F5344CB8AC3E}">
        <p14:creationId xmlns:p14="http://schemas.microsoft.com/office/powerpoint/2010/main" val="379665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6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tomata HD Stock Images | Shutterstock">
            <a:extLst>
              <a:ext uri="{FF2B5EF4-FFF2-40B4-BE49-F238E27FC236}">
                <a16:creationId xmlns:a16="http://schemas.microsoft.com/office/drawing/2014/main" id="{6BA673CA-7923-41A6-9CCA-CD8B995FDC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99528" y="643467"/>
            <a:ext cx="999294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4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4C22-2277-4848-8C75-B4E9FA4D6406}"/>
              </a:ext>
            </a:extLst>
          </p:cNvPr>
          <p:cNvSpPr>
            <a:spLocks noGrp="1"/>
          </p:cNvSpPr>
          <p:nvPr>
            <p:ph type="title"/>
          </p:nvPr>
        </p:nvSpPr>
        <p:spPr/>
        <p:txBody>
          <a:bodyPr/>
          <a:lstStyle/>
          <a:p>
            <a:r>
              <a:rPr lang="en-US" dirty="0"/>
              <a:t>How do the stomata close? </a:t>
            </a:r>
          </a:p>
        </p:txBody>
      </p:sp>
      <p:sp>
        <p:nvSpPr>
          <p:cNvPr id="3" name="Content Placeholder 2">
            <a:extLst>
              <a:ext uri="{FF2B5EF4-FFF2-40B4-BE49-F238E27FC236}">
                <a16:creationId xmlns:a16="http://schemas.microsoft.com/office/drawing/2014/main" id="{14408CC3-DFEF-49DF-8970-CAC3C2AB1161}"/>
              </a:ext>
            </a:extLst>
          </p:cNvPr>
          <p:cNvSpPr>
            <a:spLocks noGrp="1"/>
          </p:cNvSpPr>
          <p:nvPr>
            <p:ph idx="1"/>
          </p:nvPr>
        </p:nvSpPr>
        <p:spPr/>
        <p:txBody>
          <a:bodyPr>
            <a:normAutofit fontScale="92500" lnSpcReduction="10000"/>
          </a:bodyPr>
          <a:lstStyle/>
          <a:p>
            <a:r>
              <a:rPr lang="en-US" dirty="0"/>
              <a:t>Stomata are </a:t>
            </a:r>
            <a:r>
              <a:rPr lang="en-US" i="1" dirty="0"/>
              <a:t>controlled</a:t>
            </a:r>
            <a:r>
              <a:rPr lang="en-US" dirty="0"/>
              <a:t> by specialized epidermal cells called </a:t>
            </a:r>
            <a:r>
              <a:rPr lang="en-US" b="1" u="sng" dirty="0"/>
              <a:t>guard cells:</a:t>
            </a:r>
          </a:p>
          <a:p>
            <a:r>
              <a:rPr lang="en-US" dirty="0"/>
              <a:t>Paired bean-shaped cells on either side of stoma.</a:t>
            </a:r>
          </a:p>
          <a:p>
            <a:r>
              <a:rPr lang="en-US" dirty="0">
                <a:solidFill>
                  <a:srgbClr val="FF0000"/>
                </a:solidFill>
              </a:rPr>
              <a:t>When water pressure (turgor pressure) is </a:t>
            </a:r>
            <a:r>
              <a:rPr lang="en-US" b="1" u="sng" dirty="0">
                <a:solidFill>
                  <a:srgbClr val="FF0000"/>
                </a:solidFill>
              </a:rPr>
              <a:t>high</a:t>
            </a:r>
            <a:r>
              <a:rPr lang="en-US" dirty="0">
                <a:solidFill>
                  <a:srgbClr val="FF0000"/>
                </a:solidFill>
              </a:rPr>
              <a:t>, the thin outer walls form a curved shape, guard cells pull away from each other. </a:t>
            </a:r>
          </a:p>
          <a:p>
            <a:r>
              <a:rPr lang="en-US" dirty="0"/>
              <a:t>When turgor pressure is low….</a:t>
            </a:r>
          </a:p>
          <a:p>
            <a:r>
              <a:rPr lang="en-US" sz="2800" dirty="0"/>
              <a:t>Activity depends on amount of </a:t>
            </a:r>
          </a:p>
          <a:p>
            <a:pPr marL="0" indent="0">
              <a:buNone/>
            </a:pPr>
            <a:r>
              <a:rPr lang="en-US" sz="2800" dirty="0"/>
              <a:t>   light, water, CO2</a:t>
            </a:r>
          </a:p>
        </p:txBody>
      </p:sp>
      <p:pic>
        <p:nvPicPr>
          <p:cNvPr id="7170" name="Picture 2" descr="Guard Cell High Res Stock Images | Shutterstock">
            <a:extLst>
              <a:ext uri="{FF2B5EF4-FFF2-40B4-BE49-F238E27FC236}">
                <a16:creationId xmlns:a16="http://schemas.microsoft.com/office/drawing/2014/main" id="{065E802D-E34F-42AA-84DB-E46698C0D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61538"/>
            <a:ext cx="3438525" cy="210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991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4C22-2277-4848-8C75-B4E9FA4D6406}"/>
              </a:ext>
            </a:extLst>
          </p:cNvPr>
          <p:cNvSpPr>
            <a:spLocks noGrp="1"/>
          </p:cNvSpPr>
          <p:nvPr>
            <p:ph type="title"/>
          </p:nvPr>
        </p:nvSpPr>
        <p:spPr/>
        <p:txBody>
          <a:bodyPr/>
          <a:lstStyle/>
          <a:p>
            <a:r>
              <a:rPr lang="en-US" dirty="0"/>
              <a:t>What if plant needs to exchange gas but it’s hot and dry?</a:t>
            </a:r>
          </a:p>
        </p:txBody>
      </p:sp>
      <p:sp>
        <p:nvSpPr>
          <p:cNvPr id="3" name="Content Placeholder 2">
            <a:extLst>
              <a:ext uri="{FF2B5EF4-FFF2-40B4-BE49-F238E27FC236}">
                <a16:creationId xmlns:a16="http://schemas.microsoft.com/office/drawing/2014/main" id="{14408CC3-DFEF-49DF-8970-CAC3C2AB1161}"/>
              </a:ext>
            </a:extLst>
          </p:cNvPr>
          <p:cNvSpPr>
            <a:spLocks noGrp="1"/>
          </p:cNvSpPr>
          <p:nvPr>
            <p:ph idx="1"/>
          </p:nvPr>
        </p:nvSpPr>
        <p:spPr/>
        <p:txBody>
          <a:bodyPr/>
          <a:lstStyle/>
          <a:p>
            <a:r>
              <a:rPr lang="en-US" dirty="0"/>
              <a:t>It’s a delicate balance. </a:t>
            </a:r>
          </a:p>
        </p:txBody>
      </p:sp>
    </p:spTree>
    <p:extLst>
      <p:ext uri="{BB962C8B-B14F-4D97-AF65-F5344CB8AC3E}">
        <p14:creationId xmlns:p14="http://schemas.microsoft.com/office/powerpoint/2010/main" val="78843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4C22-2277-4848-8C75-B4E9FA4D6406}"/>
              </a:ext>
            </a:extLst>
          </p:cNvPr>
          <p:cNvSpPr>
            <a:spLocks noGrp="1"/>
          </p:cNvSpPr>
          <p:nvPr>
            <p:ph type="title"/>
          </p:nvPr>
        </p:nvSpPr>
        <p:spPr/>
        <p:txBody>
          <a:bodyPr/>
          <a:lstStyle/>
          <a:p>
            <a:r>
              <a:rPr lang="en-US" dirty="0"/>
              <a:t>Vascular Tissue</a:t>
            </a:r>
          </a:p>
        </p:txBody>
      </p:sp>
      <p:sp>
        <p:nvSpPr>
          <p:cNvPr id="3" name="Content Placeholder 2">
            <a:extLst>
              <a:ext uri="{FF2B5EF4-FFF2-40B4-BE49-F238E27FC236}">
                <a16:creationId xmlns:a16="http://schemas.microsoft.com/office/drawing/2014/main" id="{14408CC3-DFEF-49DF-8970-CAC3C2AB1161}"/>
              </a:ext>
            </a:extLst>
          </p:cNvPr>
          <p:cNvSpPr>
            <a:spLocks noGrp="1"/>
          </p:cNvSpPr>
          <p:nvPr>
            <p:ph idx="1"/>
          </p:nvPr>
        </p:nvSpPr>
        <p:spPr>
          <a:xfrm>
            <a:off x="330200" y="3265328"/>
            <a:ext cx="10515600" cy="4351338"/>
          </a:xfrm>
        </p:spPr>
        <p:txBody>
          <a:bodyPr/>
          <a:lstStyle/>
          <a:p>
            <a:r>
              <a:rPr lang="en-US" dirty="0"/>
              <a:t>Xylem and Phloem are gathered into </a:t>
            </a:r>
            <a:r>
              <a:rPr lang="en-US" b="1" u="sng" dirty="0"/>
              <a:t>bundles</a:t>
            </a:r>
            <a:r>
              <a:rPr lang="en-US" dirty="0"/>
              <a:t> that run through leaf to petiole to stem.</a:t>
            </a:r>
          </a:p>
          <a:p>
            <a:r>
              <a:rPr lang="en-US" dirty="0"/>
              <a:t>Bundles in leaf blade are surrounded by </a:t>
            </a:r>
            <a:r>
              <a:rPr lang="en-US" i="1" dirty="0"/>
              <a:t>parenchyma and sclerenchyma cells. </a:t>
            </a:r>
          </a:p>
          <a:p>
            <a:r>
              <a:rPr lang="en-US" dirty="0"/>
              <a:t>All of these together form the </a:t>
            </a:r>
            <a:r>
              <a:rPr lang="en-US" b="1" u="sng" dirty="0"/>
              <a:t>veins</a:t>
            </a:r>
            <a:r>
              <a:rPr lang="en-US" dirty="0"/>
              <a:t> of a leaf. </a:t>
            </a:r>
          </a:p>
        </p:txBody>
      </p:sp>
      <p:pic>
        <p:nvPicPr>
          <p:cNvPr id="4" name="Picture 2" descr="Parts of a Leaf - YouTube">
            <a:extLst>
              <a:ext uri="{FF2B5EF4-FFF2-40B4-BE49-F238E27FC236}">
                <a16:creationId xmlns:a16="http://schemas.microsoft.com/office/drawing/2014/main" id="{63A27DF4-A5FC-4065-8E1C-A0B4AF72BA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00" t="30815" r="12333" b="11407"/>
          <a:stretch/>
        </p:blipFill>
        <p:spPr bwMode="auto">
          <a:xfrm>
            <a:off x="6685280" y="214355"/>
            <a:ext cx="3921760" cy="295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70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4DE3-1630-485B-B6AE-F76AB7177588}"/>
              </a:ext>
            </a:extLst>
          </p:cNvPr>
          <p:cNvSpPr>
            <a:spLocks noGrp="1"/>
          </p:cNvSpPr>
          <p:nvPr>
            <p:ph type="title"/>
          </p:nvPr>
        </p:nvSpPr>
        <p:spPr/>
        <p:txBody>
          <a:bodyPr/>
          <a:lstStyle/>
          <a:p>
            <a:r>
              <a:rPr lang="en-US" dirty="0"/>
              <a:t>How does water move from roots to 20m up to leaves? </a:t>
            </a:r>
          </a:p>
        </p:txBody>
      </p:sp>
      <p:sp>
        <p:nvSpPr>
          <p:cNvPr id="3" name="Content Placeholder 2">
            <a:extLst>
              <a:ext uri="{FF2B5EF4-FFF2-40B4-BE49-F238E27FC236}">
                <a16:creationId xmlns:a16="http://schemas.microsoft.com/office/drawing/2014/main" id="{A163A759-3994-46DE-A25C-75FD7C069AA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5342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3F17-FA08-60E8-726A-E7794920DA2B}"/>
              </a:ext>
            </a:extLst>
          </p:cNvPr>
          <p:cNvSpPr>
            <a:spLocks noGrp="1"/>
          </p:cNvSpPr>
          <p:nvPr>
            <p:ph type="title"/>
          </p:nvPr>
        </p:nvSpPr>
        <p:spPr/>
        <p:txBody>
          <a:bodyPr/>
          <a:lstStyle/>
          <a:p>
            <a:r>
              <a:rPr lang="en-US" dirty="0"/>
              <a:t>Cohesion</a:t>
            </a:r>
          </a:p>
        </p:txBody>
      </p:sp>
      <p:sp>
        <p:nvSpPr>
          <p:cNvPr id="3" name="Content Placeholder 2">
            <a:extLst>
              <a:ext uri="{FF2B5EF4-FFF2-40B4-BE49-F238E27FC236}">
                <a16:creationId xmlns:a16="http://schemas.microsoft.com/office/drawing/2014/main" id="{0D5F7438-0BE2-4EDF-9D55-7E53556F2B84}"/>
              </a:ext>
            </a:extLst>
          </p:cNvPr>
          <p:cNvSpPr>
            <a:spLocks noGrp="1"/>
          </p:cNvSpPr>
          <p:nvPr>
            <p:ph idx="1"/>
          </p:nvPr>
        </p:nvSpPr>
        <p:spPr/>
        <p:txBody>
          <a:bodyPr/>
          <a:lstStyle/>
          <a:p>
            <a:r>
              <a:rPr lang="en-US" dirty="0"/>
              <a:t>Water is a polar molecule (slightly charged at each end). Opposite charges of one molecule attract another. (Hydrogen bonding) </a:t>
            </a:r>
          </a:p>
          <a:p>
            <a:r>
              <a:rPr lang="en-US" dirty="0"/>
              <a:t>Water molecules attracting to each other = </a:t>
            </a:r>
            <a:r>
              <a:rPr lang="en-US" b="1" u="sng" dirty="0"/>
              <a:t>Cohesion</a:t>
            </a:r>
          </a:p>
        </p:txBody>
      </p:sp>
      <p:pic>
        <p:nvPicPr>
          <p:cNvPr id="4" name="Picture 4" descr="The strong polar bond between water molecules creates water cohesion. |  U.S. Geological Survey">
            <a:extLst>
              <a:ext uri="{FF2B5EF4-FFF2-40B4-BE49-F238E27FC236}">
                <a16:creationId xmlns:a16="http://schemas.microsoft.com/office/drawing/2014/main" id="{4F4AA81C-B1B5-B742-0397-8294E88DD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56" y="4552950"/>
            <a:ext cx="38100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dhesion and Cohesion of Water - Labster Theory">
            <a:extLst>
              <a:ext uri="{FF2B5EF4-FFF2-40B4-BE49-F238E27FC236}">
                <a16:creationId xmlns:a16="http://schemas.microsoft.com/office/drawing/2014/main" id="{93E31F23-E997-1E15-B98A-60A626F52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01294"/>
            <a:ext cx="5875296"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223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A01D-64C9-DEA6-92AE-5FEE2C6D7421}"/>
              </a:ext>
            </a:extLst>
          </p:cNvPr>
          <p:cNvSpPr>
            <a:spLocks noGrp="1"/>
          </p:cNvSpPr>
          <p:nvPr>
            <p:ph type="title"/>
          </p:nvPr>
        </p:nvSpPr>
        <p:spPr/>
        <p:txBody>
          <a:bodyPr/>
          <a:lstStyle/>
          <a:p>
            <a:r>
              <a:rPr lang="en-US" dirty="0"/>
              <a:t>Adhesion</a:t>
            </a:r>
          </a:p>
        </p:txBody>
      </p:sp>
      <p:sp>
        <p:nvSpPr>
          <p:cNvPr id="3" name="Content Placeholder 2">
            <a:extLst>
              <a:ext uri="{FF2B5EF4-FFF2-40B4-BE49-F238E27FC236}">
                <a16:creationId xmlns:a16="http://schemas.microsoft.com/office/drawing/2014/main" id="{D9BEBF0B-C62E-D23F-9D92-6D4C03B5D1E1}"/>
              </a:ext>
            </a:extLst>
          </p:cNvPr>
          <p:cNvSpPr>
            <a:spLocks noGrp="1"/>
          </p:cNvSpPr>
          <p:nvPr>
            <p:ph idx="1"/>
          </p:nvPr>
        </p:nvSpPr>
        <p:spPr>
          <a:xfrm>
            <a:off x="838200" y="1825624"/>
            <a:ext cx="10515600" cy="5032375"/>
          </a:xfrm>
        </p:spPr>
        <p:txBody>
          <a:bodyPr>
            <a:normAutofit lnSpcReduction="10000"/>
          </a:bodyPr>
          <a:lstStyle/>
          <a:p>
            <a:r>
              <a:rPr lang="en-US" dirty="0"/>
              <a:t>Water molecules attracted to other molecules is called </a:t>
            </a:r>
            <a:r>
              <a:rPr lang="en-US" b="1" u="sng" dirty="0"/>
              <a:t>adhesion.</a:t>
            </a:r>
          </a:p>
          <a:p>
            <a:endParaRPr lang="en-US" b="1" u="sng" dirty="0"/>
          </a:p>
          <a:p>
            <a:endParaRPr lang="en-US" b="1" u="sng" dirty="0"/>
          </a:p>
          <a:p>
            <a:endParaRPr lang="en-US" b="1" u="sng" dirty="0"/>
          </a:p>
          <a:p>
            <a:endParaRPr lang="en-US" b="1" u="sng" dirty="0"/>
          </a:p>
          <a:p>
            <a:endParaRPr lang="en-US" b="1" u="sng" dirty="0"/>
          </a:p>
          <a:p>
            <a:r>
              <a:rPr lang="en-US" dirty="0">
                <a:solidFill>
                  <a:srgbClr val="FF0000"/>
                </a:solidFill>
              </a:rPr>
              <a:t>Capillarity = movement of water up a small tube due to cohesion and adhesion. </a:t>
            </a:r>
          </a:p>
          <a:p>
            <a:endParaRPr lang="en-US" b="1" u="sng" dirty="0"/>
          </a:p>
        </p:txBody>
      </p:sp>
      <p:pic>
        <p:nvPicPr>
          <p:cNvPr id="4" name="Picture 2" descr="Adhesion and Cohesion of Water - Labster Theory">
            <a:extLst>
              <a:ext uri="{FF2B5EF4-FFF2-40B4-BE49-F238E27FC236}">
                <a16:creationId xmlns:a16="http://schemas.microsoft.com/office/drawing/2014/main" id="{2A03AC90-DC12-B644-C95B-30DBF2984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355" y="2493573"/>
            <a:ext cx="5779831" cy="301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1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A2B3-E41D-FC0C-9473-26F65CF22C71}"/>
              </a:ext>
            </a:extLst>
          </p:cNvPr>
          <p:cNvSpPr>
            <a:spLocks noGrp="1"/>
          </p:cNvSpPr>
          <p:nvPr>
            <p:ph type="title"/>
          </p:nvPr>
        </p:nvSpPr>
        <p:spPr>
          <a:xfrm>
            <a:off x="583019" y="2103437"/>
            <a:ext cx="4754525" cy="1325563"/>
          </a:xfrm>
        </p:spPr>
        <p:txBody>
          <a:bodyPr/>
          <a:lstStyle/>
          <a:p>
            <a:r>
              <a:rPr lang="en-US" dirty="0"/>
              <a:t>Transpiration Pull</a:t>
            </a:r>
          </a:p>
        </p:txBody>
      </p:sp>
      <p:pic>
        <p:nvPicPr>
          <p:cNvPr id="10242" name="Picture 2" descr="Transpiration in Plants (7.2.2) | CIE A Level Biology Revision Notes 2022 |  Save My Exams">
            <a:extLst>
              <a:ext uri="{FF2B5EF4-FFF2-40B4-BE49-F238E27FC236}">
                <a16:creationId xmlns:a16="http://schemas.microsoft.com/office/drawing/2014/main" id="{93E71988-90A8-9813-26FD-9BAABAD67D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3228" y="387384"/>
            <a:ext cx="7691441" cy="608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89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BAD9-57C1-4678-AC58-74AF77CCAE73}"/>
              </a:ext>
            </a:extLst>
          </p:cNvPr>
          <p:cNvSpPr>
            <a:spLocks noGrp="1"/>
          </p:cNvSpPr>
          <p:nvPr>
            <p:ph type="title"/>
          </p:nvPr>
        </p:nvSpPr>
        <p:spPr/>
        <p:txBody>
          <a:bodyPr/>
          <a:lstStyle/>
          <a:p>
            <a:r>
              <a:rPr lang="en-US" dirty="0"/>
              <a:t>Transport of Water p505</a:t>
            </a:r>
          </a:p>
        </p:txBody>
      </p:sp>
      <p:sp>
        <p:nvSpPr>
          <p:cNvPr id="3" name="Content Placeholder 2">
            <a:extLst>
              <a:ext uri="{FF2B5EF4-FFF2-40B4-BE49-F238E27FC236}">
                <a16:creationId xmlns:a16="http://schemas.microsoft.com/office/drawing/2014/main" id="{9CD59CE0-5704-4C76-9913-68517A134610}"/>
              </a:ext>
            </a:extLst>
          </p:cNvPr>
          <p:cNvSpPr>
            <a:spLocks noGrp="1"/>
          </p:cNvSpPr>
          <p:nvPr>
            <p:ph idx="1"/>
          </p:nvPr>
        </p:nvSpPr>
        <p:spPr>
          <a:xfrm>
            <a:off x="838199" y="1825625"/>
            <a:ext cx="10999573" cy="4351338"/>
          </a:xfrm>
        </p:spPr>
        <p:txBody>
          <a:bodyPr/>
          <a:lstStyle/>
          <a:p>
            <a:r>
              <a:rPr lang="en-US" dirty="0">
                <a:solidFill>
                  <a:srgbClr val="FF0000"/>
                </a:solidFill>
              </a:rPr>
              <a:t>Cohesion = attraction of water molecules to each other.</a:t>
            </a:r>
          </a:p>
          <a:p>
            <a:r>
              <a:rPr lang="en-US" dirty="0">
                <a:solidFill>
                  <a:srgbClr val="FF0000"/>
                </a:solidFill>
              </a:rPr>
              <a:t>Adhesion = attraction of water molecules to OTHER molecules</a:t>
            </a:r>
          </a:p>
          <a:p>
            <a:r>
              <a:rPr lang="en-US" dirty="0">
                <a:solidFill>
                  <a:srgbClr val="FF0000"/>
                </a:solidFill>
              </a:rPr>
              <a:t>Capillarity = movement of water up a small tube due to cohesion and adhesion. </a:t>
            </a:r>
          </a:p>
          <a:p>
            <a:endParaRPr lang="en-US" dirty="0"/>
          </a:p>
        </p:txBody>
      </p:sp>
    </p:spTree>
    <p:extLst>
      <p:ext uri="{BB962C8B-B14F-4D97-AF65-F5344CB8AC3E}">
        <p14:creationId xmlns:p14="http://schemas.microsoft.com/office/powerpoint/2010/main" val="57140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BAD9-57C1-4678-AC58-74AF77CCAE73}"/>
              </a:ext>
            </a:extLst>
          </p:cNvPr>
          <p:cNvSpPr>
            <a:spLocks noGrp="1"/>
          </p:cNvSpPr>
          <p:nvPr>
            <p:ph type="title"/>
          </p:nvPr>
        </p:nvSpPr>
        <p:spPr/>
        <p:txBody>
          <a:bodyPr/>
          <a:lstStyle/>
          <a:p>
            <a:r>
              <a:rPr lang="en-US" dirty="0">
                <a:solidFill>
                  <a:srgbClr val="FF0000"/>
                </a:solidFill>
              </a:rPr>
              <a:t>Transpiration Pull</a:t>
            </a:r>
          </a:p>
        </p:txBody>
      </p:sp>
      <p:sp>
        <p:nvSpPr>
          <p:cNvPr id="3" name="Content Placeholder 2">
            <a:extLst>
              <a:ext uri="{FF2B5EF4-FFF2-40B4-BE49-F238E27FC236}">
                <a16:creationId xmlns:a16="http://schemas.microsoft.com/office/drawing/2014/main" id="{9CD59CE0-5704-4C76-9913-68517A134610}"/>
              </a:ext>
            </a:extLst>
          </p:cNvPr>
          <p:cNvSpPr>
            <a:spLocks noGrp="1"/>
          </p:cNvSpPr>
          <p:nvPr>
            <p:ph idx="1"/>
          </p:nvPr>
        </p:nvSpPr>
        <p:spPr>
          <a:xfrm>
            <a:off x="838199" y="1825625"/>
            <a:ext cx="10999573" cy="4351338"/>
          </a:xfrm>
        </p:spPr>
        <p:txBody>
          <a:bodyPr>
            <a:normAutofit fontScale="92500" lnSpcReduction="20000"/>
          </a:bodyPr>
          <a:lstStyle/>
          <a:p>
            <a:r>
              <a:rPr lang="en-US" dirty="0">
                <a:solidFill>
                  <a:srgbClr val="FF0000"/>
                </a:solidFill>
              </a:rPr>
              <a:t>As water is lost due to evaporation (transpiration) from </a:t>
            </a:r>
            <a:r>
              <a:rPr lang="en-US" u="sng" dirty="0">
                <a:solidFill>
                  <a:srgbClr val="FF0000"/>
                </a:solidFill>
              </a:rPr>
              <a:t>leaves </a:t>
            </a:r>
            <a:r>
              <a:rPr lang="en-US" dirty="0">
                <a:solidFill>
                  <a:srgbClr val="FF0000"/>
                </a:solidFill>
              </a:rPr>
              <a:t>at tops of plants.</a:t>
            </a:r>
          </a:p>
          <a:p>
            <a:r>
              <a:rPr lang="en-US" dirty="0">
                <a:solidFill>
                  <a:srgbClr val="FF0000"/>
                </a:solidFill>
              </a:rPr>
              <a:t>Spongy mesophyll “dries out”, gets more water via osmosis from nearby tissues. Surrounding tissues draw water by osmosis from xylem in veins.</a:t>
            </a:r>
          </a:p>
          <a:p>
            <a:r>
              <a:rPr lang="en-US" dirty="0">
                <a:solidFill>
                  <a:srgbClr val="FF0000"/>
                </a:solidFill>
              </a:rPr>
              <a:t>Adhesion and cohesion draw water molecules up xylem tubes from roots to stems. </a:t>
            </a:r>
          </a:p>
          <a:p>
            <a:r>
              <a:rPr lang="en-US" dirty="0">
                <a:solidFill>
                  <a:srgbClr val="FF0000"/>
                </a:solidFill>
              </a:rPr>
              <a:t>A tree can move 1800L of water from ground in a day.</a:t>
            </a:r>
          </a:p>
          <a:p>
            <a:r>
              <a:rPr lang="en-US" dirty="0">
                <a:solidFill>
                  <a:srgbClr val="FF0000"/>
                </a:solidFill>
              </a:rPr>
              <a:t>The hotter and drier the day, the greater the amount of water drawn up. </a:t>
            </a:r>
          </a:p>
          <a:p>
            <a:endParaRPr lang="en-US" dirty="0"/>
          </a:p>
        </p:txBody>
      </p:sp>
    </p:spTree>
    <p:extLst>
      <p:ext uri="{BB962C8B-B14F-4D97-AF65-F5344CB8AC3E}">
        <p14:creationId xmlns:p14="http://schemas.microsoft.com/office/powerpoint/2010/main" val="402177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A4F7-66F3-4B78-8E3C-24DCE96198CF}"/>
              </a:ext>
            </a:extLst>
          </p:cNvPr>
          <p:cNvSpPr>
            <a:spLocks noGrp="1"/>
          </p:cNvSpPr>
          <p:nvPr>
            <p:ph type="title"/>
          </p:nvPr>
        </p:nvSpPr>
        <p:spPr/>
        <p:txBody>
          <a:bodyPr/>
          <a:lstStyle/>
          <a:p>
            <a:r>
              <a:rPr lang="en-US" dirty="0"/>
              <a:t>Photosynthesis Factories</a:t>
            </a:r>
          </a:p>
        </p:txBody>
      </p:sp>
      <p:pic>
        <p:nvPicPr>
          <p:cNvPr id="5122" name="Picture 2" descr="Chloroplast Structure and Function - Coloring">
            <a:extLst>
              <a:ext uri="{FF2B5EF4-FFF2-40B4-BE49-F238E27FC236}">
                <a16:creationId xmlns:a16="http://schemas.microsoft.com/office/drawing/2014/main" id="{D48C9BC8-F36A-43FF-909A-C298FE06C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110" y="1435113"/>
            <a:ext cx="9563816" cy="542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81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C75A-7755-4ED9-8993-3067C0B0FA3D}"/>
              </a:ext>
            </a:extLst>
          </p:cNvPr>
          <p:cNvSpPr>
            <a:spLocks noGrp="1"/>
          </p:cNvSpPr>
          <p:nvPr>
            <p:ph type="title"/>
          </p:nvPr>
        </p:nvSpPr>
        <p:spPr/>
        <p:txBody>
          <a:bodyPr/>
          <a:lstStyle/>
          <a:p>
            <a:r>
              <a:rPr lang="en-US" dirty="0"/>
              <a:t>Adaptations, p508</a:t>
            </a:r>
          </a:p>
        </p:txBody>
      </p:sp>
      <p:sp>
        <p:nvSpPr>
          <p:cNvPr id="3" name="Content Placeholder 2">
            <a:extLst>
              <a:ext uri="{FF2B5EF4-FFF2-40B4-BE49-F238E27FC236}">
                <a16:creationId xmlns:a16="http://schemas.microsoft.com/office/drawing/2014/main" id="{7161ECA5-FB8C-42E6-9291-67BDB32163B7}"/>
              </a:ext>
            </a:extLst>
          </p:cNvPr>
          <p:cNvSpPr>
            <a:spLocks noGrp="1"/>
          </p:cNvSpPr>
          <p:nvPr>
            <p:ph idx="1"/>
          </p:nvPr>
        </p:nvSpPr>
        <p:spPr/>
        <p:txBody>
          <a:bodyPr>
            <a:normAutofit fontScale="92500" lnSpcReduction="10000"/>
          </a:bodyPr>
          <a:lstStyle/>
          <a:p>
            <a:r>
              <a:rPr lang="en-US" dirty="0">
                <a:solidFill>
                  <a:srgbClr val="FF0000"/>
                </a:solidFill>
              </a:rPr>
              <a:t>Dry environments – thicker cuticle, less stomata, spines to reduce surface area for transpiration, thick green stems do photosynthesis, enhanced storage, extensive root system, seeds remain dormant for years, germinate and grow, mature quickly during wet times. </a:t>
            </a:r>
          </a:p>
          <a:p>
            <a:r>
              <a:rPr lang="en-US" dirty="0">
                <a:solidFill>
                  <a:srgbClr val="FF0000"/>
                </a:solidFill>
              </a:rPr>
              <a:t>Water environments – less cuticle, more stomata</a:t>
            </a:r>
          </a:p>
          <a:p>
            <a:r>
              <a:rPr lang="en-US" dirty="0">
                <a:solidFill>
                  <a:srgbClr val="FF0000"/>
                </a:solidFill>
              </a:rPr>
              <a:t>Salty – store salt in vacuoles, pump it out </a:t>
            </a:r>
          </a:p>
          <a:p>
            <a:r>
              <a:rPr lang="en-US" dirty="0">
                <a:solidFill>
                  <a:srgbClr val="FF0000"/>
                </a:solidFill>
              </a:rPr>
              <a:t>Shady – broader, thinner leaves, optimize </a:t>
            </a:r>
            <a:r>
              <a:rPr lang="en-US" dirty="0" err="1">
                <a:solidFill>
                  <a:srgbClr val="FF0000"/>
                </a:solidFill>
              </a:rPr>
              <a:t>photosynth</a:t>
            </a:r>
            <a:endParaRPr lang="en-US" dirty="0">
              <a:solidFill>
                <a:srgbClr val="FF0000"/>
              </a:solidFill>
            </a:endParaRPr>
          </a:p>
          <a:p>
            <a:r>
              <a:rPr lang="en-US" dirty="0">
                <a:solidFill>
                  <a:srgbClr val="FF0000"/>
                </a:solidFill>
              </a:rPr>
              <a:t>Poor soil – eat meat</a:t>
            </a:r>
          </a:p>
        </p:txBody>
      </p:sp>
    </p:spTree>
    <p:extLst>
      <p:ext uri="{BB962C8B-B14F-4D97-AF65-F5344CB8AC3E}">
        <p14:creationId xmlns:p14="http://schemas.microsoft.com/office/powerpoint/2010/main" val="901552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C75A-7755-4ED9-8993-3067C0B0FA3D}"/>
              </a:ext>
            </a:extLst>
          </p:cNvPr>
          <p:cNvSpPr>
            <a:spLocks noGrp="1"/>
          </p:cNvSpPr>
          <p:nvPr>
            <p:ph type="title"/>
          </p:nvPr>
        </p:nvSpPr>
        <p:spPr/>
        <p:txBody>
          <a:bodyPr/>
          <a:lstStyle/>
          <a:p>
            <a:r>
              <a:rPr lang="en-US" dirty="0"/>
              <a:t>Adaptations to Dry Environment</a:t>
            </a:r>
          </a:p>
        </p:txBody>
      </p:sp>
      <p:sp>
        <p:nvSpPr>
          <p:cNvPr id="3" name="Content Placeholder 2">
            <a:extLst>
              <a:ext uri="{FF2B5EF4-FFF2-40B4-BE49-F238E27FC236}">
                <a16:creationId xmlns:a16="http://schemas.microsoft.com/office/drawing/2014/main" id="{7161ECA5-FB8C-42E6-9291-67BDB32163B7}"/>
              </a:ext>
            </a:extLst>
          </p:cNvPr>
          <p:cNvSpPr>
            <a:spLocks noGrp="1"/>
          </p:cNvSpPr>
          <p:nvPr>
            <p:ph idx="1"/>
          </p:nvPr>
        </p:nvSpPr>
        <p:spPr>
          <a:xfrm>
            <a:off x="838200" y="1251284"/>
            <a:ext cx="10515600" cy="4925679"/>
          </a:xfrm>
        </p:spPr>
        <p:txBody>
          <a:bodyPr>
            <a:normAutofit/>
          </a:bodyPr>
          <a:lstStyle/>
          <a:p>
            <a:r>
              <a:rPr lang="en-US" dirty="0">
                <a:solidFill>
                  <a:srgbClr val="FF0000"/>
                </a:solidFill>
              </a:rPr>
              <a:t>Thicker cuticle, less stomata, spines to reduce surface area for transpiration, thick green stems do photosynthesis, enhanced storage, extensive root system, seeds remain dormant for years, germinate and grow, mature quickly during wet times. </a:t>
            </a:r>
          </a:p>
        </p:txBody>
      </p:sp>
      <p:pic>
        <p:nvPicPr>
          <p:cNvPr id="5122" name="Picture 2" descr="Cacti and succulents | UMN Extension">
            <a:extLst>
              <a:ext uri="{FF2B5EF4-FFF2-40B4-BE49-F238E27FC236}">
                <a16:creationId xmlns:a16="http://schemas.microsoft.com/office/drawing/2014/main" id="{77D5E0E0-E047-41AF-8B31-851971D9C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042" y="3927183"/>
            <a:ext cx="2955758" cy="29557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acti Shape the Residential Landscape in Greater Palm Springs">
            <a:extLst>
              <a:ext uri="{FF2B5EF4-FFF2-40B4-BE49-F238E27FC236}">
                <a16:creationId xmlns:a16="http://schemas.microsoft.com/office/drawing/2014/main" id="{ECA2CB01-4423-43E5-BED6-D1538E8D6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 y="3881283"/>
            <a:ext cx="4148139" cy="281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826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C75A-7755-4ED9-8993-3067C0B0FA3D}"/>
              </a:ext>
            </a:extLst>
          </p:cNvPr>
          <p:cNvSpPr>
            <a:spLocks noGrp="1"/>
          </p:cNvSpPr>
          <p:nvPr>
            <p:ph type="title"/>
          </p:nvPr>
        </p:nvSpPr>
        <p:spPr/>
        <p:txBody>
          <a:bodyPr/>
          <a:lstStyle/>
          <a:p>
            <a:r>
              <a:rPr lang="en-US" dirty="0"/>
              <a:t>Adaptations to Aquatic Environment</a:t>
            </a:r>
          </a:p>
        </p:txBody>
      </p:sp>
      <p:sp>
        <p:nvSpPr>
          <p:cNvPr id="3" name="Content Placeholder 2">
            <a:extLst>
              <a:ext uri="{FF2B5EF4-FFF2-40B4-BE49-F238E27FC236}">
                <a16:creationId xmlns:a16="http://schemas.microsoft.com/office/drawing/2014/main" id="{7161ECA5-FB8C-42E6-9291-67BDB32163B7}"/>
              </a:ext>
            </a:extLst>
          </p:cNvPr>
          <p:cNvSpPr>
            <a:spLocks noGrp="1"/>
          </p:cNvSpPr>
          <p:nvPr>
            <p:ph idx="1"/>
          </p:nvPr>
        </p:nvSpPr>
        <p:spPr>
          <a:xfrm>
            <a:off x="838200" y="1825625"/>
            <a:ext cx="5803232" cy="4351338"/>
          </a:xfrm>
        </p:spPr>
        <p:txBody>
          <a:bodyPr>
            <a:normAutofit/>
          </a:bodyPr>
          <a:lstStyle/>
          <a:p>
            <a:r>
              <a:rPr lang="en-US" dirty="0">
                <a:solidFill>
                  <a:srgbClr val="FF0000"/>
                </a:solidFill>
              </a:rPr>
              <a:t>Less cuticle, more stomata,</a:t>
            </a:r>
          </a:p>
          <a:p>
            <a:r>
              <a:rPr lang="en-US" dirty="0">
                <a:solidFill>
                  <a:srgbClr val="FF0000"/>
                </a:solidFill>
              </a:rPr>
              <a:t>Where do you think the stomata would be on the leaf?</a:t>
            </a:r>
          </a:p>
        </p:txBody>
      </p:sp>
      <p:pic>
        <p:nvPicPr>
          <p:cNvPr id="4098" name="Picture 2" descr="LILY POND Print Lily Pads Water Lily Bright Colorful - Etsy Canada">
            <a:extLst>
              <a:ext uri="{FF2B5EF4-FFF2-40B4-BE49-F238E27FC236}">
                <a16:creationId xmlns:a16="http://schemas.microsoft.com/office/drawing/2014/main" id="{E9A42E1E-66B3-4A9F-92FC-65EDBCCA7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263" y="1027906"/>
            <a:ext cx="4336382" cy="578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44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C75A-7755-4ED9-8993-3067C0B0FA3D}"/>
              </a:ext>
            </a:extLst>
          </p:cNvPr>
          <p:cNvSpPr>
            <a:spLocks noGrp="1"/>
          </p:cNvSpPr>
          <p:nvPr>
            <p:ph type="title"/>
          </p:nvPr>
        </p:nvSpPr>
        <p:spPr/>
        <p:txBody>
          <a:bodyPr/>
          <a:lstStyle/>
          <a:p>
            <a:r>
              <a:rPr lang="en-US" dirty="0"/>
              <a:t>Adaptations to salty environment</a:t>
            </a:r>
          </a:p>
        </p:txBody>
      </p:sp>
      <p:sp>
        <p:nvSpPr>
          <p:cNvPr id="3" name="Content Placeholder 2">
            <a:extLst>
              <a:ext uri="{FF2B5EF4-FFF2-40B4-BE49-F238E27FC236}">
                <a16:creationId xmlns:a16="http://schemas.microsoft.com/office/drawing/2014/main" id="{7161ECA5-FB8C-42E6-9291-67BDB32163B7}"/>
              </a:ext>
            </a:extLst>
          </p:cNvPr>
          <p:cNvSpPr>
            <a:spLocks noGrp="1"/>
          </p:cNvSpPr>
          <p:nvPr>
            <p:ph idx="1"/>
          </p:nvPr>
        </p:nvSpPr>
        <p:spPr/>
        <p:txBody>
          <a:bodyPr>
            <a:normAutofit/>
          </a:bodyPr>
          <a:lstStyle/>
          <a:p>
            <a:r>
              <a:rPr lang="en-US" dirty="0">
                <a:solidFill>
                  <a:srgbClr val="FF0000"/>
                </a:solidFill>
              </a:rPr>
              <a:t>Store salt in vacuoles, pump it out </a:t>
            </a:r>
          </a:p>
        </p:txBody>
      </p:sp>
      <p:pic>
        <p:nvPicPr>
          <p:cNvPr id="6" name="Picture 5">
            <a:extLst>
              <a:ext uri="{FF2B5EF4-FFF2-40B4-BE49-F238E27FC236}">
                <a16:creationId xmlns:a16="http://schemas.microsoft.com/office/drawing/2014/main" id="{E1CB04BE-AD2D-4F91-BFD6-1965593D7CC1}"/>
              </a:ext>
            </a:extLst>
          </p:cNvPr>
          <p:cNvPicPr>
            <a:picLocks noChangeAspect="1"/>
          </p:cNvPicPr>
          <p:nvPr/>
        </p:nvPicPr>
        <p:blipFill>
          <a:blip r:embed="rId2"/>
          <a:stretch>
            <a:fillRect/>
          </a:stretch>
        </p:blipFill>
        <p:spPr>
          <a:xfrm>
            <a:off x="8029575" y="3429000"/>
            <a:ext cx="3860281" cy="3381374"/>
          </a:xfrm>
          <a:prstGeom prst="rect">
            <a:avLst/>
          </a:prstGeom>
        </p:spPr>
      </p:pic>
      <p:pic>
        <p:nvPicPr>
          <p:cNvPr id="3078" name="Picture 6" descr="Mangroves in the Wild &amp; Aquarium | Tropical Fish Hobbyist Magazine">
            <a:extLst>
              <a:ext uri="{FF2B5EF4-FFF2-40B4-BE49-F238E27FC236}">
                <a16:creationId xmlns:a16="http://schemas.microsoft.com/office/drawing/2014/main" id="{D01D028A-33D9-4A55-913B-3F6E35B99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41686"/>
            <a:ext cx="71913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86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C75A-7755-4ED9-8993-3067C0B0FA3D}"/>
              </a:ext>
            </a:extLst>
          </p:cNvPr>
          <p:cNvSpPr>
            <a:spLocks noGrp="1"/>
          </p:cNvSpPr>
          <p:nvPr>
            <p:ph type="title"/>
          </p:nvPr>
        </p:nvSpPr>
        <p:spPr/>
        <p:txBody>
          <a:bodyPr/>
          <a:lstStyle/>
          <a:p>
            <a:r>
              <a:rPr lang="en-US" dirty="0"/>
              <a:t>Adaptations to shady environment</a:t>
            </a:r>
          </a:p>
        </p:txBody>
      </p:sp>
      <p:sp>
        <p:nvSpPr>
          <p:cNvPr id="3" name="Content Placeholder 2">
            <a:extLst>
              <a:ext uri="{FF2B5EF4-FFF2-40B4-BE49-F238E27FC236}">
                <a16:creationId xmlns:a16="http://schemas.microsoft.com/office/drawing/2014/main" id="{7161ECA5-FB8C-42E6-9291-67BDB32163B7}"/>
              </a:ext>
            </a:extLst>
          </p:cNvPr>
          <p:cNvSpPr>
            <a:spLocks noGrp="1"/>
          </p:cNvSpPr>
          <p:nvPr>
            <p:ph idx="1"/>
          </p:nvPr>
        </p:nvSpPr>
        <p:spPr/>
        <p:txBody>
          <a:bodyPr>
            <a:normAutofit/>
          </a:bodyPr>
          <a:lstStyle/>
          <a:p>
            <a:r>
              <a:rPr lang="en-US" dirty="0">
                <a:solidFill>
                  <a:srgbClr val="FF0000"/>
                </a:solidFill>
              </a:rPr>
              <a:t>Broader, thinner leaves, optimize Photosynth</a:t>
            </a:r>
          </a:p>
          <a:p>
            <a:r>
              <a:rPr lang="en-US" dirty="0">
                <a:solidFill>
                  <a:srgbClr val="FF0000"/>
                </a:solidFill>
              </a:rPr>
              <a:t>Climb higher</a:t>
            </a:r>
          </a:p>
        </p:txBody>
      </p:sp>
      <p:pic>
        <p:nvPicPr>
          <p:cNvPr id="2050" name="Picture 2" descr="Shade Plants – Top 20 Shade Perennials, Flowers &amp; More | Garden Design">
            <a:extLst>
              <a:ext uri="{FF2B5EF4-FFF2-40B4-BE49-F238E27FC236}">
                <a16:creationId xmlns:a16="http://schemas.microsoft.com/office/drawing/2014/main" id="{ADA01474-2996-4E3C-BFB5-9BF53964A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21331"/>
            <a:ext cx="3465095" cy="329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958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C75A-7755-4ED9-8993-3067C0B0FA3D}"/>
              </a:ext>
            </a:extLst>
          </p:cNvPr>
          <p:cNvSpPr>
            <a:spLocks noGrp="1"/>
          </p:cNvSpPr>
          <p:nvPr>
            <p:ph type="title"/>
          </p:nvPr>
        </p:nvSpPr>
        <p:spPr/>
        <p:txBody>
          <a:bodyPr/>
          <a:lstStyle/>
          <a:p>
            <a:r>
              <a:rPr lang="en-US" dirty="0"/>
              <a:t>Adaptations to poor soil conditions</a:t>
            </a:r>
          </a:p>
        </p:txBody>
      </p:sp>
      <p:sp>
        <p:nvSpPr>
          <p:cNvPr id="3" name="Content Placeholder 2">
            <a:extLst>
              <a:ext uri="{FF2B5EF4-FFF2-40B4-BE49-F238E27FC236}">
                <a16:creationId xmlns:a16="http://schemas.microsoft.com/office/drawing/2014/main" id="{7161ECA5-FB8C-42E6-9291-67BDB32163B7}"/>
              </a:ext>
            </a:extLst>
          </p:cNvPr>
          <p:cNvSpPr>
            <a:spLocks noGrp="1"/>
          </p:cNvSpPr>
          <p:nvPr>
            <p:ph idx="1"/>
          </p:nvPr>
        </p:nvSpPr>
        <p:spPr/>
        <p:txBody>
          <a:bodyPr>
            <a:normAutofit/>
          </a:bodyPr>
          <a:lstStyle/>
          <a:p>
            <a:r>
              <a:rPr lang="en-US" dirty="0">
                <a:solidFill>
                  <a:srgbClr val="FF0000"/>
                </a:solidFill>
              </a:rPr>
              <a:t>Plants need to supplement their diet (nutrient uptake) from other sources.</a:t>
            </a:r>
          </a:p>
          <a:p>
            <a:r>
              <a:rPr lang="en-US" dirty="0">
                <a:solidFill>
                  <a:srgbClr val="FF0000"/>
                </a:solidFill>
              </a:rPr>
              <a:t>Venus Fly Trap, Sundew, Pitcher Plant</a:t>
            </a:r>
          </a:p>
        </p:txBody>
      </p:sp>
      <p:pic>
        <p:nvPicPr>
          <p:cNvPr id="1026" name="Picture 2">
            <a:extLst>
              <a:ext uri="{FF2B5EF4-FFF2-40B4-BE49-F238E27FC236}">
                <a16:creationId xmlns:a16="http://schemas.microsoft.com/office/drawing/2014/main" id="{8EAE7AA4-8C4D-4523-B59A-B44F649C9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63"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opica - Purple Pitcher Plant (Sarracenia purpurea) - 10 Seeds - Carnivors  : Amazon.ca: Patio, Lawn &amp; Garden">
            <a:extLst>
              <a:ext uri="{FF2B5EF4-FFF2-40B4-BE49-F238E27FC236}">
                <a16:creationId xmlns:a16="http://schemas.microsoft.com/office/drawing/2014/main" id="{90EF9761-272A-496A-B450-FE4CB0F64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558" y="2569410"/>
            <a:ext cx="3216442" cy="42885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osera capensis - Wikipedia">
            <a:extLst>
              <a:ext uri="{FF2B5EF4-FFF2-40B4-BE49-F238E27FC236}">
                <a16:creationId xmlns:a16="http://schemas.microsoft.com/office/drawing/2014/main" id="{3FFFAC6E-4B3A-42C5-AD13-E4E481127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642" y="3429000"/>
            <a:ext cx="2525713"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414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0954-E38A-42D1-9E13-AB8AE3286F5E}"/>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0108744D-BCA6-4E03-9264-A3E2B126CB61}"/>
              </a:ext>
            </a:extLst>
          </p:cNvPr>
          <p:cNvSpPr>
            <a:spLocks noGrp="1"/>
          </p:cNvSpPr>
          <p:nvPr>
            <p:ph idx="1"/>
          </p:nvPr>
        </p:nvSpPr>
        <p:spPr/>
        <p:txBody>
          <a:bodyPr/>
          <a:lstStyle/>
          <a:p>
            <a:pPr marL="742950" indent="-742950">
              <a:buFont typeface="+mj-lt"/>
              <a:buAutoNum type="arabicPeriod"/>
            </a:pPr>
            <a:r>
              <a:rPr lang="en-US" dirty="0"/>
              <a:t>What are the parts of the leaf and what are their functions?</a:t>
            </a:r>
          </a:p>
          <a:p>
            <a:pPr marL="742950" indent="-742950">
              <a:buFont typeface="+mj-lt"/>
              <a:buAutoNum type="arabicPeriod"/>
            </a:pPr>
            <a:r>
              <a:rPr lang="en-US" dirty="0"/>
              <a:t>Compare simple and compound leaves. How are the shapes related to function?</a:t>
            </a:r>
          </a:p>
          <a:p>
            <a:pPr marL="742950" indent="-742950">
              <a:buFont typeface="+mj-lt"/>
              <a:buAutoNum type="arabicPeriod"/>
            </a:pPr>
            <a:r>
              <a:rPr lang="en-US" dirty="0"/>
              <a:t>Describe the structure and function of mesophyll.</a:t>
            </a:r>
          </a:p>
          <a:p>
            <a:pPr marL="742950" indent="-742950">
              <a:buFont typeface="+mj-lt"/>
              <a:buAutoNum type="arabicPeriod"/>
            </a:pPr>
            <a:r>
              <a:rPr lang="en-US" dirty="0"/>
              <a:t>Describe how vascular plants control gas exchange and water loss.</a:t>
            </a:r>
          </a:p>
        </p:txBody>
      </p:sp>
    </p:spTree>
    <p:extLst>
      <p:ext uri="{BB962C8B-B14F-4D97-AF65-F5344CB8AC3E}">
        <p14:creationId xmlns:p14="http://schemas.microsoft.com/office/powerpoint/2010/main" val="555205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4DA5-0C0E-43E6-9B60-94E24B69FA32}"/>
              </a:ext>
            </a:extLst>
          </p:cNvPr>
          <p:cNvSpPr>
            <a:spLocks noGrp="1"/>
          </p:cNvSpPr>
          <p:nvPr>
            <p:ph type="title"/>
          </p:nvPr>
        </p:nvSpPr>
        <p:spPr/>
        <p:txBody>
          <a:bodyPr/>
          <a:lstStyle/>
          <a:p>
            <a:r>
              <a:rPr lang="en-US" dirty="0"/>
              <a:t>Practice </a:t>
            </a:r>
          </a:p>
        </p:txBody>
      </p:sp>
      <p:sp>
        <p:nvSpPr>
          <p:cNvPr id="3" name="Content Placeholder 2">
            <a:extLst>
              <a:ext uri="{FF2B5EF4-FFF2-40B4-BE49-F238E27FC236}">
                <a16:creationId xmlns:a16="http://schemas.microsoft.com/office/drawing/2014/main" id="{1A8EF082-532E-4ED7-8489-3B30731FF0FD}"/>
              </a:ext>
            </a:extLst>
          </p:cNvPr>
          <p:cNvSpPr>
            <a:spLocks noGrp="1"/>
          </p:cNvSpPr>
          <p:nvPr>
            <p:ph idx="1"/>
          </p:nvPr>
        </p:nvSpPr>
        <p:spPr/>
        <p:txBody>
          <a:bodyPr/>
          <a:lstStyle/>
          <a:p>
            <a:r>
              <a:rPr lang="en-US" dirty="0"/>
              <a:t>Read pages 502 – 511</a:t>
            </a:r>
          </a:p>
          <a:p>
            <a:r>
              <a:rPr lang="en-US" dirty="0"/>
              <a:t>Leaf WS</a:t>
            </a:r>
          </a:p>
          <a:p>
            <a:r>
              <a:rPr lang="en-US" dirty="0"/>
              <a:t>Travel into a plant:</a:t>
            </a:r>
          </a:p>
          <a:p>
            <a:r>
              <a:rPr lang="en-US" dirty="0">
                <a:hlinkClick r:id="rId2"/>
              </a:rPr>
              <a:t>https://youtu.be/pwymX2LxnQs</a:t>
            </a:r>
            <a:endParaRPr lang="en-US" dirty="0"/>
          </a:p>
          <a:p>
            <a:r>
              <a:rPr lang="en-US" dirty="0"/>
              <a:t>Calvin Cycle, </a:t>
            </a:r>
            <a:r>
              <a:rPr lang="en-US"/>
              <a:t>Ted Ed, 6min</a:t>
            </a:r>
            <a:endParaRPr lang="en-US" dirty="0"/>
          </a:p>
          <a:p>
            <a:r>
              <a:rPr lang="en-US" dirty="0">
                <a:hlinkClick r:id="rId3"/>
              </a:rPr>
              <a:t>https://www.youtube.com/watch?v=0UzMaoaXKaM</a:t>
            </a:r>
            <a:endParaRPr lang="en-US" dirty="0"/>
          </a:p>
          <a:p>
            <a:endParaRPr lang="en-US" dirty="0"/>
          </a:p>
        </p:txBody>
      </p:sp>
    </p:spTree>
    <p:extLst>
      <p:ext uri="{BB962C8B-B14F-4D97-AF65-F5344CB8AC3E}">
        <p14:creationId xmlns:p14="http://schemas.microsoft.com/office/powerpoint/2010/main" val="1754501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0954-E38A-42D1-9E13-AB8AE3286F5E}"/>
              </a:ext>
            </a:extLst>
          </p:cNvPr>
          <p:cNvSpPr>
            <a:spLocks noGrp="1"/>
          </p:cNvSpPr>
          <p:nvPr>
            <p:ph type="title"/>
          </p:nvPr>
        </p:nvSpPr>
        <p:spPr/>
        <p:txBody>
          <a:bodyPr/>
          <a:lstStyle/>
          <a:p>
            <a:endParaRPr lang="en-US"/>
          </a:p>
        </p:txBody>
      </p:sp>
      <p:pic>
        <p:nvPicPr>
          <p:cNvPr id="1026" name="Picture 2" descr="Biological concepts Ch.10 (2) - Transpiration pull">
            <a:extLst>
              <a:ext uri="{FF2B5EF4-FFF2-40B4-BE49-F238E27FC236}">
                <a16:creationId xmlns:a16="http://schemas.microsoft.com/office/drawing/2014/main" id="{81BF71B8-33D8-412A-8875-BC6F95889A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03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02D82-913A-4CB0-918A-EAE6BB21BF05}"/>
              </a:ext>
            </a:extLst>
          </p:cNvPr>
          <p:cNvSpPr>
            <a:spLocks noGrp="1"/>
          </p:cNvSpPr>
          <p:nvPr>
            <p:ph type="title"/>
          </p:nvPr>
        </p:nvSpPr>
        <p:spPr/>
        <p:txBody>
          <a:bodyPr/>
          <a:lstStyle/>
          <a:p>
            <a:r>
              <a:rPr lang="en-US" dirty="0"/>
              <a:t>Leaf shapes, adaptations</a:t>
            </a:r>
          </a:p>
        </p:txBody>
      </p:sp>
      <p:sp>
        <p:nvSpPr>
          <p:cNvPr id="3" name="Content Placeholder 2">
            <a:extLst>
              <a:ext uri="{FF2B5EF4-FFF2-40B4-BE49-F238E27FC236}">
                <a16:creationId xmlns:a16="http://schemas.microsoft.com/office/drawing/2014/main" id="{CFD9FCB8-28A0-4179-B120-18B562C68E0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0083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16F3-9B8C-412F-B824-5A6941C64FF1}"/>
              </a:ext>
            </a:extLst>
          </p:cNvPr>
          <p:cNvSpPr>
            <a:spLocks noGrp="1"/>
          </p:cNvSpPr>
          <p:nvPr>
            <p:ph type="title"/>
          </p:nvPr>
        </p:nvSpPr>
        <p:spPr/>
        <p:txBody>
          <a:bodyPr/>
          <a:lstStyle/>
          <a:p>
            <a:r>
              <a:rPr lang="en-US" dirty="0">
                <a:solidFill>
                  <a:srgbClr val="FF0000"/>
                </a:solidFill>
              </a:rPr>
              <a:t>LABEL YOUR DIAGRAM</a:t>
            </a:r>
          </a:p>
        </p:txBody>
      </p:sp>
      <p:sp>
        <p:nvSpPr>
          <p:cNvPr id="3" name="Content Placeholder 2">
            <a:extLst>
              <a:ext uri="{FF2B5EF4-FFF2-40B4-BE49-F238E27FC236}">
                <a16:creationId xmlns:a16="http://schemas.microsoft.com/office/drawing/2014/main" id="{5E550971-8A48-41E0-9E39-AB8ECF4A3841}"/>
              </a:ext>
            </a:extLst>
          </p:cNvPr>
          <p:cNvSpPr>
            <a:spLocks noGrp="1"/>
          </p:cNvSpPr>
          <p:nvPr>
            <p:ph idx="1"/>
          </p:nvPr>
        </p:nvSpPr>
        <p:spPr/>
        <p:txBody>
          <a:bodyPr/>
          <a:lstStyle/>
          <a:p>
            <a:r>
              <a:rPr lang="en-US" dirty="0"/>
              <a:t>f</a:t>
            </a:r>
          </a:p>
        </p:txBody>
      </p:sp>
      <p:pic>
        <p:nvPicPr>
          <p:cNvPr id="1026" name="Picture 2" descr="Parts of a Leaf, Their Structure and Functions With Diagram">
            <a:extLst>
              <a:ext uri="{FF2B5EF4-FFF2-40B4-BE49-F238E27FC236}">
                <a16:creationId xmlns:a16="http://schemas.microsoft.com/office/drawing/2014/main" id="{C5E129F9-03EE-481C-A188-5138689479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61"/>
          <a:stretch/>
        </p:blipFill>
        <p:spPr bwMode="auto">
          <a:xfrm>
            <a:off x="579944" y="1690688"/>
            <a:ext cx="11881757" cy="579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94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2EA04-D8D6-487C-9652-C524FD64951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Leaf Margins</a:t>
            </a:r>
          </a:p>
        </p:txBody>
      </p:sp>
      <p:pic>
        <p:nvPicPr>
          <p:cNvPr id="4098" name="Picture 2">
            <a:extLst>
              <a:ext uri="{FF2B5EF4-FFF2-40B4-BE49-F238E27FC236}">
                <a16:creationId xmlns:a16="http://schemas.microsoft.com/office/drawing/2014/main" id="{A17D9B92-4CA4-45DC-AD3C-B447C4F3E5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4189" y="1675227"/>
            <a:ext cx="10623622"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12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D6B1-2544-40A5-8BD0-3D44DCCF73A6}"/>
              </a:ext>
            </a:extLst>
          </p:cNvPr>
          <p:cNvSpPr>
            <a:spLocks noGrp="1"/>
          </p:cNvSpPr>
          <p:nvPr>
            <p:ph type="title"/>
          </p:nvPr>
        </p:nvSpPr>
        <p:spPr>
          <a:xfrm>
            <a:off x="4965430" y="629268"/>
            <a:ext cx="6586491" cy="1286160"/>
          </a:xfrm>
        </p:spPr>
        <p:txBody>
          <a:bodyPr anchor="b">
            <a:normAutofit/>
          </a:bodyPr>
          <a:lstStyle/>
          <a:p>
            <a:r>
              <a:rPr lang="en-US" sz="4100"/>
              <a:t>Why do leaves change </a:t>
            </a:r>
            <a:r>
              <a:rPr lang="en-US" sz="4100" err="1"/>
              <a:t>colour</a:t>
            </a:r>
            <a:r>
              <a:rPr lang="en-US" sz="4100"/>
              <a:t>? </a:t>
            </a:r>
          </a:p>
        </p:txBody>
      </p:sp>
      <p:sp>
        <p:nvSpPr>
          <p:cNvPr id="3" name="Content Placeholder 2">
            <a:extLst>
              <a:ext uri="{FF2B5EF4-FFF2-40B4-BE49-F238E27FC236}">
                <a16:creationId xmlns:a16="http://schemas.microsoft.com/office/drawing/2014/main" id="{4EF61123-A0BB-4647-BCCD-76675772143C}"/>
              </a:ext>
            </a:extLst>
          </p:cNvPr>
          <p:cNvSpPr>
            <a:spLocks noGrp="1"/>
          </p:cNvSpPr>
          <p:nvPr>
            <p:ph idx="1"/>
          </p:nvPr>
        </p:nvSpPr>
        <p:spPr>
          <a:xfrm>
            <a:off x="4965431" y="2438400"/>
            <a:ext cx="6586489" cy="3785419"/>
          </a:xfrm>
        </p:spPr>
        <p:txBody>
          <a:bodyPr>
            <a:normAutofit/>
          </a:bodyPr>
          <a:lstStyle/>
          <a:p>
            <a:r>
              <a:rPr lang="en-US" sz="2000" dirty="0"/>
              <a:t>But in the fall, because of changes in the length of daylight and changes in temperature, the leaves stop their food-making process. </a:t>
            </a:r>
          </a:p>
          <a:p>
            <a:r>
              <a:rPr lang="en-US" sz="2000" dirty="0"/>
              <a:t>The chlorophyll breaks down, the green color disappears, and the yellow to orange colors become visible and give the leaves part of their fall splendor.</a:t>
            </a:r>
          </a:p>
        </p:txBody>
      </p:sp>
      <p:pic>
        <p:nvPicPr>
          <p:cNvPr id="10242" name="Picture 2" descr="Autumn Leaf Uses And Disposal: How To Get Rid Of Fallen Leaves In Autumn">
            <a:extLst>
              <a:ext uri="{FF2B5EF4-FFF2-40B4-BE49-F238E27FC236}">
                <a16:creationId xmlns:a16="http://schemas.microsoft.com/office/drawing/2014/main" id="{3CDA229F-4ABD-4A57-A59B-B762A7203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70" r="32010"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B86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521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7075-23D8-4C2D-A283-8A5CBF7E5B87}"/>
              </a:ext>
            </a:extLst>
          </p:cNvPr>
          <p:cNvSpPr>
            <a:spLocks noGrp="1"/>
          </p:cNvSpPr>
          <p:nvPr>
            <p:ph type="title"/>
          </p:nvPr>
        </p:nvSpPr>
        <p:spPr>
          <a:xfrm>
            <a:off x="4965430" y="629268"/>
            <a:ext cx="6586491" cy="1286160"/>
          </a:xfrm>
        </p:spPr>
        <p:txBody>
          <a:bodyPr anchor="b">
            <a:normAutofit/>
          </a:bodyPr>
          <a:lstStyle/>
          <a:p>
            <a:r>
              <a:rPr lang="en-US" dirty="0"/>
              <a:t>Why shed leaves?</a:t>
            </a:r>
          </a:p>
        </p:txBody>
      </p:sp>
      <p:sp>
        <p:nvSpPr>
          <p:cNvPr id="3" name="Content Placeholder 2">
            <a:extLst>
              <a:ext uri="{FF2B5EF4-FFF2-40B4-BE49-F238E27FC236}">
                <a16:creationId xmlns:a16="http://schemas.microsoft.com/office/drawing/2014/main" id="{EA6B92C9-5747-4111-AE72-324A25D4F9C9}"/>
              </a:ext>
            </a:extLst>
          </p:cNvPr>
          <p:cNvSpPr>
            <a:spLocks noGrp="1"/>
          </p:cNvSpPr>
          <p:nvPr>
            <p:ph idx="1"/>
          </p:nvPr>
        </p:nvSpPr>
        <p:spPr>
          <a:xfrm>
            <a:off x="4965431" y="2438400"/>
            <a:ext cx="6586489" cy="4227091"/>
          </a:xfrm>
        </p:spPr>
        <p:txBody>
          <a:bodyPr>
            <a:normAutofit fontScale="55000" lnSpcReduction="20000"/>
          </a:bodyPr>
          <a:lstStyle/>
          <a:p>
            <a:r>
              <a:rPr lang="en-US" sz="2000" dirty="0"/>
              <a:t>So trees can survive the winter</a:t>
            </a:r>
          </a:p>
          <a:p>
            <a:r>
              <a:rPr lang="en-US" dirty="0"/>
              <a:t>The changes in weather and daylight trigger a hormone that releases a chemical message to each leaf that it is time to prepare for winter. Over the next few weeks, abscission cells form a bumpy line at the place where the leaf stem meets the branch. And slowly, but surely, the leaf is “pushed” from the tree branch. </a:t>
            </a:r>
          </a:p>
          <a:p>
            <a:endParaRPr lang="en-US" dirty="0"/>
          </a:p>
          <a:p>
            <a:r>
              <a:rPr lang="en-US" dirty="0"/>
              <a:t>This winterization process is a must for trees’ survival. In spring and summer, leaves convert sunlight into energy in a process we all know as photosynthesis. During that process, the trees lose a lot of water – so much water that when winter arrives, the trees are no longer able to get enough water to replace it. </a:t>
            </a:r>
          </a:p>
        </p:txBody>
      </p:sp>
      <p:pic>
        <p:nvPicPr>
          <p:cNvPr id="5" name="Picture 4" descr="Falling autumn leaf">
            <a:extLst>
              <a:ext uri="{FF2B5EF4-FFF2-40B4-BE49-F238E27FC236}">
                <a16:creationId xmlns:a16="http://schemas.microsoft.com/office/drawing/2014/main" id="{CD3EE1BA-BE11-4305-8822-522F17CB3F39}"/>
              </a:ext>
            </a:extLst>
          </p:cNvPr>
          <p:cNvPicPr>
            <a:picLocks noChangeAspect="1"/>
          </p:cNvPicPr>
          <p:nvPr/>
        </p:nvPicPr>
        <p:blipFill rotWithShape="1">
          <a:blip r:embed="rId3"/>
          <a:srcRect l="40986" r="4769"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59D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977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0954-E38A-42D1-9E13-AB8AE3286F5E}"/>
              </a:ext>
            </a:extLst>
          </p:cNvPr>
          <p:cNvSpPr>
            <a:spLocks noGrp="1"/>
          </p:cNvSpPr>
          <p:nvPr>
            <p:ph type="title"/>
          </p:nvPr>
        </p:nvSpPr>
        <p:spPr/>
        <p:txBody>
          <a:bodyPr/>
          <a:lstStyle/>
          <a:p>
            <a:r>
              <a:rPr lang="en-US" dirty="0"/>
              <a:t>Leaf Structure</a:t>
            </a:r>
          </a:p>
        </p:txBody>
      </p:sp>
      <p:pic>
        <p:nvPicPr>
          <p:cNvPr id="4098" name="Picture 2" descr="Leaves are the plants food factory. A leaf is a flat, thin plant organ that  uses the sun to make its own food.… | Science for kids, Leaf lessons,  Science activities">
            <a:extLst>
              <a:ext uri="{FF2B5EF4-FFF2-40B4-BE49-F238E27FC236}">
                <a16:creationId xmlns:a16="http://schemas.microsoft.com/office/drawing/2014/main" id="{0CBA58F5-A47F-4347-B078-FAD07F11F9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0"/>
            <a:ext cx="8839200" cy="667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408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07FD-397F-4CD5-B9C7-7D422F091300}"/>
              </a:ext>
            </a:extLst>
          </p:cNvPr>
          <p:cNvSpPr>
            <a:spLocks noGrp="1"/>
          </p:cNvSpPr>
          <p:nvPr>
            <p:ph type="title"/>
          </p:nvPr>
        </p:nvSpPr>
        <p:spPr/>
        <p:txBody>
          <a:bodyPr/>
          <a:lstStyle/>
          <a:p>
            <a:endParaRPr lang="en-US"/>
          </a:p>
        </p:txBody>
      </p:sp>
      <p:pic>
        <p:nvPicPr>
          <p:cNvPr id="3074" name="Picture 2" descr="Leaves and Leaf Anatomy - EnchantedLearning.com">
            <a:extLst>
              <a:ext uri="{FF2B5EF4-FFF2-40B4-BE49-F238E27FC236}">
                <a16:creationId xmlns:a16="http://schemas.microsoft.com/office/drawing/2014/main" id="{7D75D8BA-F401-46F4-AEDC-003B5554C2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00021"/>
            <a:ext cx="9709376" cy="614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3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0954-E38A-42D1-9E13-AB8AE3286F5E}"/>
              </a:ext>
            </a:extLst>
          </p:cNvPr>
          <p:cNvSpPr>
            <a:spLocks noGrp="1"/>
          </p:cNvSpPr>
          <p:nvPr>
            <p:ph type="title"/>
          </p:nvPr>
        </p:nvSpPr>
        <p:spPr/>
        <p:txBody>
          <a:bodyPr/>
          <a:lstStyle/>
          <a:p>
            <a:r>
              <a:rPr lang="en-US" dirty="0"/>
              <a:t>Parts of a Leaf</a:t>
            </a:r>
          </a:p>
        </p:txBody>
      </p:sp>
      <p:sp>
        <p:nvSpPr>
          <p:cNvPr id="3" name="Content Placeholder 2">
            <a:extLst>
              <a:ext uri="{FF2B5EF4-FFF2-40B4-BE49-F238E27FC236}">
                <a16:creationId xmlns:a16="http://schemas.microsoft.com/office/drawing/2014/main" id="{67937A3F-CCF8-45B6-8FA8-061F736A0E47}"/>
              </a:ext>
            </a:extLst>
          </p:cNvPr>
          <p:cNvSpPr>
            <a:spLocks noGrp="1"/>
          </p:cNvSpPr>
          <p:nvPr>
            <p:ph idx="1"/>
          </p:nvPr>
        </p:nvSpPr>
        <p:spPr/>
        <p:txBody>
          <a:bodyPr/>
          <a:lstStyle/>
          <a:p>
            <a:r>
              <a:rPr lang="en-US" b="1" dirty="0">
                <a:solidFill>
                  <a:schemeClr val="accent1"/>
                </a:solidFill>
              </a:rPr>
              <a:t>Blade</a:t>
            </a:r>
            <a:r>
              <a:rPr lang="en-US" dirty="0">
                <a:solidFill>
                  <a:schemeClr val="accent1"/>
                </a:solidFill>
              </a:rPr>
              <a:t> - Large, thin, flattened structure that collects sunlight. </a:t>
            </a:r>
          </a:p>
          <a:p>
            <a:r>
              <a:rPr lang="en-US" b="1" dirty="0">
                <a:solidFill>
                  <a:schemeClr val="accent1"/>
                </a:solidFill>
              </a:rPr>
              <a:t>Petiole</a:t>
            </a:r>
            <a:r>
              <a:rPr lang="en-US" dirty="0">
                <a:solidFill>
                  <a:schemeClr val="accent1"/>
                </a:solidFill>
              </a:rPr>
              <a:t> – attaches blade to stem</a:t>
            </a:r>
          </a:p>
          <a:p>
            <a:r>
              <a:rPr lang="en-US" b="1" dirty="0">
                <a:solidFill>
                  <a:schemeClr val="accent1"/>
                </a:solidFill>
              </a:rPr>
              <a:t>Midrib</a:t>
            </a:r>
            <a:r>
              <a:rPr lang="en-US" dirty="0">
                <a:solidFill>
                  <a:schemeClr val="accent1"/>
                </a:solidFill>
              </a:rPr>
              <a:t> – central vein, often continuous with petiole</a:t>
            </a:r>
          </a:p>
          <a:p>
            <a:r>
              <a:rPr lang="en-US" b="1" dirty="0">
                <a:solidFill>
                  <a:schemeClr val="accent1"/>
                </a:solidFill>
              </a:rPr>
              <a:t>Vein</a:t>
            </a:r>
            <a:r>
              <a:rPr lang="en-US" dirty="0">
                <a:solidFill>
                  <a:schemeClr val="accent1"/>
                </a:solidFill>
              </a:rPr>
              <a:t> – vascular bundle</a:t>
            </a:r>
          </a:p>
          <a:p>
            <a:endParaRPr lang="en-US" dirty="0"/>
          </a:p>
          <a:p>
            <a:endParaRPr lang="en-US" dirty="0"/>
          </a:p>
        </p:txBody>
      </p:sp>
    </p:spTree>
    <p:extLst>
      <p:ext uri="{BB962C8B-B14F-4D97-AF65-F5344CB8AC3E}">
        <p14:creationId xmlns:p14="http://schemas.microsoft.com/office/powerpoint/2010/main" val="147432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E272036-EB9A-470C-B48D-7D8662702EF3}"/>
              </a:ext>
            </a:extLst>
          </p:cNvPr>
          <p:cNvGraphicFramePr>
            <a:graphicFrameLocks noGrp="1"/>
          </p:cNvGraphicFramePr>
          <p:nvPr>
            <p:extLst>
              <p:ext uri="{D42A27DB-BD31-4B8C-83A1-F6EECF244321}">
                <p14:modId xmlns:p14="http://schemas.microsoft.com/office/powerpoint/2010/main" val="534320942"/>
              </p:ext>
            </p:extLst>
          </p:nvPr>
        </p:nvGraphicFramePr>
        <p:xfrm>
          <a:off x="571498" y="685642"/>
          <a:ext cx="11250388" cy="2955629"/>
        </p:xfrm>
        <a:graphic>
          <a:graphicData uri="http://schemas.openxmlformats.org/drawingml/2006/table">
            <a:tbl>
              <a:tblPr firstRow="1" bandRow="1">
                <a:tableStyleId>{5C22544A-7EE6-4342-B048-85BDC9FD1C3A}</a:tableStyleId>
              </a:tblPr>
              <a:tblGrid>
                <a:gridCol w="4588331">
                  <a:extLst>
                    <a:ext uri="{9D8B030D-6E8A-4147-A177-3AD203B41FA5}">
                      <a16:colId xmlns:a16="http://schemas.microsoft.com/office/drawing/2014/main" val="1432848642"/>
                    </a:ext>
                  </a:extLst>
                </a:gridCol>
                <a:gridCol w="6662057">
                  <a:extLst>
                    <a:ext uri="{9D8B030D-6E8A-4147-A177-3AD203B41FA5}">
                      <a16:colId xmlns:a16="http://schemas.microsoft.com/office/drawing/2014/main" val="2065205047"/>
                    </a:ext>
                  </a:extLst>
                </a:gridCol>
              </a:tblGrid>
              <a:tr h="2955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Simple Leaves </a:t>
                      </a:r>
                      <a:r>
                        <a:rPr lang="en-US" sz="2800" b="0" dirty="0">
                          <a:solidFill>
                            <a:schemeClr val="tx1"/>
                          </a:solidFill>
                        </a:rPr>
                        <a:t>– blade undivided, one blade per petiole.</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Compound Leaves </a:t>
                      </a:r>
                      <a:r>
                        <a:rPr lang="en-US" sz="2800" b="0" dirty="0">
                          <a:solidFill>
                            <a:schemeClr val="tx1"/>
                          </a:solidFill>
                        </a:rPr>
                        <a:t>– several blades/leaflets joined to stem by several petioles </a:t>
                      </a:r>
                    </a:p>
                    <a:p>
                      <a:endParaRPr lang="en-US" sz="28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2326946"/>
                  </a:ext>
                </a:extLst>
              </a:tr>
            </a:tbl>
          </a:graphicData>
        </a:graphic>
      </p:graphicFrame>
      <p:pic>
        <p:nvPicPr>
          <p:cNvPr id="8198" name="Picture 6" descr="Botany - Leaves">
            <a:extLst>
              <a:ext uri="{FF2B5EF4-FFF2-40B4-BE49-F238E27FC236}">
                <a16:creationId xmlns:a16="http://schemas.microsoft.com/office/drawing/2014/main" id="{E6CB78AF-B5FA-4F59-8097-43A99315B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 y="2434357"/>
            <a:ext cx="11324595" cy="373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5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B55E-0DB9-A29B-1D42-9A09BEFA5087}"/>
              </a:ext>
            </a:extLst>
          </p:cNvPr>
          <p:cNvSpPr>
            <a:spLocks noGrp="1"/>
          </p:cNvSpPr>
          <p:nvPr>
            <p:ph type="title"/>
          </p:nvPr>
        </p:nvSpPr>
        <p:spPr/>
        <p:txBody>
          <a:bodyPr/>
          <a:lstStyle/>
          <a:p>
            <a:r>
              <a:rPr lang="en-US" dirty="0"/>
              <a:t>Simple Leaves</a:t>
            </a:r>
          </a:p>
        </p:txBody>
      </p:sp>
      <p:pic>
        <p:nvPicPr>
          <p:cNvPr id="1026" name="Picture 2" descr="Leaf Terminology (Part 1)">
            <a:extLst>
              <a:ext uri="{FF2B5EF4-FFF2-40B4-BE49-F238E27FC236}">
                <a16:creationId xmlns:a16="http://schemas.microsoft.com/office/drawing/2014/main" id="{002E937A-41B2-539C-1199-F79FF7153C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615107" cy="448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67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onstera Deliciosa Plants In The Garden Tropical Leaves Background Stock  Photo - Download Image Now - iStock">
            <a:extLst>
              <a:ext uri="{FF2B5EF4-FFF2-40B4-BE49-F238E27FC236}">
                <a16:creationId xmlns:a16="http://schemas.microsoft.com/office/drawing/2014/main" id="{DE6BB394-AAC6-81BA-949D-B5BF31748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0975"/>
            <a:ext cx="9753600" cy="64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65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06756-4BD0-3ACF-645A-89A8A2A06124}"/>
              </a:ext>
            </a:extLst>
          </p:cNvPr>
          <p:cNvSpPr>
            <a:spLocks noGrp="1"/>
          </p:cNvSpPr>
          <p:nvPr>
            <p:ph type="title"/>
          </p:nvPr>
        </p:nvSpPr>
        <p:spPr/>
        <p:txBody>
          <a:bodyPr/>
          <a:lstStyle/>
          <a:p>
            <a:endParaRPr lang="en-US"/>
          </a:p>
        </p:txBody>
      </p:sp>
      <p:pic>
        <p:nvPicPr>
          <p:cNvPr id="6148" name="Picture 4" descr="Identify a Tree by Leaf Shape, Margin, and Venation">
            <a:extLst>
              <a:ext uri="{FF2B5EF4-FFF2-40B4-BE49-F238E27FC236}">
                <a16:creationId xmlns:a16="http://schemas.microsoft.com/office/drawing/2014/main" id="{C583B9A7-F50B-A340-EF1E-5668D6B474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921" y="-197293"/>
            <a:ext cx="10878879" cy="725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11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1393</Words>
  <Application>Microsoft Office PowerPoint</Application>
  <PresentationFormat>Widescreen</PresentationFormat>
  <Paragraphs>140</Paragraphs>
  <Slides>44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LEAVES of Vascular Plants</vt:lpstr>
      <vt:lpstr>Importance of Leaves</vt:lpstr>
      <vt:lpstr>Photosynthesis Factories</vt:lpstr>
      <vt:lpstr>LABEL YOUR DIAGRAM</vt:lpstr>
      <vt:lpstr>Parts of a Leaf</vt:lpstr>
      <vt:lpstr>PowerPoint Presentation</vt:lpstr>
      <vt:lpstr>Simple Leaves</vt:lpstr>
      <vt:lpstr>PowerPoint Presentation</vt:lpstr>
      <vt:lpstr>PowerPoint Presentation</vt:lpstr>
      <vt:lpstr>PowerPoint Presentation</vt:lpstr>
      <vt:lpstr>What leaf shape is a fern frond? </vt:lpstr>
      <vt:lpstr>PowerPoint Presentation</vt:lpstr>
      <vt:lpstr>PowerPoint Presentation</vt:lpstr>
      <vt:lpstr>Why different Leaf Shapes?</vt:lpstr>
      <vt:lpstr>PowerPoint Presentation</vt:lpstr>
      <vt:lpstr>Epidermis</vt:lpstr>
      <vt:lpstr>Mesophyll:  Food Factory Tissue</vt:lpstr>
      <vt:lpstr>If there is a waxy cuticle preventing water loss....</vt:lpstr>
      <vt:lpstr>Stomata (singular: Stoma) </vt:lpstr>
      <vt:lpstr>PowerPoint Presentation</vt:lpstr>
      <vt:lpstr>How do the stomata close? </vt:lpstr>
      <vt:lpstr>What if plant needs to exchange gas but it’s hot and dry?</vt:lpstr>
      <vt:lpstr>Vascular Tissue</vt:lpstr>
      <vt:lpstr>How does water move from roots to 20m up to leaves? </vt:lpstr>
      <vt:lpstr>Cohesion</vt:lpstr>
      <vt:lpstr>Adhesion</vt:lpstr>
      <vt:lpstr>Transpiration Pull</vt:lpstr>
      <vt:lpstr>Transport of Water p505</vt:lpstr>
      <vt:lpstr>Transpiration Pull</vt:lpstr>
      <vt:lpstr>Adaptations, p508</vt:lpstr>
      <vt:lpstr>Adaptations to Dry Environment</vt:lpstr>
      <vt:lpstr>Adaptations to Aquatic Environment</vt:lpstr>
      <vt:lpstr>Adaptations to salty environment</vt:lpstr>
      <vt:lpstr>Adaptations to shady environment</vt:lpstr>
      <vt:lpstr>Adaptations to poor soil conditions</vt:lpstr>
      <vt:lpstr>Check your Understanding</vt:lpstr>
      <vt:lpstr>Practice </vt:lpstr>
      <vt:lpstr>PowerPoint Presentation</vt:lpstr>
      <vt:lpstr>Leaf shapes, adaptations</vt:lpstr>
      <vt:lpstr>Leaf Margins</vt:lpstr>
      <vt:lpstr>Why do leaves change colour? </vt:lpstr>
      <vt:lpstr>Why shed leaves?</vt:lpstr>
      <vt:lpstr>Leaf Structure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LEAVES of Vascular Plants</dc:title>
  <dc:creator>Tammy Wilson</dc:creator>
  <cp:lastModifiedBy>Tammy Wilson</cp:lastModifiedBy>
  <cp:revision>1</cp:revision>
  <dcterms:created xsi:type="dcterms:W3CDTF">2021-09-12T19:37:44Z</dcterms:created>
  <dcterms:modified xsi:type="dcterms:W3CDTF">2023-06-04T21:51:29Z</dcterms:modified>
</cp:coreProperties>
</file>