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09" r:id="rId2"/>
    <p:sldId id="355" r:id="rId3"/>
    <p:sldId id="356" r:id="rId4"/>
    <p:sldId id="357" r:id="rId5"/>
    <p:sldId id="358" r:id="rId6"/>
    <p:sldId id="359" r:id="rId7"/>
    <p:sldId id="343" r:id="rId8"/>
    <p:sldId id="287" r:id="rId9"/>
    <p:sldId id="288" r:id="rId10"/>
    <p:sldId id="312" r:id="rId11"/>
    <p:sldId id="344" r:id="rId12"/>
    <p:sldId id="292" r:id="rId13"/>
    <p:sldId id="314" r:id="rId14"/>
    <p:sldId id="331" r:id="rId15"/>
    <p:sldId id="332" r:id="rId16"/>
    <p:sldId id="333" r:id="rId17"/>
    <p:sldId id="313" r:id="rId18"/>
    <p:sldId id="334" r:id="rId19"/>
    <p:sldId id="335" r:id="rId20"/>
    <p:sldId id="326" r:id="rId21"/>
    <p:sldId id="360" r:id="rId22"/>
    <p:sldId id="361" r:id="rId23"/>
    <p:sldId id="362" r:id="rId24"/>
    <p:sldId id="363" r:id="rId25"/>
    <p:sldId id="338" r:id="rId26"/>
    <p:sldId id="339" r:id="rId27"/>
    <p:sldId id="340" r:id="rId28"/>
    <p:sldId id="336" r:id="rId29"/>
    <p:sldId id="337" r:id="rId30"/>
    <p:sldId id="341" r:id="rId31"/>
    <p:sldId id="342" r:id="rId32"/>
    <p:sldId id="353" r:id="rId33"/>
    <p:sldId id="325" r:id="rId34"/>
    <p:sldId id="346" r:id="rId35"/>
    <p:sldId id="347" r:id="rId36"/>
    <p:sldId id="345" r:id="rId37"/>
    <p:sldId id="349" r:id="rId38"/>
    <p:sldId id="350" r:id="rId39"/>
    <p:sldId id="351" r:id="rId40"/>
    <p:sldId id="352" r:id="rId41"/>
    <p:sldId id="348" r:id="rId42"/>
    <p:sldId id="300" r:id="rId43"/>
    <p:sldId id="304" r:id="rId44"/>
    <p:sldId id="327" r:id="rId45"/>
    <p:sldId id="328" r:id="rId46"/>
    <p:sldId id="294" r:id="rId47"/>
    <p:sldId id="315" r:id="rId48"/>
    <p:sldId id="298" r:id="rId49"/>
    <p:sldId id="316" r:id="rId50"/>
    <p:sldId id="317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FD7E13-4074-4DF7-BE62-04AD3B28B9FF}" v="317" dt="2019-05-21T16:16:34.3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04" autoAdjust="0"/>
    <p:restoredTop sz="73162" autoAdjust="0"/>
  </p:normalViewPr>
  <p:slideViewPr>
    <p:cSldViewPr snapToGrid="0">
      <p:cViewPr varScale="1">
        <p:scale>
          <a:sx n="40" d="100"/>
          <a:sy n="40" d="100"/>
        </p:scale>
        <p:origin x="5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Windows Live" clId="Web-{1635F93D-65C9-454C-9C55-566F9028BAC2}"/>
  </pc:docChgLst>
  <pc:docChgLst>
    <pc:chgData name="Tammy Wilson" userId="e3b55da62d900d7c" providerId="Windows Live" clId="Web-{F35381E8-8946-4121-9496-95BAC1C4BCE1}"/>
    <pc:docChg chg="addSld modSld sldOrd">
      <pc:chgData name="Tammy Wilson" userId="e3b55da62d900d7c" providerId="Windows Live" clId="Web-{F35381E8-8946-4121-9496-95BAC1C4BCE1}" dt="2019-05-13T23:35:38.751" v="28" actId="20577"/>
      <pc:docMkLst>
        <pc:docMk/>
      </pc:docMkLst>
      <pc:sldChg chg="ord">
        <pc:chgData name="Tammy Wilson" userId="e3b55da62d900d7c" providerId="Windows Live" clId="Web-{F35381E8-8946-4121-9496-95BAC1C4BCE1}" dt="2019-05-13T23:35:14.595" v="4"/>
        <pc:sldMkLst>
          <pc:docMk/>
          <pc:sldMk cId="2015343023" sldId="342"/>
        </pc:sldMkLst>
      </pc:sldChg>
      <pc:sldChg chg="modSp">
        <pc:chgData name="Tammy Wilson" userId="e3b55da62d900d7c" providerId="Windows Live" clId="Web-{F35381E8-8946-4121-9496-95BAC1C4BCE1}" dt="2019-05-13T23:34:36.767" v="0" actId="20577"/>
        <pc:sldMkLst>
          <pc:docMk/>
          <pc:sldMk cId="3122432029" sldId="347"/>
        </pc:sldMkLst>
        <pc:spChg chg="mod">
          <ac:chgData name="Tammy Wilson" userId="e3b55da62d900d7c" providerId="Windows Live" clId="Web-{F35381E8-8946-4121-9496-95BAC1C4BCE1}" dt="2019-05-13T23:34:36.767" v="0" actId="20577"/>
          <ac:spMkLst>
            <pc:docMk/>
            <pc:sldMk cId="3122432029" sldId="347"/>
            <ac:spMk id="3" creationId="{D0F6A97C-5299-4122-9BF2-3E98FAC29DF6}"/>
          </ac:spMkLst>
        </pc:spChg>
      </pc:sldChg>
      <pc:sldChg chg="modSp new">
        <pc:chgData name="Tammy Wilson" userId="e3b55da62d900d7c" providerId="Windows Live" clId="Web-{F35381E8-8946-4121-9496-95BAC1C4BCE1}" dt="2019-05-13T23:35:38.751" v="27" actId="20577"/>
        <pc:sldMkLst>
          <pc:docMk/>
          <pc:sldMk cId="4165276611" sldId="353"/>
        </pc:sldMkLst>
        <pc:spChg chg="mod">
          <ac:chgData name="Tammy Wilson" userId="e3b55da62d900d7c" providerId="Windows Live" clId="Web-{F35381E8-8946-4121-9496-95BAC1C4BCE1}" dt="2019-05-13T23:35:37.064" v="24" actId="20577"/>
          <ac:spMkLst>
            <pc:docMk/>
            <pc:sldMk cId="4165276611" sldId="353"/>
            <ac:spMk id="2" creationId="{45C60067-D6BD-469F-8268-893C08BE8F3A}"/>
          </ac:spMkLst>
        </pc:spChg>
        <pc:spChg chg="mod">
          <ac:chgData name="Tammy Wilson" userId="e3b55da62d900d7c" providerId="Windows Live" clId="Web-{F35381E8-8946-4121-9496-95BAC1C4BCE1}" dt="2019-05-13T23:35:38.751" v="27" actId="20577"/>
          <ac:spMkLst>
            <pc:docMk/>
            <pc:sldMk cId="4165276611" sldId="353"/>
            <ac:spMk id="3" creationId="{3CF0A9EF-194A-4F38-95EB-B01E3B9B5FB4}"/>
          </ac:spMkLst>
        </pc:spChg>
      </pc:sldChg>
    </pc:docChg>
  </pc:docChgLst>
  <pc:docChgLst>
    <pc:chgData name="Tammy Wilson" userId="e3b55da62d900d7c" providerId="LiveId" clId="{4EFD7E13-4074-4DF7-BE62-04AD3B28B9FF}"/>
    <pc:docChg chg="undo custSel addSld modSld sldOrd modMainMaster">
      <pc:chgData name="Tammy Wilson" userId="e3b55da62d900d7c" providerId="LiveId" clId="{4EFD7E13-4074-4DF7-BE62-04AD3B28B9FF}" dt="2019-05-21T16:16:34.324" v="315" actId="1076"/>
      <pc:docMkLst>
        <pc:docMk/>
      </pc:docMkLst>
      <pc:sldChg chg="modSp">
        <pc:chgData name="Tammy Wilson" userId="e3b55da62d900d7c" providerId="LiveId" clId="{4EFD7E13-4074-4DF7-BE62-04AD3B28B9FF}" dt="2019-05-05T22:43:33.952" v="121" actId="20577"/>
        <pc:sldMkLst>
          <pc:docMk/>
          <pc:sldMk cId="3284610258" sldId="286"/>
        </pc:sldMkLst>
        <pc:spChg chg="mod">
          <ac:chgData name="Tammy Wilson" userId="e3b55da62d900d7c" providerId="LiveId" clId="{4EFD7E13-4074-4DF7-BE62-04AD3B28B9FF}" dt="2019-05-05T22:43:33.952" v="121" actId="20577"/>
          <ac:spMkLst>
            <pc:docMk/>
            <pc:sldMk cId="3284610258" sldId="286"/>
            <ac:spMk id="3" creationId="{00000000-0000-0000-0000-000000000000}"/>
          </ac:spMkLst>
        </pc:spChg>
      </pc:sldChg>
      <pc:sldChg chg="modSp">
        <pc:chgData name="Tammy Wilson" userId="e3b55da62d900d7c" providerId="LiveId" clId="{4EFD7E13-4074-4DF7-BE62-04AD3B28B9FF}" dt="2019-04-21T05:22:42.298" v="3" actId="27636"/>
        <pc:sldMkLst>
          <pc:docMk/>
          <pc:sldMk cId="2604753728" sldId="287"/>
        </pc:sldMkLst>
        <pc:spChg chg="mod">
          <ac:chgData name="Tammy Wilson" userId="e3b55da62d900d7c" providerId="LiveId" clId="{4EFD7E13-4074-4DF7-BE62-04AD3B28B9FF}" dt="2019-04-21T05:22:42.298" v="3" actId="27636"/>
          <ac:spMkLst>
            <pc:docMk/>
            <pc:sldMk cId="2604753728" sldId="287"/>
            <ac:spMk id="3" creationId="{00000000-0000-0000-0000-000000000000}"/>
          </ac:spMkLst>
        </pc:spChg>
      </pc:sldChg>
      <pc:sldChg chg="modSp">
        <pc:chgData name="Tammy Wilson" userId="e3b55da62d900d7c" providerId="LiveId" clId="{4EFD7E13-4074-4DF7-BE62-04AD3B28B9FF}" dt="2019-05-12T20:42:16.435" v="123" actId="114"/>
        <pc:sldMkLst>
          <pc:docMk/>
          <pc:sldMk cId="741812306" sldId="288"/>
        </pc:sldMkLst>
        <pc:spChg chg="mod">
          <ac:chgData name="Tammy Wilson" userId="e3b55da62d900d7c" providerId="LiveId" clId="{4EFD7E13-4074-4DF7-BE62-04AD3B28B9FF}" dt="2019-05-12T20:42:16.435" v="123" actId="114"/>
          <ac:spMkLst>
            <pc:docMk/>
            <pc:sldMk cId="741812306" sldId="288"/>
            <ac:spMk id="3" creationId="{00000000-0000-0000-0000-000000000000}"/>
          </ac:spMkLst>
        </pc:spChg>
      </pc:sldChg>
      <pc:sldChg chg="modSp">
        <pc:chgData name="Tammy Wilson" userId="e3b55da62d900d7c" providerId="LiveId" clId="{4EFD7E13-4074-4DF7-BE62-04AD3B28B9FF}" dt="2019-05-12T20:42:25.377" v="127" actId="1076"/>
        <pc:sldMkLst>
          <pc:docMk/>
          <pc:sldMk cId="120384724" sldId="291"/>
        </pc:sldMkLst>
        <pc:picChg chg="mod">
          <ac:chgData name="Tammy Wilson" userId="e3b55da62d900d7c" providerId="LiveId" clId="{4EFD7E13-4074-4DF7-BE62-04AD3B28B9FF}" dt="2019-05-12T20:42:25.377" v="127" actId="1076"/>
          <ac:picMkLst>
            <pc:docMk/>
            <pc:sldMk cId="120384724" sldId="291"/>
            <ac:picMk id="17410" creationId="{00000000-0000-0000-0000-000000000000}"/>
          </ac:picMkLst>
        </pc:picChg>
      </pc:sldChg>
      <pc:sldChg chg="modSp">
        <pc:chgData name="Tammy Wilson" userId="e3b55da62d900d7c" providerId="LiveId" clId="{4EFD7E13-4074-4DF7-BE62-04AD3B28B9FF}" dt="2019-04-21T05:22:42.689" v="10" actId="27636"/>
        <pc:sldMkLst>
          <pc:docMk/>
          <pc:sldMk cId="2067886587" sldId="294"/>
        </pc:sldMkLst>
        <pc:spChg chg="mod">
          <ac:chgData name="Tammy Wilson" userId="e3b55da62d900d7c" providerId="LiveId" clId="{4EFD7E13-4074-4DF7-BE62-04AD3B28B9FF}" dt="2019-04-21T05:22:42.689" v="10" actId="27636"/>
          <ac:spMkLst>
            <pc:docMk/>
            <pc:sldMk cId="2067886587" sldId="294"/>
            <ac:spMk id="3" creationId="{00000000-0000-0000-0000-000000000000}"/>
          </ac:spMkLst>
        </pc:spChg>
      </pc:sldChg>
      <pc:sldChg chg="modSp">
        <pc:chgData name="Tammy Wilson" userId="e3b55da62d900d7c" providerId="LiveId" clId="{4EFD7E13-4074-4DF7-BE62-04AD3B28B9FF}" dt="2019-04-24T19:24:34.824" v="114" actId="115"/>
        <pc:sldMkLst>
          <pc:docMk/>
          <pc:sldMk cId="3637489423" sldId="300"/>
        </pc:sldMkLst>
        <pc:spChg chg="mod">
          <ac:chgData name="Tammy Wilson" userId="e3b55da62d900d7c" providerId="LiveId" clId="{4EFD7E13-4074-4DF7-BE62-04AD3B28B9FF}" dt="2019-04-24T19:24:34.824" v="114" actId="115"/>
          <ac:spMkLst>
            <pc:docMk/>
            <pc:sldMk cId="3637489423" sldId="300"/>
            <ac:spMk id="3" creationId="{00000000-0000-0000-0000-000000000000}"/>
          </ac:spMkLst>
        </pc:spChg>
      </pc:sldChg>
      <pc:sldChg chg="modSp">
        <pc:chgData name="Tammy Wilson" userId="e3b55da62d900d7c" providerId="LiveId" clId="{4EFD7E13-4074-4DF7-BE62-04AD3B28B9FF}" dt="2019-04-24T19:24:50.449" v="118" actId="27636"/>
        <pc:sldMkLst>
          <pc:docMk/>
          <pc:sldMk cId="11603433" sldId="304"/>
        </pc:sldMkLst>
        <pc:spChg chg="mod">
          <ac:chgData name="Tammy Wilson" userId="e3b55da62d900d7c" providerId="LiveId" clId="{4EFD7E13-4074-4DF7-BE62-04AD3B28B9FF}" dt="2019-04-24T19:24:50.449" v="118" actId="27636"/>
          <ac:spMkLst>
            <pc:docMk/>
            <pc:sldMk cId="11603433" sldId="304"/>
            <ac:spMk id="3" creationId="{00000000-0000-0000-0000-000000000000}"/>
          </ac:spMkLst>
        </pc:spChg>
      </pc:sldChg>
      <pc:sldChg chg="modSp">
        <pc:chgData name="Tammy Wilson" userId="e3b55da62d900d7c" providerId="LiveId" clId="{4EFD7E13-4074-4DF7-BE62-04AD3B28B9FF}" dt="2019-05-21T16:03:45.803" v="313" actId="27636"/>
        <pc:sldMkLst>
          <pc:docMk/>
          <pc:sldMk cId="2765775441" sldId="310"/>
        </pc:sldMkLst>
        <pc:spChg chg="mod">
          <ac:chgData name="Tammy Wilson" userId="e3b55da62d900d7c" providerId="LiveId" clId="{4EFD7E13-4074-4DF7-BE62-04AD3B28B9FF}" dt="2019-05-21T16:03:45.803" v="313" actId="27636"/>
          <ac:spMkLst>
            <pc:docMk/>
            <pc:sldMk cId="2765775441" sldId="310"/>
            <ac:spMk id="3" creationId="{00000000-0000-0000-0000-000000000000}"/>
          </ac:spMkLst>
        </pc:spChg>
        <pc:picChg chg="mod">
          <ac:chgData name="Tammy Wilson" userId="e3b55da62d900d7c" providerId="LiveId" clId="{4EFD7E13-4074-4DF7-BE62-04AD3B28B9FF}" dt="2019-05-12T20:41:46.440" v="122" actId="1076"/>
          <ac:picMkLst>
            <pc:docMk/>
            <pc:sldMk cId="2765775441" sldId="310"/>
            <ac:picMk id="5" creationId="{6307DE3D-D2DD-44B6-9A73-923EB8531A78}"/>
          </ac:picMkLst>
        </pc:picChg>
        <pc:picChg chg="mod">
          <ac:chgData name="Tammy Wilson" userId="e3b55da62d900d7c" providerId="LiveId" clId="{4EFD7E13-4074-4DF7-BE62-04AD3B28B9FF}" dt="2019-04-24T19:15:55.652" v="31" actId="1076"/>
          <ac:picMkLst>
            <pc:docMk/>
            <pc:sldMk cId="2765775441" sldId="310"/>
            <ac:picMk id="15362" creationId="{00000000-0000-0000-0000-000000000000}"/>
          </ac:picMkLst>
        </pc:picChg>
      </pc:sldChg>
      <pc:sldChg chg="delSp modSp">
        <pc:chgData name="Tammy Wilson" userId="e3b55da62d900d7c" providerId="LiveId" clId="{4EFD7E13-4074-4DF7-BE62-04AD3B28B9FF}" dt="2019-05-12T20:42:34.356" v="128" actId="20577"/>
        <pc:sldMkLst>
          <pc:docMk/>
          <pc:sldMk cId="2927418436" sldId="312"/>
        </pc:sldMkLst>
        <pc:spChg chg="mod">
          <ac:chgData name="Tammy Wilson" userId="e3b55da62d900d7c" providerId="LiveId" clId="{4EFD7E13-4074-4DF7-BE62-04AD3B28B9FF}" dt="2019-05-12T20:42:34.356" v="128" actId="20577"/>
          <ac:spMkLst>
            <pc:docMk/>
            <pc:sldMk cId="2927418436" sldId="312"/>
            <ac:spMk id="3" creationId="{00000000-0000-0000-0000-000000000000}"/>
          </ac:spMkLst>
        </pc:spChg>
        <pc:picChg chg="del mod">
          <ac:chgData name="Tammy Wilson" userId="e3b55da62d900d7c" providerId="LiveId" clId="{4EFD7E13-4074-4DF7-BE62-04AD3B28B9FF}" dt="2019-04-24T19:19:48.714" v="45" actId="478"/>
          <ac:picMkLst>
            <pc:docMk/>
            <pc:sldMk cId="2927418436" sldId="312"/>
            <ac:picMk id="16388" creationId="{00000000-0000-0000-0000-000000000000}"/>
          </ac:picMkLst>
        </pc:picChg>
      </pc:sldChg>
      <pc:sldChg chg="modSp">
        <pc:chgData name="Tammy Wilson" userId="e3b55da62d900d7c" providerId="LiveId" clId="{4EFD7E13-4074-4DF7-BE62-04AD3B28B9FF}" dt="2019-05-21T16:16:34.324" v="315" actId="1076"/>
        <pc:sldMkLst>
          <pc:docMk/>
          <pc:sldMk cId="4242002409" sldId="313"/>
        </pc:sldMkLst>
        <pc:spChg chg="mod">
          <ac:chgData name="Tammy Wilson" userId="e3b55da62d900d7c" providerId="LiveId" clId="{4EFD7E13-4074-4DF7-BE62-04AD3B28B9FF}" dt="2019-04-24T19:21:17.839" v="63" actId="20577"/>
          <ac:spMkLst>
            <pc:docMk/>
            <pc:sldMk cId="4242002409" sldId="313"/>
            <ac:spMk id="2" creationId="{00000000-0000-0000-0000-000000000000}"/>
          </ac:spMkLst>
        </pc:spChg>
        <pc:spChg chg="mod">
          <ac:chgData name="Tammy Wilson" userId="e3b55da62d900d7c" providerId="LiveId" clId="{4EFD7E13-4074-4DF7-BE62-04AD3B28B9FF}" dt="2019-05-21T16:16:30.440" v="314" actId="14100"/>
          <ac:spMkLst>
            <pc:docMk/>
            <pc:sldMk cId="4242002409" sldId="313"/>
            <ac:spMk id="3" creationId="{00000000-0000-0000-0000-000000000000}"/>
          </ac:spMkLst>
        </pc:spChg>
        <pc:picChg chg="mod">
          <ac:chgData name="Tammy Wilson" userId="e3b55da62d900d7c" providerId="LiveId" clId="{4EFD7E13-4074-4DF7-BE62-04AD3B28B9FF}" dt="2019-05-21T16:16:34.324" v="315" actId="1076"/>
          <ac:picMkLst>
            <pc:docMk/>
            <pc:sldMk cId="4242002409" sldId="313"/>
            <ac:picMk id="4098" creationId="{108831E4-1AF2-4311-9603-AE2BFBB76B70}"/>
          </ac:picMkLst>
        </pc:picChg>
      </pc:sldChg>
      <pc:sldChg chg="modSp">
        <pc:chgData name="Tammy Wilson" userId="e3b55da62d900d7c" providerId="LiveId" clId="{4EFD7E13-4074-4DF7-BE62-04AD3B28B9FF}" dt="2019-04-21T05:22:42.736" v="11" actId="27636"/>
        <pc:sldMkLst>
          <pc:docMk/>
          <pc:sldMk cId="2103787305" sldId="315"/>
        </pc:sldMkLst>
        <pc:spChg chg="mod">
          <ac:chgData name="Tammy Wilson" userId="e3b55da62d900d7c" providerId="LiveId" clId="{4EFD7E13-4074-4DF7-BE62-04AD3B28B9FF}" dt="2019-04-21T05:22:42.736" v="11" actId="27636"/>
          <ac:spMkLst>
            <pc:docMk/>
            <pc:sldMk cId="2103787305" sldId="315"/>
            <ac:spMk id="3" creationId="{0C234F44-033C-46DD-84DF-05C7CE7DDC63}"/>
          </ac:spMkLst>
        </pc:spChg>
      </pc:sldChg>
      <pc:sldChg chg="modSp">
        <pc:chgData name="Tammy Wilson" userId="e3b55da62d900d7c" providerId="LiveId" clId="{4EFD7E13-4074-4DF7-BE62-04AD3B28B9FF}" dt="2019-05-12T20:44:28.230" v="135" actId="14100"/>
        <pc:sldMkLst>
          <pc:docMk/>
          <pc:sldMk cId="708733379" sldId="325"/>
        </pc:sldMkLst>
        <pc:spChg chg="mod">
          <ac:chgData name="Tammy Wilson" userId="e3b55da62d900d7c" providerId="LiveId" clId="{4EFD7E13-4074-4DF7-BE62-04AD3B28B9FF}" dt="2019-05-12T20:44:23.716" v="133" actId="27636"/>
          <ac:spMkLst>
            <pc:docMk/>
            <pc:sldMk cId="708733379" sldId="325"/>
            <ac:spMk id="3" creationId="{A0927F8C-8E71-4AC2-BFF8-922F7ACA31C6}"/>
          </ac:spMkLst>
        </pc:spChg>
        <pc:picChg chg="mod">
          <ac:chgData name="Tammy Wilson" userId="e3b55da62d900d7c" providerId="LiveId" clId="{4EFD7E13-4074-4DF7-BE62-04AD3B28B9FF}" dt="2019-05-12T20:44:28.230" v="135" actId="14100"/>
          <ac:picMkLst>
            <pc:docMk/>
            <pc:sldMk cId="708733379" sldId="325"/>
            <ac:picMk id="1026" creationId="{244436AE-7DFA-4E87-A20E-07D02204519F}"/>
          </ac:picMkLst>
        </pc:picChg>
      </pc:sldChg>
      <pc:sldChg chg="modSp">
        <pc:chgData name="Tammy Wilson" userId="e3b55da62d900d7c" providerId="LiveId" clId="{4EFD7E13-4074-4DF7-BE62-04AD3B28B9FF}" dt="2019-04-24T19:22:20.464" v="65" actId="114"/>
        <pc:sldMkLst>
          <pc:docMk/>
          <pc:sldMk cId="3283106521" sldId="326"/>
        </pc:sldMkLst>
        <pc:spChg chg="mod">
          <ac:chgData name="Tammy Wilson" userId="e3b55da62d900d7c" providerId="LiveId" clId="{4EFD7E13-4074-4DF7-BE62-04AD3B28B9FF}" dt="2019-04-24T19:22:20.464" v="65" actId="114"/>
          <ac:spMkLst>
            <pc:docMk/>
            <pc:sldMk cId="3283106521" sldId="326"/>
            <ac:spMk id="3" creationId="{00000000-0000-0000-0000-000000000000}"/>
          </ac:spMkLst>
        </pc:spChg>
      </pc:sldChg>
      <pc:sldChg chg="modSp">
        <pc:chgData name="Tammy Wilson" userId="e3b55da62d900d7c" providerId="LiveId" clId="{4EFD7E13-4074-4DF7-BE62-04AD3B28B9FF}" dt="2019-04-24T19:16:46.777" v="37" actId="20577"/>
        <pc:sldMkLst>
          <pc:docMk/>
          <pc:sldMk cId="4053390068" sldId="329"/>
        </pc:sldMkLst>
        <pc:spChg chg="mod">
          <ac:chgData name="Tammy Wilson" userId="e3b55da62d900d7c" providerId="LiveId" clId="{4EFD7E13-4074-4DF7-BE62-04AD3B28B9FF}" dt="2019-04-24T19:16:46.777" v="37" actId="20577"/>
          <ac:spMkLst>
            <pc:docMk/>
            <pc:sldMk cId="4053390068" sldId="329"/>
            <ac:spMk id="2" creationId="{20AC3924-F166-4F49-A1C7-7601621B589E}"/>
          </ac:spMkLst>
        </pc:spChg>
        <pc:spChg chg="mod">
          <ac:chgData name="Tammy Wilson" userId="e3b55da62d900d7c" providerId="LiveId" clId="{4EFD7E13-4074-4DF7-BE62-04AD3B28B9FF}" dt="2019-04-24T19:16:13.136" v="35" actId="20577"/>
          <ac:spMkLst>
            <pc:docMk/>
            <pc:sldMk cId="4053390068" sldId="329"/>
            <ac:spMk id="3" creationId="{D0BA7C1B-82FE-4BC4-94CF-1529024DACD2}"/>
          </ac:spMkLst>
        </pc:spChg>
        <pc:picChg chg="mod">
          <ac:chgData name="Tammy Wilson" userId="e3b55da62d900d7c" providerId="LiveId" clId="{4EFD7E13-4074-4DF7-BE62-04AD3B28B9FF}" dt="2019-04-24T19:16:18.824" v="36" actId="1076"/>
          <ac:picMkLst>
            <pc:docMk/>
            <pc:sldMk cId="4053390068" sldId="329"/>
            <ac:picMk id="1026" creationId="{843C70AC-65DF-4B9B-9CB4-6E072DCD0C27}"/>
          </ac:picMkLst>
        </pc:picChg>
      </pc:sldChg>
      <pc:sldChg chg="modSp">
        <pc:chgData name="Tammy Wilson" userId="e3b55da62d900d7c" providerId="LiveId" clId="{4EFD7E13-4074-4DF7-BE62-04AD3B28B9FF}" dt="2019-05-16T16:13:58.952" v="308" actId="14100"/>
        <pc:sldMkLst>
          <pc:docMk/>
          <pc:sldMk cId="260545671" sldId="332"/>
        </pc:sldMkLst>
        <pc:spChg chg="mod">
          <ac:chgData name="Tammy Wilson" userId="e3b55da62d900d7c" providerId="LiveId" clId="{4EFD7E13-4074-4DF7-BE62-04AD3B28B9FF}" dt="2019-05-16T16:13:58.952" v="308" actId="14100"/>
          <ac:spMkLst>
            <pc:docMk/>
            <pc:sldMk cId="260545671" sldId="332"/>
            <ac:spMk id="3" creationId="{34DD003C-1746-4159-AEB0-CFDD2D58AE9C}"/>
          </ac:spMkLst>
        </pc:spChg>
      </pc:sldChg>
      <pc:sldChg chg="modSp">
        <pc:chgData name="Tammy Wilson" userId="e3b55da62d900d7c" providerId="LiveId" clId="{4EFD7E13-4074-4DF7-BE62-04AD3B28B9FF}" dt="2019-05-16T16:26:26.249" v="311" actId="14100"/>
        <pc:sldMkLst>
          <pc:docMk/>
          <pc:sldMk cId="779615748" sldId="336"/>
        </pc:sldMkLst>
        <pc:spChg chg="mod">
          <ac:chgData name="Tammy Wilson" userId="e3b55da62d900d7c" providerId="LiveId" clId="{4EFD7E13-4074-4DF7-BE62-04AD3B28B9FF}" dt="2019-05-16T16:26:26.249" v="311" actId="14100"/>
          <ac:spMkLst>
            <pc:docMk/>
            <pc:sldMk cId="779615748" sldId="336"/>
            <ac:spMk id="3" creationId="{A8868174-AB11-4C9F-BA61-4F2351D93933}"/>
          </ac:spMkLst>
        </pc:spChg>
      </pc:sldChg>
      <pc:sldChg chg="modSp">
        <pc:chgData name="Tammy Wilson" userId="e3b55da62d900d7c" providerId="LiveId" clId="{4EFD7E13-4074-4DF7-BE62-04AD3B28B9FF}" dt="2019-04-21T05:22:42.455" v="6" actId="27636"/>
        <pc:sldMkLst>
          <pc:docMk/>
          <pc:sldMk cId="1430079198" sldId="337"/>
        </pc:sldMkLst>
        <pc:spChg chg="mod">
          <ac:chgData name="Tammy Wilson" userId="e3b55da62d900d7c" providerId="LiveId" clId="{4EFD7E13-4074-4DF7-BE62-04AD3B28B9FF}" dt="2019-04-21T05:22:42.455" v="6" actId="27636"/>
          <ac:spMkLst>
            <pc:docMk/>
            <pc:sldMk cId="1430079198" sldId="337"/>
            <ac:spMk id="3" creationId="{A8868174-AB11-4C9F-BA61-4F2351D93933}"/>
          </ac:spMkLst>
        </pc:spChg>
      </pc:sldChg>
      <pc:sldChg chg="modSp">
        <pc:chgData name="Tammy Wilson" userId="e3b55da62d900d7c" providerId="LiveId" clId="{4EFD7E13-4074-4DF7-BE62-04AD3B28B9FF}" dt="2019-04-24T19:23:17.792" v="111" actId="20577"/>
        <pc:sldMkLst>
          <pc:docMk/>
          <pc:sldMk cId="2404290765" sldId="338"/>
        </pc:sldMkLst>
        <pc:spChg chg="mod">
          <ac:chgData name="Tammy Wilson" userId="e3b55da62d900d7c" providerId="LiveId" clId="{4EFD7E13-4074-4DF7-BE62-04AD3B28B9FF}" dt="2019-04-24T19:23:17.792" v="111" actId="20577"/>
          <ac:spMkLst>
            <pc:docMk/>
            <pc:sldMk cId="2404290765" sldId="338"/>
            <ac:spMk id="2" creationId="{23D3ADC6-F723-4536-8928-A77B419D194F}"/>
          </ac:spMkLst>
        </pc:spChg>
      </pc:sldChg>
      <pc:sldChg chg="modSp">
        <pc:chgData name="Tammy Wilson" userId="e3b55da62d900d7c" providerId="LiveId" clId="{4EFD7E13-4074-4DF7-BE62-04AD3B28B9FF}" dt="2019-05-16T16:24:13.737" v="310" actId="20577"/>
        <pc:sldMkLst>
          <pc:docMk/>
          <pc:sldMk cId="3891145329" sldId="339"/>
        </pc:sldMkLst>
        <pc:spChg chg="mod">
          <ac:chgData name="Tammy Wilson" userId="e3b55da62d900d7c" providerId="LiveId" clId="{4EFD7E13-4074-4DF7-BE62-04AD3B28B9FF}" dt="2019-05-16T16:24:13.737" v="310" actId="20577"/>
          <ac:spMkLst>
            <pc:docMk/>
            <pc:sldMk cId="3891145329" sldId="339"/>
            <ac:spMk id="3" creationId="{07FDAD94-FFD9-40C9-BF48-2C379270C71F}"/>
          </ac:spMkLst>
        </pc:spChg>
      </pc:sldChg>
      <pc:sldChg chg="modSp">
        <pc:chgData name="Tammy Wilson" userId="e3b55da62d900d7c" providerId="LiveId" clId="{4EFD7E13-4074-4DF7-BE62-04AD3B28B9FF}" dt="2019-04-21T05:22:42.486" v="7" actId="27636"/>
        <pc:sldMkLst>
          <pc:docMk/>
          <pc:sldMk cId="3401519893" sldId="341"/>
        </pc:sldMkLst>
        <pc:spChg chg="mod">
          <ac:chgData name="Tammy Wilson" userId="e3b55da62d900d7c" providerId="LiveId" clId="{4EFD7E13-4074-4DF7-BE62-04AD3B28B9FF}" dt="2019-04-21T05:22:42.486" v="7" actId="27636"/>
          <ac:spMkLst>
            <pc:docMk/>
            <pc:sldMk cId="3401519893" sldId="341"/>
            <ac:spMk id="3" creationId="{A8868174-AB11-4C9F-BA61-4F2351D93933}"/>
          </ac:spMkLst>
        </pc:spChg>
      </pc:sldChg>
      <pc:sldChg chg="modSp add">
        <pc:chgData name="Tammy Wilson" userId="e3b55da62d900d7c" providerId="LiveId" clId="{4EFD7E13-4074-4DF7-BE62-04AD3B28B9FF}" dt="2019-04-24T19:18:18.136" v="40"/>
        <pc:sldMkLst>
          <pc:docMk/>
          <pc:sldMk cId="1296898682" sldId="343"/>
        </pc:sldMkLst>
        <pc:spChg chg="mod">
          <ac:chgData name="Tammy Wilson" userId="e3b55da62d900d7c" providerId="LiveId" clId="{4EFD7E13-4074-4DF7-BE62-04AD3B28B9FF}" dt="2019-04-24T19:18:18.136" v="40"/>
          <ac:spMkLst>
            <pc:docMk/>
            <pc:sldMk cId="1296898682" sldId="343"/>
            <ac:spMk id="3" creationId="{8D10CC43-211F-4009-B5A8-B86E1EF44EC6}"/>
          </ac:spMkLst>
        </pc:spChg>
      </pc:sldChg>
      <pc:sldChg chg="modSp add">
        <pc:chgData name="Tammy Wilson" userId="e3b55da62d900d7c" providerId="LiveId" clId="{4EFD7E13-4074-4DF7-BE62-04AD3B28B9FF}" dt="2019-04-24T19:19:58.714" v="49" actId="1076"/>
        <pc:sldMkLst>
          <pc:docMk/>
          <pc:sldMk cId="512820691" sldId="344"/>
        </pc:sldMkLst>
        <pc:spChg chg="mod">
          <ac:chgData name="Tammy Wilson" userId="e3b55da62d900d7c" providerId="LiveId" clId="{4EFD7E13-4074-4DF7-BE62-04AD3B28B9FF}" dt="2019-04-24T19:19:52.730" v="46" actId="20577"/>
          <ac:spMkLst>
            <pc:docMk/>
            <pc:sldMk cId="512820691" sldId="344"/>
            <ac:spMk id="3" creationId="{00000000-0000-0000-0000-000000000000}"/>
          </ac:spMkLst>
        </pc:spChg>
        <pc:picChg chg="mod">
          <ac:chgData name="Tammy Wilson" userId="e3b55da62d900d7c" providerId="LiveId" clId="{4EFD7E13-4074-4DF7-BE62-04AD3B28B9FF}" dt="2019-04-24T19:19:58.714" v="49" actId="1076"/>
          <ac:picMkLst>
            <pc:docMk/>
            <pc:sldMk cId="512820691" sldId="344"/>
            <ac:picMk id="16388" creationId="{00000000-0000-0000-0000-000000000000}"/>
          </ac:picMkLst>
        </pc:picChg>
      </pc:sldChg>
      <pc:sldChg chg="modSp add">
        <pc:chgData name="Tammy Wilson" userId="e3b55da62d900d7c" providerId="LiveId" clId="{4EFD7E13-4074-4DF7-BE62-04AD3B28B9FF}" dt="2019-05-12T20:55:33.935" v="246" actId="20577"/>
        <pc:sldMkLst>
          <pc:docMk/>
          <pc:sldMk cId="1501286580" sldId="345"/>
        </pc:sldMkLst>
        <pc:spChg chg="mod">
          <ac:chgData name="Tammy Wilson" userId="e3b55da62d900d7c" providerId="LiveId" clId="{4EFD7E13-4074-4DF7-BE62-04AD3B28B9FF}" dt="2019-05-12T20:51:18.654" v="163" actId="20577"/>
          <ac:spMkLst>
            <pc:docMk/>
            <pc:sldMk cId="1501286580" sldId="345"/>
            <ac:spMk id="2" creationId="{CB484807-1FE0-4A75-9504-39A184A6DB4F}"/>
          </ac:spMkLst>
        </pc:spChg>
        <pc:spChg chg="mod">
          <ac:chgData name="Tammy Wilson" userId="e3b55da62d900d7c" providerId="LiveId" clId="{4EFD7E13-4074-4DF7-BE62-04AD3B28B9FF}" dt="2019-05-12T20:55:33.935" v="246" actId="20577"/>
          <ac:spMkLst>
            <pc:docMk/>
            <pc:sldMk cId="1501286580" sldId="345"/>
            <ac:spMk id="3" creationId="{71612BC5-473B-4287-8199-4CDCE7CF4872}"/>
          </ac:spMkLst>
        </pc:spChg>
      </pc:sldChg>
      <pc:sldChg chg="addSp modSp add">
        <pc:chgData name="Tammy Wilson" userId="e3b55da62d900d7c" providerId="LiveId" clId="{4EFD7E13-4074-4DF7-BE62-04AD3B28B9FF}" dt="2019-05-12T20:53:40.643" v="224" actId="1076"/>
        <pc:sldMkLst>
          <pc:docMk/>
          <pc:sldMk cId="2532991930" sldId="346"/>
        </pc:sldMkLst>
        <pc:spChg chg="mod">
          <ac:chgData name="Tammy Wilson" userId="e3b55da62d900d7c" providerId="LiveId" clId="{4EFD7E13-4074-4DF7-BE62-04AD3B28B9FF}" dt="2019-05-12T20:53:04.938" v="218" actId="20577"/>
          <ac:spMkLst>
            <pc:docMk/>
            <pc:sldMk cId="2532991930" sldId="346"/>
            <ac:spMk id="2" creationId="{D151180E-05DC-433A-B089-C64E901501AA}"/>
          </ac:spMkLst>
        </pc:spChg>
        <pc:spChg chg="mod">
          <ac:chgData name="Tammy Wilson" userId="e3b55da62d900d7c" providerId="LiveId" clId="{4EFD7E13-4074-4DF7-BE62-04AD3B28B9FF}" dt="2019-05-12T20:53:36.074" v="222" actId="14100"/>
          <ac:spMkLst>
            <pc:docMk/>
            <pc:sldMk cId="2532991930" sldId="346"/>
            <ac:spMk id="3" creationId="{2C40BB7C-E3D0-4B67-A4F8-55B81FACF050}"/>
          </ac:spMkLst>
        </pc:spChg>
        <pc:picChg chg="add mod">
          <ac:chgData name="Tammy Wilson" userId="e3b55da62d900d7c" providerId="LiveId" clId="{4EFD7E13-4074-4DF7-BE62-04AD3B28B9FF}" dt="2019-05-12T20:53:40.643" v="224" actId="1076"/>
          <ac:picMkLst>
            <pc:docMk/>
            <pc:sldMk cId="2532991930" sldId="346"/>
            <ac:picMk id="4" creationId="{A2944687-6931-4C86-8C5A-EBBB4E1AA451}"/>
          </ac:picMkLst>
        </pc:picChg>
      </pc:sldChg>
      <pc:sldChg chg="addSp modSp add ord">
        <pc:chgData name="Tammy Wilson" userId="e3b55da62d900d7c" providerId="LiveId" clId="{4EFD7E13-4074-4DF7-BE62-04AD3B28B9FF}" dt="2019-05-12T20:55:59.611" v="248" actId="1076"/>
        <pc:sldMkLst>
          <pc:docMk/>
          <pc:sldMk cId="3122432029" sldId="347"/>
        </pc:sldMkLst>
        <pc:spChg chg="mod">
          <ac:chgData name="Tammy Wilson" userId="e3b55da62d900d7c" providerId="LiveId" clId="{4EFD7E13-4074-4DF7-BE62-04AD3B28B9FF}" dt="2019-05-12T20:54:20.840" v="233" actId="20577"/>
          <ac:spMkLst>
            <pc:docMk/>
            <pc:sldMk cId="3122432029" sldId="347"/>
            <ac:spMk id="2" creationId="{255C4D4B-73D8-44CF-BB22-6C8F0753946D}"/>
          </ac:spMkLst>
        </pc:spChg>
        <pc:spChg chg="mod">
          <ac:chgData name="Tammy Wilson" userId="e3b55da62d900d7c" providerId="LiveId" clId="{4EFD7E13-4074-4DF7-BE62-04AD3B28B9FF}" dt="2019-05-12T20:55:57.384" v="247"/>
          <ac:spMkLst>
            <pc:docMk/>
            <pc:sldMk cId="3122432029" sldId="347"/>
            <ac:spMk id="3" creationId="{D0F6A97C-5299-4122-9BF2-3E98FAC29DF6}"/>
          </ac:spMkLst>
        </pc:spChg>
        <pc:picChg chg="add mod">
          <ac:chgData name="Tammy Wilson" userId="e3b55da62d900d7c" providerId="LiveId" clId="{4EFD7E13-4074-4DF7-BE62-04AD3B28B9FF}" dt="2019-05-12T20:55:59.611" v="248" actId="1076"/>
          <ac:picMkLst>
            <pc:docMk/>
            <pc:sldMk cId="3122432029" sldId="347"/>
            <ac:picMk id="4" creationId="{96E0A0FE-FC3C-48FD-B751-4D226497A398}"/>
          </ac:picMkLst>
        </pc:picChg>
      </pc:sldChg>
      <pc:sldChg chg="addSp delSp modSp add">
        <pc:chgData name="Tammy Wilson" userId="e3b55da62d900d7c" providerId="LiveId" clId="{4EFD7E13-4074-4DF7-BE62-04AD3B28B9FF}" dt="2019-05-12T20:57:23.357" v="261" actId="1076"/>
        <pc:sldMkLst>
          <pc:docMk/>
          <pc:sldMk cId="1428039734" sldId="348"/>
        </pc:sldMkLst>
        <pc:spChg chg="mod">
          <ac:chgData name="Tammy Wilson" userId="e3b55da62d900d7c" providerId="LiveId" clId="{4EFD7E13-4074-4DF7-BE62-04AD3B28B9FF}" dt="2019-05-12T20:57:22.075" v="260" actId="14100"/>
          <ac:spMkLst>
            <pc:docMk/>
            <pc:sldMk cId="1428039734" sldId="348"/>
            <ac:spMk id="3" creationId="{F1B0DC21-6DFF-41CA-8F4B-4A4B63E2EFE6}"/>
          </ac:spMkLst>
        </pc:spChg>
        <pc:spChg chg="add del">
          <ac:chgData name="Tammy Wilson" userId="e3b55da62d900d7c" providerId="LiveId" clId="{4EFD7E13-4074-4DF7-BE62-04AD3B28B9FF}" dt="2019-05-12T20:56:40.393" v="251"/>
          <ac:spMkLst>
            <pc:docMk/>
            <pc:sldMk cId="1428039734" sldId="348"/>
            <ac:spMk id="4" creationId="{3D2FA69F-B352-4019-AAAC-01A4081F4B88}"/>
          </ac:spMkLst>
        </pc:spChg>
        <pc:spChg chg="add del">
          <ac:chgData name="Tammy Wilson" userId="e3b55da62d900d7c" providerId="LiveId" clId="{4EFD7E13-4074-4DF7-BE62-04AD3B28B9FF}" dt="2019-05-12T20:56:44.654" v="253"/>
          <ac:spMkLst>
            <pc:docMk/>
            <pc:sldMk cId="1428039734" sldId="348"/>
            <ac:spMk id="5" creationId="{22BFBA20-0578-4A70-BB4C-24AF34FA267F}"/>
          </ac:spMkLst>
        </pc:spChg>
        <pc:picChg chg="add del">
          <ac:chgData name="Tammy Wilson" userId="e3b55da62d900d7c" providerId="LiveId" clId="{4EFD7E13-4074-4DF7-BE62-04AD3B28B9FF}" dt="2019-05-12T20:56:40.393" v="251"/>
          <ac:picMkLst>
            <pc:docMk/>
            <pc:sldMk cId="1428039734" sldId="348"/>
            <ac:picMk id="1026" creationId="{3358AA27-AFEA-4E2D-9E5D-46CC089AA081}"/>
          </ac:picMkLst>
        </pc:picChg>
        <pc:picChg chg="add del">
          <ac:chgData name="Tammy Wilson" userId="e3b55da62d900d7c" providerId="LiveId" clId="{4EFD7E13-4074-4DF7-BE62-04AD3B28B9FF}" dt="2019-05-12T20:56:44.654" v="253"/>
          <ac:picMkLst>
            <pc:docMk/>
            <pc:sldMk cId="1428039734" sldId="348"/>
            <ac:picMk id="1028" creationId="{F61EECEF-2813-475B-B872-CAD2869745D8}"/>
          </ac:picMkLst>
        </pc:picChg>
        <pc:picChg chg="add mod">
          <ac:chgData name="Tammy Wilson" userId="e3b55da62d900d7c" providerId="LiveId" clId="{4EFD7E13-4074-4DF7-BE62-04AD3B28B9FF}" dt="2019-05-12T20:57:23.357" v="261" actId="1076"/>
          <ac:picMkLst>
            <pc:docMk/>
            <pc:sldMk cId="1428039734" sldId="348"/>
            <ac:picMk id="1030" creationId="{63591C89-3754-4779-9A64-B1A2E8C98B5B}"/>
          </ac:picMkLst>
        </pc:picChg>
      </pc:sldChg>
      <pc:sldChg chg="addSp delSp modSp add">
        <pc:chgData name="Tammy Wilson" userId="e3b55da62d900d7c" providerId="LiveId" clId="{4EFD7E13-4074-4DF7-BE62-04AD3B28B9FF}" dt="2019-05-12T21:01:55.810" v="277" actId="478"/>
        <pc:sldMkLst>
          <pc:docMk/>
          <pc:sldMk cId="2512732297" sldId="349"/>
        </pc:sldMkLst>
        <pc:spChg chg="mod">
          <ac:chgData name="Tammy Wilson" userId="e3b55da62d900d7c" providerId="LiveId" clId="{4EFD7E13-4074-4DF7-BE62-04AD3B28B9FF}" dt="2019-05-12T21:01:38.996" v="269" actId="14100"/>
          <ac:spMkLst>
            <pc:docMk/>
            <pc:sldMk cId="2512732297" sldId="349"/>
            <ac:spMk id="3" creationId="{2C125778-6841-484A-8876-E7A8DD56FC52}"/>
          </ac:spMkLst>
        </pc:spChg>
        <pc:picChg chg="add del mod">
          <ac:chgData name="Tammy Wilson" userId="e3b55da62d900d7c" providerId="LiveId" clId="{4EFD7E13-4074-4DF7-BE62-04AD3B28B9FF}" dt="2019-05-12T21:01:55.810" v="277" actId="478"/>
          <ac:picMkLst>
            <pc:docMk/>
            <pc:sldMk cId="2512732297" sldId="349"/>
            <ac:picMk id="4" creationId="{62DD786C-60CD-4802-8D24-C0FD564EE002}"/>
          </ac:picMkLst>
        </pc:picChg>
        <pc:picChg chg="add mod">
          <ac:chgData name="Tammy Wilson" userId="e3b55da62d900d7c" providerId="LiveId" clId="{4EFD7E13-4074-4DF7-BE62-04AD3B28B9FF}" dt="2019-05-12T21:01:43.205" v="271" actId="1076"/>
          <ac:picMkLst>
            <pc:docMk/>
            <pc:sldMk cId="2512732297" sldId="349"/>
            <ac:picMk id="2050" creationId="{CB484AAC-A8AB-468C-9C6B-738C6C4A9751}"/>
          </ac:picMkLst>
        </pc:picChg>
      </pc:sldChg>
      <pc:sldChg chg="delSp modSp add">
        <pc:chgData name="Tammy Wilson" userId="e3b55da62d900d7c" providerId="LiveId" clId="{4EFD7E13-4074-4DF7-BE62-04AD3B28B9FF}" dt="2019-05-12T21:02:18.540" v="285" actId="14100"/>
        <pc:sldMkLst>
          <pc:docMk/>
          <pc:sldMk cId="1302586906" sldId="350"/>
        </pc:sldMkLst>
        <pc:spChg chg="mod">
          <ac:chgData name="Tammy Wilson" userId="e3b55da62d900d7c" providerId="LiveId" clId="{4EFD7E13-4074-4DF7-BE62-04AD3B28B9FF}" dt="2019-05-12T21:02:06.684" v="280" actId="14100"/>
          <ac:spMkLst>
            <pc:docMk/>
            <pc:sldMk cId="1302586906" sldId="350"/>
            <ac:spMk id="3" creationId="{2C125778-6841-484A-8876-E7A8DD56FC52}"/>
          </ac:spMkLst>
        </pc:spChg>
        <pc:picChg chg="mod">
          <ac:chgData name="Tammy Wilson" userId="e3b55da62d900d7c" providerId="LiveId" clId="{4EFD7E13-4074-4DF7-BE62-04AD3B28B9FF}" dt="2019-05-12T21:02:18.540" v="285" actId="14100"/>
          <ac:picMkLst>
            <pc:docMk/>
            <pc:sldMk cId="1302586906" sldId="350"/>
            <ac:picMk id="4" creationId="{62DD786C-60CD-4802-8D24-C0FD564EE002}"/>
          </ac:picMkLst>
        </pc:picChg>
        <pc:picChg chg="del">
          <ac:chgData name="Tammy Wilson" userId="e3b55da62d900d7c" providerId="LiveId" clId="{4EFD7E13-4074-4DF7-BE62-04AD3B28B9FF}" dt="2019-05-12T21:02:00.028" v="278" actId="478"/>
          <ac:picMkLst>
            <pc:docMk/>
            <pc:sldMk cId="1302586906" sldId="350"/>
            <ac:picMk id="2050" creationId="{CB484AAC-A8AB-468C-9C6B-738C6C4A9751}"/>
          </ac:picMkLst>
        </pc:picChg>
      </pc:sldChg>
      <pc:sldChg chg="addSp modSp add">
        <pc:chgData name="Tammy Wilson" userId="e3b55da62d900d7c" providerId="LiveId" clId="{4EFD7E13-4074-4DF7-BE62-04AD3B28B9FF}" dt="2019-05-12T21:04:44.343" v="295" actId="1076"/>
        <pc:sldMkLst>
          <pc:docMk/>
          <pc:sldMk cId="3486305016" sldId="351"/>
        </pc:sldMkLst>
        <pc:spChg chg="mod">
          <ac:chgData name="Tammy Wilson" userId="e3b55da62d900d7c" providerId="LiveId" clId="{4EFD7E13-4074-4DF7-BE62-04AD3B28B9FF}" dt="2019-05-12T21:03:59.575" v="287"/>
          <ac:spMkLst>
            <pc:docMk/>
            <pc:sldMk cId="3486305016" sldId="351"/>
            <ac:spMk id="3" creationId="{8453BCB5-0889-4C22-B5D7-1C1544B96023}"/>
          </ac:spMkLst>
        </pc:spChg>
        <pc:spChg chg="add">
          <ac:chgData name="Tammy Wilson" userId="e3b55da62d900d7c" providerId="LiveId" clId="{4EFD7E13-4074-4DF7-BE62-04AD3B28B9FF}" dt="2019-05-12T21:04:40.750" v="294"/>
          <ac:spMkLst>
            <pc:docMk/>
            <pc:sldMk cId="3486305016" sldId="351"/>
            <ac:spMk id="4" creationId="{36576A99-527B-4321-82FF-47F42BC5E3FA}"/>
          </ac:spMkLst>
        </pc:spChg>
        <pc:picChg chg="add mod">
          <ac:chgData name="Tammy Wilson" userId="e3b55da62d900d7c" providerId="LiveId" clId="{4EFD7E13-4074-4DF7-BE62-04AD3B28B9FF}" dt="2019-05-12T21:04:44.343" v="295" actId="1076"/>
          <ac:picMkLst>
            <pc:docMk/>
            <pc:sldMk cId="3486305016" sldId="351"/>
            <ac:picMk id="3074" creationId="{53477F83-4C08-4D33-800C-4E424574571C}"/>
          </ac:picMkLst>
        </pc:picChg>
      </pc:sldChg>
      <pc:sldChg chg="delSp modSp add">
        <pc:chgData name="Tammy Wilson" userId="e3b55da62d900d7c" providerId="LiveId" clId="{4EFD7E13-4074-4DF7-BE62-04AD3B28B9FF}" dt="2019-05-12T21:05:17.754" v="307" actId="20577"/>
        <pc:sldMkLst>
          <pc:docMk/>
          <pc:sldMk cId="3339938669" sldId="352"/>
        </pc:sldMkLst>
        <pc:spChg chg="mod">
          <ac:chgData name="Tammy Wilson" userId="e3b55da62d900d7c" providerId="LiveId" clId="{4EFD7E13-4074-4DF7-BE62-04AD3B28B9FF}" dt="2019-05-12T21:05:17.754" v="307" actId="20577"/>
          <ac:spMkLst>
            <pc:docMk/>
            <pc:sldMk cId="3339938669" sldId="352"/>
            <ac:spMk id="3" creationId="{8453BCB5-0889-4C22-B5D7-1C1544B96023}"/>
          </ac:spMkLst>
        </pc:spChg>
        <pc:picChg chg="del">
          <ac:chgData name="Tammy Wilson" userId="e3b55da62d900d7c" providerId="LiveId" clId="{4EFD7E13-4074-4DF7-BE62-04AD3B28B9FF}" dt="2019-05-12T21:04:20.921" v="292" actId="478"/>
          <ac:picMkLst>
            <pc:docMk/>
            <pc:sldMk cId="3339938669" sldId="352"/>
            <ac:picMk id="3074" creationId="{53477F83-4C08-4D33-800C-4E424574571C}"/>
          </ac:picMkLst>
        </pc:picChg>
      </pc:sldChg>
      <pc:sldMasterChg chg="modSldLayout">
        <pc:chgData name="Tammy Wilson" userId="e3b55da62d900d7c" providerId="LiveId" clId="{4EFD7E13-4074-4DF7-BE62-04AD3B28B9FF}" dt="2019-04-21T05:22:42.029" v="1" actId="255"/>
        <pc:sldMasterMkLst>
          <pc:docMk/>
          <pc:sldMasterMk cId="3235020325" sldId="2147483648"/>
        </pc:sldMasterMkLst>
        <pc:sldLayoutChg chg="modSp">
          <pc:chgData name="Tammy Wilson" userId="e3b55da62d900d7c" providerId="LiveId" clId="{4EFD7E13-4074-4DF7-BE62-04AD3B28B9FF}" dt="2019-04-21T05:22:42.029" v="1" actId="255"/>
          <pc:sldLayoutMkLst>
            <pc:docMk/>
            <pc:sldMasterMk cId="3235020325" sldId="2147483648"/>
            <pc:sldLayoutMk cId="2670755524" sldId="2147483650"/>
          </pc:sldLayoutMkLst>
          <pc:spChg chg="mod">
            <ac:chgData name="Tammy Wilson" userId="e3b55da62d900d7c" providerId="LiveId" clId="{4EFD7E13-4074-4DF7-BE62-04AD3B28B9FF}" dt="2019-04-21T05:22:33.277" v="0" actId="2711"/>
            <ac:spMkLst>
              <pc:docMk/>
              <pc:sldMasterMk cId="3235020325" sldId="2147483648"/>
              <pc:sldLayoutMk cId="2670755524" sldId="2147483650"/>
              <ac:spMk id="2" creationId="{00000000-0000-0000-0000-000000000000}"/>
            </ac:spMkLst>
          </pc:spChg>
          <pc:spChg chg="mod">
            <ac:chgData name="Tammy Wilson" userId="e3b55da62d900d7c" providerId="LiveId" clId="{4EFD7E13-4074-4DF7-BE62-04AD3B28B9FF}" dt="2019-04-21T05:22:42.029" v="1" actId="255"/>
            <ac:spMkLst>
              <pc:docMk/>
              <pc:sldMasterMk cId="3235020325" sldId="2147483648"/>
              <pc:sldLayoutMk cId="2670755524" sldId="2147483650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7574C-CC30-4250-9337-82C077283B4E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D00E2-CD70-48C9-9B85-EF22464F04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225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Electricity flows through a thin wire in the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 bulb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called the filament. The filament 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a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bulb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has a property called "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resistance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." ... A filament has a lot </a:t>
            </a:r>
            <a:r>
              <a:rPr lang="en-CA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CA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resistance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electricity. Therefore as a result of this, the filament heats up and starts glowing, converting electrical energy to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energy.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Resistance is the amount of friction that an object will put against electricity flowing through it. A filament has a lot of resistance to electricity. Therefore as a result of this, the filament heats up and starts glowing, converting electrical energy to light energy. This is because of the Joule-effect, which means that resistances heat up when electrical current runs through them.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321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755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t>44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1979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Voltmeter shows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t>48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1571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CA" sz="1200" b="1" i="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R</a:t>
            </a:r>
            <a:r>
              <a:rPr lang="en-CA" sz="1200" b="1" i="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+ R</a:t>
            </a:r>
            <a:r>
              <a:rPr lang="en-CA" sz="1200" b="1" i="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+ R</a:t>
            </a:r>
            <a:r>
              <a:rPr lang="en-CA" sz="1200" b="1" i="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+ ...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Two 3-Ω resistors placed in series would provide a resistance which is equivalent to one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6-Ω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resistor.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Three 3-Ω resistors placed in series would provide a resistance which is equivalent to one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9-Ω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resistor.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Three 5-Ω resistors placed in series would provide a resistance which is equivalent to one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15-Ω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resistor.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Three resistors with resistance values of 2-Ω , 4-Ω , and 6-Ω are placed in series. These would provide a resistance which is equivalent to one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12-Ω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resistor.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 Three resistors with resistance values of 5-Ω , 6-Ω , and 7-Ω are placed in series. These would provide a resistance which is equivalent to one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18-Ω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resistor.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f. Three resistors with resistance values of 12-Ω , 3-Ω , and 21-Ω are placed in series. These would provide a resistance which is equivalent to one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36-Ω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resistor.</a:t>
            </a:r>
          </a:p>
          <a:p>
            <a:br>
              <a:rPr lang="en-CA" dirty="0"/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t>49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0633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the number of resistors in a series circuit increases, the overall resistance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the current in the circuit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decreases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close</a:t>
            </a:r>
          </a:p>
          <a:p>
            <a:br>
              <a:rPr lang="en-CA" dirty="0"/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D00E2-CD70-48C9-9B85-EF22464F0403}" type="slidenum">
              <a:rPr lang="en-CA" smtClean="0"/>
              <a:t>50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327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95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70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5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6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5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422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2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528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68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90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104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67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90075-C349-46FB-887D-BF00971E358F}" type="datetimeFigureOut">
              <a:rPr lang="en-CA" smtClean="0"/>
              <a:t>2022-05-24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5256-992A-4A31-8A60-EDE7F09C2F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02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arkfun.com/news/1385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3BE0D-8377-4937-AC8C-8D444EB365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Resistors and Ohm’s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ACD8AF-010F-4665-9D9F-9F03310A7F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7300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Ohm’s Law: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Ohm’s Law states that the </a:t>
            </a:r>
            <a:r>
              <a:rPr lang="en-CA" b="1" dirty="0"/>
              <a:t>potential difference (voltage</a:t>
            </a:r>
            <a:r>
              <a:rPr lang="en-CA" dirty="0"/>
              <a:t>) across a conductor is proportional to the </a:t>
            </a:r>
            <a:r>
              <a:rPr lang="en-CA" b="1" dirty="0"/>
              <a:t>current </a:t>
            </a:r>
            <a:r>
              <a:rPr lang="en-CA" dirty="0"/>
              <a:t>through it. </a:t>
            </a:r>
          </a:p>
          <a:p>
            <a:r>
              <a:rPr lang="en-CA" i="1" dirty="0"/>
              <a:t>V = I R </a:t>
            </a:r>
          </a:p>
          <a:p>
            <a:r>
              <a:rPr lang="en-CA" i="1" dirty="0"/>
              <a:t>where V is the potential difference between two points which include a resistance 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7418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Ohm’s Law: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6388" name="Picture 4" descr="Image result for ohm's law v=i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09" r="5376" b="17946"/>
          <a:stretch/>
        </p:blipFill>
        <p:spPr bwMode="auto">
          <a:xfrm>
            <a:off x="674186" y="1217793"/>
            <a:ext cx="10679614" cy="442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820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 can rewrite the equation</a:t>
            </a:r>
          </a:p>
        </p:txBody>
      </p:sp>
      <p:pic>
        <p:nvPicPr>
          <p:cNvPr id="18434" name="Picture 2" descr="Image result for ohm's law v=i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960954"/>
            <a:ext cx="10918370" cy="423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32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82F1-C767-4BA6-B4CC-F40B649BD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6B9E9-9BE5-48A5-A79D-98294D29F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1. An alarm clock draws 0.5 A of current when connected to a 120 volt circuit. Calculate its resistance.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7311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82F1-C767-4BA6-B4CC-F40B649BD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6B9E9-9BE5-48A5-A79D-98294D29F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An alarm clock draws 0.5 A of current when connected to a 120 volt circuit. Calculate its resistance.</a:t>
            </a:r>
          </a:p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R = V / I</a:t>
            </a:r>
          </a:p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   = 120 V/0.5 A</a:t>
            </a:r>
          </a:p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   = 240 Ohms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1709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A01CB-B957-4EA7-BB4A-837EB94D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D003C-1746-4159-AEB0-CFDD2D58A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11871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2. How much voltage would be necessary to generate 10 amps of current in a circuit that has 5 ohms of resistance?</a:t>
            </a:r>
          </a:p>
        </p:txBody>
      </p:sp>
    </p:spTree>
    <p:extLst>
      <p:ext uri="{BB962C8B-B14F-4D97-AF65-F5344CB8AC3E}">
        <p14:creationId xmlns:p14="http://schemas.microsoft.com/office/powerpoint/2010/main" val="260545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A01CB-B957-4EA7-BB4A-837EB94D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D003C-1746-4159-AEB0-CFDD2D58A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much voltage would be necessary to generate 10 amps of current in a circuit that has 5 ohms of resistance?</a:t>
            </a:r>
          </a:p>
          <a:p>
            <a:endParaRPr lang="en-CA" dirty="0">
              <a:solidFill>
                <a:srgbClr val="FF0000"/>
              </a:solidFill>
            </a:endParaRPr>
          </a:p>
          <a:p>
            <a:r>
              <a:rPr lang="en-CA" dirty="0">
                <a:solidFill>
                  <a:srgbClr val="FF0000"/>
                </a:solidFill>
              </a:rPr>
              <a:t>V = I x R</a:t>
            </a:r>
          </a:p>
          <a:p>
            <a:r>
              <a:rPr lang="en-CA" dirty="0">
                <a:solidFill>
                  <a:srgbClr val="FF0000"/>
                </a:solidFill>
              </a:rPr>
              <a:t>   = 10 x 5</a:t>
            </a:r>
          </a:p>
          <a:p>
            <a:r>
              <a:rPr lang="en-CA" dirty="0">
                <a:solidFill>
                  <a:srgbClr val="FF0000"/>
                </a:solidFill>
              </a:rPr>
              <a:t>  =  50 volts</a:t>
            </a:r>
          </a:p>
        </p:txBody>
      </p:sp>
    </p:spTree>
    <p:extLst>
      <p:ext uri="{BB962C8B-B14F-4D97-AF65-F5344CB8AC3E}">
        <p14:creationId xmlns:p14="http://schemas.microsoft.com/office/powerpoint/2010/main" val="2583328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Resistors in Series: Add them 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309847" cy="3329501"/>
          </a:xfrm>
        </p:spPr>
        <p:txBody>
          <a:bodyPr/>
          <a:lstStyle/>
          <a:p>
            <a:r>
              <a:rPr lang="en-CA" i="1" dirty="0"/>
              <a:t>When resistors are arranged in a series, the current has only one path to take and is the same through each resistor. </a:t>
            </a:r>
          </a:p>
          <a:p>
            <a:r>
              <a:rPr lang="en-CA" i="1" dirty="0"/>
              <a:t>The total resistance of the circuit is found by adding up the individual resistors:</a:t>
            </a:r>
          </a:p>
          <a:p>
            <a:r>
              <a:rPr lang="en-CA" dirty="0"/>
              <a:t>R = R</a:t>
            </a:r>
            <a:r>
              <a:rPr lang="en-CA" baseline="-25000" dirty="0"/>
              <a:t>1</a:t>
            </a:r>
            <a:r>
              <a:rPr lang="en-CA" dirty="0"/>
              <a:t> + R</a:t>
            </a:r>
            <a:r>
              <a:rPr lang="en-CA" baseline="-25000" dirty="0"/>
              <a:t>2</a:t>
            </a:r>
            <a:r>
              <a:rPr lang="en-CA" dirty="0"/>
              <a:t> + R</a:t>
            </a:r>
            <a:r>
              <a:rPr lang="en-CA" baseline="-25000" dirty="0"/>
              <a:t>3</a:t>
            </a:r>
            <a:r>
              <a:rPr lang="en-CA" dirty="0"/>
              <a:t> + ...</a:t>
            </a:r>
          </a:p>
          <a:p>
            <a:endParaRPr lang="en-CA" dirty="0"/>
          </a:p>
        </p:txBody>
      </p:sp>
      <p:pic>
        <p:nvPicPr>
          <p:cNvPr id="4098" name="Picture 2" descr="http://buphy.bu.edu/~duffy/PY106/Rseries.GIF">
            <a:extLst>
              <a:ext uri="{FF2B5EF4-FFF2-40B4-BE49-F238E27FC236}">
                <a16:creationId xmlns:a16="http://schemas.microsoft.com/office/drawing/2014/main" id="{108831E4-1AF2-4311-9603-AE2BFBB76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33" y="4814327"/>
            <a:ext cx="6291938" cy="204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002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F7D8D-5B73-4794-B12E-88AC3A725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Resistors in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C95FB-645E-4B37-9F28-9BC44259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Calculate the total resistance for these three resistors in series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CCBFD4-F5AE-4101-B933-6F9C3AB215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267" r="33512"/>
          <a:stretch/>
        </p:blipFill>
        <p:spPr>
          <a:xfrm>
            <a:off x="903213" y="3209365"/>
            <a:ext cx="10981996" cy="249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14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F7D8D-5B73-4794-B12E-88AC3A725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Resistors in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C95FB-645E-4B37-9F28-9BC44259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Calculate the total resistance for these three resistors in series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CCBFD4-F5AE-4101-B933-6F9C3AB215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267"/>
          <a:stretch/>
        </p:blipFill>
        <p:spPr>
          <a:xfrm>
            <a:off x="784381" y="3980329"/>
            <a:ext cx="11407620" cy="17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5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F68A-634D-4F94-AF64-DE259A90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8826F-9AE6-4CA3-9792-371E6EB64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CA" dirty="0"/>
              <a:t>A RESISTOR any object that  </a:t>
            </a:r>
            <a:r>
              <a:rPr lang="en-CA" b="1" u="sng" dirty="0"/>
              <a:t>slows down </a:t>
            </a:r>
            <a:r>
              <a:rPr lang="en-CA" dirty="0"/>
              <a:t>the flow of electric current (providing </a:t>
            </a:r>
            <a:r>
              <a:rPr lang="en-CA" i="1" dirty="0"/>
              <a:t>resistance</a:t>
            </a:r>
            <a:r>
              <a:rPr lang="en-CA" dirty="0"/>
              <a:t>). </a:t>
            </a:r>
            <a:endParaRPr lang="en-US" dirty="0"/>
          </a:p>
          <a:p>
            <a:pPr lvl="0"/>
            <a:r>
              <a:rPr lang="en-CA" dirty="0"/>
              <a:t>Can be a </a:t>
            </a:r>
            <a:r>
              <a:rPr lang="en-CA" b="1" u="sng" dirty="0"/>
              <a:t>load</a:t>
            </a:r>
          </a:p>
          <a:p>
            <a:pPr lvl="0"/>
            <a:endParaRPr lang="en-CA" dirty="0"/>
          </a:p>
          <a:p>
            <a:pPr lvl="0"/>
            <a:endParaRPr lang="en-CA" dirty="0"/>
          </a:p>
          <a:p>
            <a:pPr lvl="0"/>
            <a:r>
              <a:rPr lang="en-CA" dirty="0"/>
              <a:t>Symbol: </a:t>
            </a:r>
            <a:endParaRPr lang="en-US" dirty="0"/>
          </a:p>
          <a:p>
            <a:endParaRPr lang="en-US" dirty="0"/>
          </a:p>
          <a:p>
            <a:r>
              <a:rPr lang="en-CA" dirty="0"/>
              <a:t>RESISTANCE is measured in </a:t>
            </a:r>
            <a:r>
              <a:rPr lang="en-CA" b="1" u="sng" dirty="0"/>
              <a:t>Ohms (</a:t>
            </a:r>
            <a:r>
              <a:rPr lang="el-GR" b="1" u="sng" dirty="0"/>
              <a:t>Ω</a:t>
            </a:r>
            <a:r>
              <a:rPr lang="en-CA" dirty="0"/>
              <a:t>), with an </a:t>
            </a:r>
            <a:r>
              <a:rPr lang="en-CA" b="1" u="sng" dirty="0"/>
              <a:t>ohmmeter.</a:t>
            </a:r>
            <a:endParaRPr lang="en-US" b="1" u="sng" dirty="0"/>
          </a:p>
          <a:p>
            <a:endParaRPr lang="en-US" dirty="0"/>
          </a:p>
        </p:txBody>
      </p:sp>
      <p:pic>
        <p:nvPicPr>
          <p:cNvPr id="4" name="Picture 2" descr="Image result for resistance symbol">
            <a:extLst>
              <a:ext uri="{FF2B5EF4-FFF2-40B4-BE49-F238E27FC236}">
                <a16:creationId xmlns:a16="http://schemas.microsoft.com/office/drawing/2014/main" id="{E0AC51B3-2D45-46F8-B38D-766E94912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452" y="3812132"/>
            <a:ext cx="3465096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518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Resistors in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CA" sz="3200" i="1" dirty="0"/>
              <a:t>The combined resistance of two or more resistors is less than that of either resistor by itself.</a:t>
            </a:r>
          </a:p>
          <a:p>
            <a:endParaRPr lang="en-CA" dirty="0"/>
          </a:p>
        </p:txBody>
      </p:sp>
      <p:pic>
        <p:nvPicPr>
          <p:cNvPr id="2052" name="Picture 4" descr="Image result for resistors in series and parallel">
            <a:extLst>
              <a:ext uri="{FF2B5EF4-FFF2-40B4-BE49-F238E27FC236}">
                <a16:creationId xmlns:a16="http://schemas.microsoft.com/office/drawing/2014/main" id="{3757A036-916A-4406-88FB-E2B29BF52B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65"/>
          <a:stretch/>
        </p:blipFill>
        <p:spPr bwMode="auto">
          <a:xfrm>
            <a:off x="1914589" y="3367765"/>
            <a:ext cx="8362821" cy="294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06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44C2B-8B38-4273-B107-7BF636329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C6EC3-91B2-4224-9EFA-FD7113641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Calculating Ohm’s Law WS</a:t>
            </a:r>
          </a:p>
          <a:p>
            <a:r>
              <a:rPr lang="en-US" dirty="0"/>
              <a:t>Lab: </a:t>
            </a:r>
            <a:r>
              <a:rPr lang="en-US"/>
              <a:t>PHET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80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6F488-B67B-4F3E-8C9B-7BB1F1DC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 Beyond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34CFB-196A-4E6A-9A3D-74A8DD5D8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15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BEED-F975-4EBB-8C2C-C51A52EE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06410-5FD3-4692-9BB9-E4048C496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45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2065B9-8C65-428C-AEFB-455570683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481"/>
            <a:ext cx="11962888" cy="649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27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ADC6-F723-4536-8928-A77B419D1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Practice: Circuit with Resisters in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DAD94-FFD9-40C9-BF48-2C379270C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Voltage = 12V</a:t>
            </a:r>
          </a:p>
          <a:p>
            <a:r>
              <a:rPr lang="en-CA" dirty="0"/>
              <a:t>R1 = 4 Ohm</a:t>
            </a:r>
          </a:p>
          <a:p>
            <a:r>
              <a:rPr lang="en-CA" dirty="0"/>
              <a:t>R2 = 4 Ohm</a:t>
            </a:r>
          </a:p>
          <a:p>
            <a:r>
              <a:rPr lang="en-CA" dirty="0"/>
              <a:t>R3 = 1 Ohm</a:t>
            </a:r>
          </a:p>
          <a:p>
            <a:r>
              <a:rPr lang="en-CA" dirty="0"/>
              <a:t>Find current.</a:t>
            </a:r>
          </a:p>
          <a:p>
            <a:r>
              <a:rPr lang="en-CA" dirty="0"/>
              <a:t>First need to Find total Resistance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4290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ADC6-F723-4536-8928-A77B419D1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DAD94-FFD9-40C9-BF48-2C379270C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First need to Find total Resistance</a:t>
            </a:r>
          </a:p>
          <a:p>
            <a:endParaRPr lang="en-CA" dirty="0"/>
          </a:p>
          <a:p>
            <a:r>
              <a:rPr lang="en-CA" dirty="0"/>
              <a:t>1/R total = 1/R </a:t>
            </a:r>
            <a:r>
              <a:rPr lang="en-CA" baseline="-25000" dirty="0"/>
              <a:t>1 </a:t>
            </a:r>
            <a:r>
              <a:rPr lang="en-CA" dirty="0"/>
              <a:t>+ 1/R</a:t>
            </a:r>
            <a:r>
              <a:rPr lang="en-CA" baseline="-25000" dirty="0"/>
              <a:t>2</a:t>
            </a:r>
            <a:r>
              <a:rPr lang="en-CA" dirty="0"/>
              <a:t> + 1/R</a:t>
            </a:r>
            <a:r>
              <a:rPr lang="en-CA" baseline="-25000" dirty="0"/>
              <a:t>3</a:t>
            </a:r>
          </a:p>
          <a:p>
            <a:r>
              <a:rPr lang="en-CA" dirty="0"/>
              <a:t>1/R total = ¼ + ¼ + 1/1</a:t>
            </a:r>
          </a:p>
          <a:p>
            <a:r>
              <a:rPr lang="en-CA" dirty="0"/>
              <a:t>1/ R total = 0.25 + 0.25 + 1</a:t>
            </a:r>
          </a:p>
          <a:p>
            <a:r>
              <a:rPr lang="en-CA" dirty="0"/>
              <a:t>1/R total = 1.5</a:t>
            </a:r>
          </a:p>
          <a:p>
            <a:endParaRPr lang="en-CA" dirty="0"/>
          </a:p>
          <a:p>
            <a:r>
              <a:rPr lang="en-CA" dirty="0"/>
              <a:t>R total = 1/1.5   =  0.667 Ohm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1145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BF3F2-A95D-424E-B359-7BD1A364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697A5-76F3-4252-84A1-710E6BFB6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Then calculate  Current:</a:t>
            </a:r>
          </a:p>
          <a:p>
            <a:r>
              <a:rPr lang="en-CA" dirty="0"/>
              <a:t>I = V/R</a:t>
            </a:r>
          </a:p>
          <a:p>
            <a:r>
              <a:rPr lang="en-CA" dirty="0"/>
              <a:t>I = 12/0.667</a:t>
            </a:r>
          </a:p>
          <a:p>
            <a:r>
              <a:rPr lang="en-CA" dirty="0"/>
              <a:t>18 Amps</a:t>
            </a:r>
          </a:p>
        </p:txBody>
      </p:sp>
    </p:spTree>
    <p:extLst>
      <p:ext uri="{BB962C8B-B14F-4D97-AF65-F5344CB8AC3E}">
        <p14:creationId xmlns:p14="http://schemas.microsoft.com/office/powerpoint/2010/main" val="278301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6ECB-EA2F-40B9-A14E-44C806AF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Practice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68174-AB11-4C9F-BA61-4F2351D93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8636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A refrigerator and an oven are wired in parallel across a potential difference of 120 V. The refrigerator has a resistance of 75 Ω and the oven has a resistance of 91 Ω. </a:t>
            </a:r>
          </a:p>
          <a:p>
            <a:r>
              <a:rPr lang="en-GB" dirty="0">
                <a:cs typeface="Calibri"/>
              </a:rPr>
              <a:t>How much current is in the circuit of each appliance?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615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6ECB-EA2F-40B9-A14E-44C806AF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Practice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68174-AB11-4C9F-BA61-4F2351D93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GB" sz="3600" dirty="0">
                <a:cs typeface="Calibri"/>
              </a:rPr>
              <a:t>A refrigerator and an oven are wired in parallel across a potential difference of 120 V. The refrigerator has a resistance of 75 Ω and the oven has a resistance of 91 Ω. How much current is in the circuit of each appliance? </a:t>
            </a:r>
          </a:p>
          <a:p>
            <a:endParaRPr lang="en-GB" sz="3600" dirty="0">
              <a:cs typeface="Calibri"/>
            </a:endParaRPr>
          </a:p>
          <a:p>
            <a:r>
              <a:rPr lang="en-GB" sz="3600">
                <a:cs typeface="Calibri"/>
              </a:rPr>
              <a:t>First </a:t>
            </a:r>
            <a:r>
              <a:rPr lang="en-GB" sz="3600" dirty="0">
                <a:cs typeface="Calibri"/>
              </a:rPr>
              <a:t>find total Resistance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R1 = 75 Ω 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R2 = 91</a:t>
            </a:r>
          </a:p>
        </p:txBody>
      </p:sp>
      <p:pic>
        <p:nvPicPr>
          <p:cNvPr id="5" name="Picture 4" descr="Image result for resistors in series and parallel">
            <a:extLst>
              <a:ext uri="{FF2B5EF4-FFF2-40B4-BE49-F238E27FC236}">
                <a16:creationId xmlns:a16="http://schemas.microsoft.com/office/drawing/2014/main" id="{4B995E1E-F21B-41CA-B198-3399B43305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22" t="60741" r="22336" b="12778"/>
          <a:stretch/>
        </p:blipFill>
        <p:spPr bwMode="auto">
          <a:xfrm>
            <a:off x="6316808" y="4308654"/>
            <a:ext cx="2029489" cy="80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07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F68A-634D-4F94-AF64-DE259A90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8826F-9AE6-4CA3-9792-371E6EB64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Resistors can be used for safety reasons since high currents can cause wires to overheat, and catch fire.</a:t>
            </a:r>
          </a:p>
          <a:p>
            <a:pPr lvl="0"/>
            <a:r>
              <a:rPr lang="en-CA" dirty="0"/>
              <a:t>Resistors are colour coded to show the amount of resistance they provide.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Image result for what is a resistor">
            <a:extLst>
              <a:ext uri="{FF2B5EF4-FFF2-40B4-BE49-F238E27FC236}">
                <a16:creationId xmlns:a16="http://schemas.microsoft.com/office/drawing/2014/main" id="{901F68C2-6699-4B34-A1E5-D9039682B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367" y="3556882"/>
            <a:ext cx="5290253" cy="330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26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6ECB-EA2F-40B9-A14E-44C806AF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Practice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68174-AB11-4C9F-BA61-4F2351D93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dirty="0">
                <a:cs typeface="Calibri"/>
              </a:rPr>
              <a:t>A refrigerator and an oven are wired in parallel across a potential difference of 120 V. The refrigerator has a resistance of 75 Ω and the oven has a resistance of 91 Ω. How much current is in the circuit of each appliance? 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First find total Resistance: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1/R Total = 1/75 Ω  + 1/91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1/ R = 0.013 + 0.011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1/R = 0.024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R = 1/0.024      = 41.7 Ohms</a:t>
            </a:r>
          </a:p>
        </p:txBody>
      </p:sp>
      <p:pic>
        <p:nvPicPr>
          <p:cNvPr id="5" name="Picture 4" descr="Image result for resistors in series and parallel">
            <a:extLst>
              <a:ext uri="{FF2B5EF4-FFF2-40B4-BE49-F238E27FC236}">
                <a16:creationId xmlns:a16="http://schemas.microsoft.com/office/drawing/2014/main" id="{4B995E1E-F21B-41CA-B198-3399B43305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22" t="60741" r="22336" b="12778"/>
          <a:stretch/>
        </p:blipFill>
        <p:spPr bwMode="auto">
          <a:xfrm>
            <a:off x="6294506" y="3394253"/>
            <a:ext cx="3964616" cy="157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519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6ECB-EA2F-40B9-A14E-44C806AF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Practice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68174-AB11-4C9F-BA61-4F2351D93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3600" dirty="0">
                <a:cs typeface="Calibri"/>
              </a:rPr>
              <a:t>A refrigerator and an oven are wired in parallel across a potential difference of 120 V. The refrigerator has a resistance of 75 Ω and the oven has a resistance of 91 Ω. How much current is in the circuit of each appliance? </a:t>
            </a:r>
          </a:p>
          <a:p>
            <a:endParaRPr lang="en-GB" sz="3600" dirty="0">
              <a:cs typeface="Calibri"/>
            </a:endParaRPr>
          </a:p>
          <a:p>
            <a:r>
              <a:rPr lang="en-GB" sz="3600" dirty="0">
                <a:cs typeface="Calibri"/>
              </a:rPr>
              <a:t>Then </a:t>
            </a:r>
            <a:r>
              <a:rPr lang="en-GB" sz="3600" dirty="0" err="1">
                <a:cs typeface="Calibri"/>
              </a:rPr>
              <a:t>Calc</a:t>
            </a:r>
            <a:r>
              <a:rPr lang="en-GB" sz="3600" dirty="0">
                <a:cs typeface="Calibri"/>
              </a:rPr>
              <a:t> Current:</a:t>
            </a:r>
          </a:p>
          <a:p>
            <a:r>
              <a:rPr lang="en-GB" sz="3600" dirty="0">
                <a:cs typeface="Calibri"/>
              </a:rPr>
              <a:t>I = V/R</a:t>
            </a:r>
          </a:p>
          <a:p>
            <a:r>
              <a:rPr lang="en-GB" sz="3600" dirty="0">
                <a:cs typeface="Calibri"/>
              </a:rPr>
              <a:t>I = 120V / 41.7 </a:t>
            </a:r>
          </a:p>
          <a:p>
            <a:r>
              <a:rPr lang="en-GB" sz="3600" dirty="0">
                <a:cs typeface="Calibri"/>
              </a:rPr>
              <a:t>I = 2.88 amps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5343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60067-D6BD-469F-8268-893C08BE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Lick a battery for science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0A9EF-194A-4F38-95EB-B01E3B9B5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https://www.sparkfun.com/news/1385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76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12117-86C4-48A8-B38C-E94333C1F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Resistors in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27F8C-8E71-4AC2-BFF8-922F7ACA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1835"/>
            <a:ext cx="10515600" cy="3911040"/>
          </a:xfrm>
        </p:spPr>
        <p:txBody>
          <a:bodyPr>
            <a:normAutofit/>
          </a:bodyPr>
          <a:lstStyle/>
          <a:p>
            <a:r>
              <a:rPr lang="en-CA" i="1" dirty="0"/>
              <a:t>When </a:t>
            </a:r>
            <a:r>
              <a:rPr lang="en-CA" b="1" i="1" dirty="0"/>
              <a:t>resistors</a:t>
            </a:r>
            <a:r>
              <a:rPr lang="en-CA" i="1" dirty="0"/>
              <a:t> are connected in </a:t>
            </a:r>
            <a:r>
              <a:rPr lang="en-CA" b="1" i="1" dirty="0"/>
              <a:t>parallel</a:t>
            </a:r>
            <a:r>
              <a:rPr lang="en-CA" i="1" dirty="0"/>
              <a:t>, the current splits up and is equal to the </a:t>
            </a:r>
            <a:r>
              <a:rPr lang="en-CA" b="1" i="1" dirty="0"/>
              <a:t>sum of the currents</a:t>
            </a:r>
            <a:r>
              <a:rPr lang="en-CA" i="1" dirty="0"/>
              <a:t> through each resistor. </a:t>
            </a:r>
          </a:p>
          <a:p>
            <a:r>
              <a:rPr lang="en-CA" i="1" dirty="0"/>
              <a:t>In other words the currents in the branches of a </a:t>
            </a:r>
            <a:r>
              <a:rPr lang="en-CA" b="1" i="1" dirty="0"/>
              <a:t>parallel</a:t>
            </a:r>
            <a:r>
              <a:rPr lang="en-CA" i="1" dirty="0"/>
              <a:t> circuit add up to the supply current. </a:t>
            </a:r>
          </a:p>
          <a:p>
            <a:r>
              <a:rPr lang="en-CA" i="1" dirty="0"/>
              <a:t>When </a:t>
            </a:r>
            <a:r>
              <a:rPr lang="en-CA" b="1" i="1" dirty="0"/>
              <a:t>resistors</a:t>
            </a:r>
            <a:r>
              <a:rPr lang="en-CA" i="1" dirty="0"/>
              <a:t> are connected in </a:t>
            </a:r>
            <a:r>
              <a:rPr lang="en-CA" b="1" i="1" dirty="0"/>
              <a:t>parallel</a:t>
            </a:r>
            <a:r>
              <a:rPr lang="en-CA" i="1" dirty="0"/>
              <a:t>, they have the same potential difference (voltage) across them.</a:t>
            </a:r>
          </a:p>
        </p:txBody>
      </p:sp>
      <p:pic>
        <p:nvPicPr>
          <p:cNvPr id="1026" name="Picture 2" descr="Image result">
            <a:extLst>
              <a:ext uri="{FF2B5EF4-FFF2-40B4-BE49-F238E27FC236}">
                <a16:creationId xmlns:a16="http://schemas.microsoft.com/office/drawing/2014/main" id="{244436AE-7DFA-4E87-A20E-07D022045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859" y="0"/>
            <a:ext cx="3339352" cy="248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733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180E-05DC-433A-B089-C64E9015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Calculate Current through each resistor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0BB7C-E3D0-4B67-A4F8-55B81FACF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45175" cy="4351338"/>
          </a:xfrm>
        </p:spPr>
        <p:txBody>
          <a:bodyPr/>
          <a:lstStyle/>
          <a:p>
            <a:r>
              <a:rPr lang="en-CA" dirty="0"/>
              <a:t>In this circuit, three resistors receive the same amount of voltage (24 volts) from a single source. </a:t>
            </a:r>
          </a:p>
          <a:p>
            <a:r>
              <a:rPr lang="en-CA" dirty="0"/>
              <a:t>Calculate the amount of current “drawn” by each resistor, as well as the amount of power dissipated by each resistor: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944687-6931-4C86-8C5A-EBBB4E1AA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1963" y="1825625"/>
            <a:ext cx="3170425" cy="459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91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4D4B-73D8-44CF-BB22-6C8F0753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6A97C-5299-4122-9BF2-3E98FAC29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i="1" dirty="0"/>
              <a:t>The lowest value of resistor dissipates the greatest power</a:t>
            </a: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E0A0FE-FC3C-48FD-B751-4D226497A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649" y="2698478"/>
            <a:ext cx="4439210" cy="347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320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4807-1FE0-4A75-9504-39A184A6D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Resistance in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12BC5-473B-4287-8199-4CDCE7CF4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“heavy” load is one that draws a large amount of current, and thus has a large resistance. </a:t>
            </a:r>
          </a:p>
          <a:p>
            <a:r>
              <a:rPr lang="en-CA" dirty="0"/>
              <a:t>This circuit, which shows how the lowest resistance in a parallel circuit consumes the most power. (“heavy” load).</a:t>
            </a:r>
          </a:p>
        </p:txBody>
      </p:sp>
    </p:spTree>
    <p:extLst>
      <p:ext uri="{BB962C8B-B14F-4D97-AF65-F5344CB8AC3E}">
        <p14:creationId xmlns:p14="http://schemas.microsoft.com/office/powerpoint/2010/main" val="15012865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373BE-51C8-4A2A-8CD7-5D11C5D3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25778-6841-484A-8876-E7A8DD56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42412" cy="4351338"/>
          </a:xfrm>
        </p:spPr>
        <p:txBody>
          <a:bodyPr/>
          <a:lstStyle/>
          <a:p>
            <a:r>
              <a:rPr lang="en-CA" dirty="0"/>
              <a:t>According to Ohm’s Law, how much current goes through each of the two resistors in this circuit?</a:t>
            </a:r>
          </a:p>
        </p:txBody>
      </p:sp>
      <p:pic>
        <p:nvPicPr>
          <p:cNvPr id="2050" name="Picture 2" descr="https://sub.allaboutcircuits.com/images/quiz/01963x01.png">
            <a:extLst>
              <a:ext uri="{FF2B5EF4-FFF2-40B4-BE49-F238E27FC236}">
                <a16:creationId xmlns:a16="http://schemas.microsoft.com/office/drawing/2014/main" id="{CB484AAC-A8AB-468C-9C6B-738C6C4A9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847" y="1092507"/>
            <a:ext cx="2169600" cy="467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732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373BE-51C8-4A2A-8CD7-5D11C5D3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25778-6841-484A-8876-E7A8DD56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13612" cy="4351338"/>
          </a:xfrm>
        </p:spPr>
        <p:txBody>
          <a:bodyPr/>
          <a:lstStyle/>
          <a:p>
            <a:r>
              <a:rPr lang="en-CA" dirty="0"/>
              <a:t>According to Ohm’s Law, how much current goes through each of the two resistors in this circuit?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DD786C-60CD-4802-8D24-C0FD564EE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27906"/>
            <a:ext cx="6096000" cy="514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5869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0FE1-7051-4789-BE51-4D1CF90A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3BCB5-0889-4C22-B5D7-1C1544B96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Calculate the total amount of current that the battery must supply to this parallel circuit:</a:t>
            </a:r>
          </a:p>
          <a:p>
            <a:br>
              <a:rPr lang="en-CA" dirty="0"/>
            </a:br>
            <a:endParaRPr lang="en-CA" dirty="0"/>
          </a:p>
        </p:txBody>
      </p:sp>
      <p:pic>
        <p:nvPicPr>
          <p:cNvPr id="3074" name="Picture 2" descr="https://sub.allaboutcircuits.com/images/quiz/01964x01.png">
            <a:extLst>
              <a:ext uri="{FF2B5EF4-FFF2-40B4-BE49-F238E27FC236}">
                <a16:creationId xmlns:a16="http://schemas.microsoft.com/office/drawing/2014/main" id="{53477F83-4C08-4D33-800C-4E4245745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020" y="3890665"/>
            <a:ext cx="8246236" cy="25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6576A99-527B-4321-82FF-47F42BC5E3FA}"/>
              </a:ext>
            </a:extLst>
          </p:cNvPr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>
                <a:solidFill>
                  <a:srgbClr val="2C3E50"/>
                </a:solidFill>
                <a:latin typeface="helvetica neue"/>
              </a:rPr>
              <a:t>Now, using Ohm’s Law, calculate total resistance (</a:t>
            </a:r>
            <a:r>
              <a:rPr lang="en-CA" dirty="0" err="1">
                <a:solidFill>
                  <a:srgbClr val="2C3E50"/>
                </a:solidFill>
                <a:latin typeface="helvetica neue"/>
              </a:rPr>
              <a:t>R</a:t>
            </a:r>
            <a:r>
              <a:rPr lang="en-CA" baseline="-25000" dirty="0" err="1">
                <a:solidFill>
                  <a:srgbClr val="2C3E50"/>
                </a:solidFill>
                <a:latin typeface="helvetica neue"/>
              </a:rPr>
              <a:t>total</a:t>
            </a:r>
            <a:r>
              <a:rPr lang="en-CA" dirty="0">
                <a:solidFill>
                  <a:srgbClr val="2C3E50"/>
                </a:solidFill>
                <a:latin typeface="helvetica neue"/>
              </a:rPr>
              <a:t>) from total (source) voltage </a:t>
            </a:r>
            <a:r>
              <a:rPr lang="en-CA" dirty="0" err="1">
                <a:solidFill>
                  <a:srgbClr val="2C3E50"/>
                </a:solidFill>
                <a:latin typeface="helvetica neue"/>
              </a:rPr>
              <a:t>V</a:t>
            </a:r>
            <a:r>
              <a:rPr lang="en-CA" baseline="-25000" dirty="0" err="1">
                <a:solidFill>
                  <a:srgbClr val="2C3E50"/>
                </a:solidFill>
                <a:latin typeface="helvetica neue"/>
              </a:rPr>
              <a:t>total</a:t>
            </a:r>
            <a:r>
              <a:rPr lang="en-CA" dirty="0">
                <a:solidFill>
                  <a:srgbClr val="2C3E50"/>
                </a:solidFill>
                <a:latin typeface="helvetica neue"/>
              </a:rPr>
              <a:t> and total (source) current </a:t>
            </a:r>
            <a:r>
              <a:rPr lang="en-CA" dirty="0" err="1">
                <a:solidFill>
                  <a:srgbClr val="2C3E50"/>
                </a:solidFill>
                <a:latin typeface="helvetica neue"/>
              </a:rPr>
              <a:t>I</a:t>
            </a:r>
            <a:r>
              <a:rPr lang="en-CA" baseline="-25000" dirty="0" err="1">
                <a:solidFill>
                  <a:srgbClr val="2C3E50"/>
                </a:solidFill>
                <a:latin typeface="helvetica neue"/>
              </a:rPr>
              <a:t>total</a:t>
            </a:r>
            <a:r>
              <a:rPr lang="en-CA" dirty="0">
                <a:solidFill>
                  <a:srgbClr val="2C3E50"/>
                </a:solidFill>
                <a:latin typeface="helvetica neue"/>
              </a:rPr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630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B5627-4B82-42ED-9492-B5CCDAF7C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What is a Short Circuit?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D40D-1FB3-4AF3-B5E7-2B4D932A2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2578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 connection on a circuit that allows a current to follow an </a:t>
            </a:r>
            <a:r>
              <a:rPr lang="en-US" b="1" i="1" u="sng" dirty="0">
                <a:solidFill>
                  <a:schemeClr val="tx2"/>
                </a:solidFill>
              </a:rPr>
              <a:t>unintended</a:t>
            </a:r>
            <a:r>
              <a:rPr lang="en-US" dirty="0">
                <a:solidFill>
                  <a:schemeClr val="tx2"/>
                </a:solidFill>
              </a:rPr>
              <a:t> path. </a:t>
            </a:r>
          </a:p>
        </p:txBody>
      </p:sp>
      <p:pic>
        <p:nvPicPr>
          <p:cNvPr id="1026" name="Picture 2" descr="Short Circuit Diagram: A Complete Tutorial | Edraw">
            <a:extLst>
              <a:ext uri="{FF2B5EF4-FFF2-40B4-BE49-F238E27FC236}">
                <a16:creationId xmlns:a16="http://schemas.microsoft.com/office/drawing/2014/main" id="{2F96B664-6703-47AA-BFFD-B9CC25306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2096294"/>
            <a:ext cx="43624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260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0FE1-7051-4789-BE51-4D1CF90A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3BCB5-0889-4C22-B5D7-1C1544B96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/>
              <a:t>Calculate the total amount of current that the battery must supply to this parallel circuit</a:t>
            </a:r>
          </a:p>
          <a:p>
            <a:endParaRPr lang="en-CA" dirty="0"/>
          </a:p>
          <a:p>
            <a:r>
              <a:rPr lang="en-CA" sz="4600" dirty="0" err="1">
                <a:solidFill>
                  <a:srgbClr val="FF0000"/>
                </a:solidFill>
              </a:rPr>
              <a:t>I</a:t>
            </a:r>
            <a:r>
              <a:rPr lang="en-CA" sz="4600" baseline="-25000" dirty="0" err="1">
                <a:solidFill>
                  <a:srgbClr val="FF0000"/>
                </a:solidFill>
              </a:rPr>
              <a:t>total</a:t>
            </a:r>
            <a:r>
              <a:rPr lang="en-CA" sz="4600" dirty="0">
                <a:solidFill>
                  <a:srgbClr val="FF0000"/>
                </a:solidFill>
              </a:rPr>
              <a:t> = 40.0 mA</a:t>
            </a:r>
          </a:p>
          <a:p>
            <a:r>
              <a:rPr lang="en-CA" sz="4600" dirty="0" err="1">
                <a:solidFill>
                  <a:srgbClr val="FF0000"/>
                </a:solidFill>
              </a:rPr>
              <a:t>R</a:t>
            </a:r>
            <a:r>
              <a:rPr lang="en-CA" sz="4600" baseline="-25000" dirty="0" err="1">
                <a:solidFill>
                  <a:srgbClr val="FF0000"/>
                </a:solidFill>
              </a:rPr>
              <a:t>total</a:t>
            </a:r>
            <a:r>
              <a:rPr lang="en-CA" sz="4600" dirty="0">
                <a:solidFill>
                  <a:srgbClr val="FF0000"/>
                </a:solidFill>
              </a:rPr>
              <a:t> = 250 Ω</a:t>
            </a:r>
          </a:p>
          <a:p>
            <a:r>
              <a:rPr lang="en-CA" sz="4600" dirty="0">
                <a:solidFill>
                  <a:srgbClr val="FF0000"/>
                </a:solidFill>
              </a:rPr>
              <a:t>Follow-up question: without appealing to Ohm’s Law, explain why the total resistance is one-half as much as either of the individual resistances.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99386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5BC0F-297E-46D4-BBB8-52DCF705F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0DC21-6DFF-41CA-8F4B-4A4B63E2E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65894" cy="4351338"/>
          </a:xfrm>
        </p:spPr>
        <p:txBody>
          <a:bodyPr/>
          <a:lstStyle/>
          <a:p>
            <a:r>
              <a:rPr lang="en-CA" dirty="0"/>
              <a:t>What will happen to the brightness of the light bulb if the switch in this circuit is suddenly closed?</a:t>
            </a:r>
          </a:p>
        </p:txBody>
      </p:sp>
      <p:pic>
        <p:nvPicPr>
          <p:cNvPr id="1030" name="Picture 6" descr="https://sub.allaboutcircuits.com/images/quiz/00103x01.png">
            <a:extLst>
              <a:ext uri="{FF2B5EF4-FFF2-40B4-BE49-F238E27FC236}">
                <a16:creationId xmlns:a16="http://schemas.microsoft.com/office/drawing/2014/main" id="{63591C89-3754-4779-9A64-B1A2E8C98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705" y="2456283"/>
            <a:ext cx="2329046" cy="309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0397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 a SERIES Circuit: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4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/>
              <a:t>Current</a:t>
            </a:r>
            <a:r>
              <a:rPr lang="en-CA" dirty="0"/>
              <a:t>: SAME through whole circuit</a:t>
            </a:r>
          </a:p>
          <a:p>
            <a:pPr marL="0" indent="0">
              <a:buNone/>
            </a:pPr>
            <a:r>
              <a:rPr lang="en-CA" sz="4400" dirty="0"/>
              <a:t>			I</a:t>
            </a:r>
            <a:r>
              <a:rPr lang="en-CA" sz="4400" baseline="-25000" dirty="0"/>
              <a:t>T</a:t>
            </a:r>
            <a:r>
              <a:rPr lang="en-CA" sz="4400" dirty="0"/>
              <a:t> = I</a:t>
            </a:r>
            <a:r>
              <a:rPr lang="en-CA" sz="4400" baseline="-25000" dirty="0"/>
              <a:t>1</a:t>
            </a:r>
            <a:r>
              <a:rPr lang="en-CA" sz="4400" dirty="0"/>
              <a:t> = I</a:t>
            </a:r>
            <a:r>
              <a:rPr lang="en-CA" sz="4400" baseline="-25000" dirty="0"/>
              <a:t>2</a:t>
            </a:r>
            <a:r>
              <a:rPr lang="en-CA" sz="4400" dirty="0"/>
              <a:t> = I</a:t>
            </a:r>
            <a:r>
              <a:rPr lang="en-CA" sz="4400" baseline="-25000" dirty="0"/>
              <a:t>3</a:t>
            </a:r>
            <a:r>
              <a:rPr lang="en-CA" sz="4400" dirty="0"/>
              <a:t> </a:t>
            </a:r>
            <a:r>
              <a:rPr lang="en-CA" sz="3200" dirty="0"/>
              <a:t>….</a:t>
            </a:r>
          </a:p>
          <a:p>
            <a:r>
              <a:rPr lang="en-CA" b="1" dirty="0"/>
              <a:t>Voltage: </a:t>
            </a:r>
            <a:r>
              <a:rPr lang="en-CA" dirty="0"/>
              <a:t>voltage across loads ADD UP to TOTAL VOLTAGE</a:t>
            </a:r>
          </a:p>
          <a:p>
            <a:pPr marL="0" indent="0">
              <a:buNone/>
            </a:pPr>
            <a:r>
              <a:rPr lang="en-CA" sz="4400" dirty="0"/>
              <a:t>                        V</a:t>
            </a:r>
            <a:r>
              <a:rPr lang="en-CA" sz="4400" baseline="-25000" dirty="0"/>
              <a:t>T</a:t>
            </a:r>
            <a:r>
              <a:rPr lang="en-CA" sz="4400" dirty="0"/>
              <a:t> = V</a:t>
            </a:r>
            <a:r>
              <a:rPr lang="en-CA" sz="4400" baseline="-25000" dirty="0"/>
              <a:t>1</a:t>
            </a:r>
            <a:r>
              <a:rPr lang="en-CA" sz="4400" dirty="0"/>
              <a:t> + V</a:t>
            </a:r>
            <a:r>
              <a:rPr lang="en-CA" sz="4400" baseline="-25000" dirty="0"/>
              <a:t>2</a:t>
            </a:r>
            <a:r>
              <a:rPr lang="en-CA" sz="4400" dirty="0"/>
              <a:t> + V</a:t>
            </a:r>
            <a:r>
              <a:rPr lang="en-CA" sz="4400" baseline="-25000" dirty="0"/>
              <a:t>3</a:t>
            </a:r>
            <a:r>
              <a:rPr lang="en-CA" sz="4400" dirty="0"/>
              <a:t> </a:t>
            </a:r>
            <a:r>
              <a:rPr lang="en-CA" dirty="0"/>
              <a:t>….</a:t>
            </a:r>
          </a:p>
          <a:p>
            <a:endParaRPr lang="en-CA" dirty="0"/>
          </a:p>
          <a:p>
            <a:r>
              <a:rPr lang="en-CA" b="1" dirty="0"/>
              <a:t>Resistance</a:t>
            </a:r>
            <a:r>
              <a:rPr lang="en-CA" dirty="0"/>
              <a:t>: Resistors </a:t>
            </a:r>
            <a:r>
              <a:rPr lang="en-CA" b="1" u="sng" dirty="0"/>
              <a:t>INCREASE </a:t>
            </a:r>
            <a:r>
              <a:rPr lang="en-CA" dirty="0"/>
              <a:t>total resistance in circuit                      </a:t>
            </a:r>
            <a:r>
              <a:rPr lang="en-CA" dirty="0">
                <a:sym typeface="Wingdings" panose="05000000000000000000" pitchFamily="2" charset="2"/>
              </a:rPr>
              <a:t> TOTAL CURRENT DECREASES in circuit as resistors are ADDED.</a:t>
            </a:r>
          </a:p>
          <a:p>
            <a:pPr marL="0" indent="0">
              <a:buNone/>
            </a:pPr>
            <a:r>
              <a:rPr lang="en-CA" dirty="0">
                <a:sym typeface="Wingdings" panose="05000000000000000000" pitchFamily="2" charset="2"/>
              </a:rPr>
              <a:t>                                    </a:t>
            </a:r>
            <a:r>
              <a:rPr lang="en-CA" sz="4400" dirty="0">
                <a:sym typeface="Wingdings" panose="05000000000000000000" pitchFamily="2" charset="2"/>
              </a:rPr>
              <a:t>R</a:t>
            </a:r>
            <a:r>
              <a:rPr lang="en-CA" sz="4400" baseline="-25000" dirty="0">
                <a:sym typeface="Wingdings" panose="05000000000000000000" pitchFamily="2" charset="2"/>
              </a:rPr>
              <a:t>T</a:t>
            </a:r>
            <a:r>
              <a:rPr lang="en-CA" sz="4400" dirty="0">
                <a:sym typeface="Wingdings" panose="05000000000000000000" pitchFamily="2" charset="2"/>
              </a:rPr>
              <a:t> = R</a:t>
            </a:r>
            <a:r>
              <a:rPr lang="en-CA" sz="4400" baseline="-25000" dirty="0">
                <a:sym typeface="Wingdings" panose="05000000000000000000" pitchFamily="2" charset="2"/>
              </a:rPr>
              <a:t>1</a:t>
            </a:r>
            <a:r>
              <a:rPr lang="en-CA" sz="4400" dirty="0">
                <a:sym typeface="Wingdings" panose="05000000000000000000" pitchFamily="2" charset="2"/>
              </a:rPr>
              <a:t> + R</a:t>
            </a:r>
            <a:r>
              <a:rPr lang="en-CA" sz="4400" baseline="-25000" dirty="0">
                <a:sym typeface="Wingdings" panose="05000000000000000000" pitchFamily="2" charset="2"/>
              </a:rPr>
              <a:t>2</a:t>
            </a:r>
            <a:r>
              <a:rPr lang="en-CA" sz="4400" dirty="0">
                <a:sym typeface="Wingdings" panose="05000000000000000000" pitchFamily="2" charset="2"/>
              </a:rPr>
              <a:t> + R</a:t>
            </a:r>
            <a:r>
              <a:rPr lang="en-CA" sz="4400" baseline="-25000" dirty="0">
                <a:sym typeface="Wingdings" panose="05000000000000000000" pitchFamily="2" charset="2"/>
              </a:rPr>
              <a:t>3</a:t>
            </a:r>
            <a:r>
              <a:rPr lang="en-CA" sz="4400" dirty="0">
                <a:sym typeface="Wingdings" panose="05000000000000000000" pitchFamily="2" charset="2"/>
              </a:rPr>
              <a:t> </a:t>
            </a:r>
            <a:r>
              <a:rPr lang="en-CA" dirty="0">
                <a:sym typeface="Wingdings" panose="05000000000000000000" pitchFamily="2" charset="2"/>
              </a:rPr>
              <a:t>….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74894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 Parallel Circuits: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32400"/>
          </a:xfrm>
        </p:spPr>
        <p:txBody>
          <a:bodyPr>
            <a:normAutofit fontScale="77500" lnSpcReduction="20000"/>
          </a:bodyPr>
          <a:lstStyle/>
          <a:p>
            <a:r>
              <a:rPr lang="en-CA" sz="4600" b="1" dirty="0"/>
              <a:t>Current </a:t>
            </a:r>
            <a:r>
              <a:rPr lang="en-CA" sz="4600" dirty="0"/>
              <a:t>through each path ADDS UP to Total current</a:t>
            </a:r>
          </a:p>
          <a:p>
            <a:pPr marL="0" indent="0">
              <a:buNone/>
            </a:pPr>
            <a:r>
              <a:rPr lang="en-CA" sz="4600" dirty="0"/>
              <a:t>                  I</a:t>
            </a:r>
            <a:r>
              <a:rPr lang="en-CA" sz="4600" baseline="-25000" dirty="0"/>
              <a:t>T</a:t>
            </a:r>
            <a:r>
              <a:rPr lang="en-CA" sz="4600" dirty="0"/>
              <a:t> = I</a:t>
            </a:r>
            <a:r>
              <a:rPr lang="en-CA" sz="4600" baseline="-25000" dirty="0"/>
              <a:t>1</a:t>
            </a:r>
            <a:r>
              <a:rPr lang="en-CA" sz="4600" dirty="0"/>
              <a:t> +I</a:t>
            </a:r>
            <a:r>
              <a:rPr lang="en-CA" sz="4600" baseline="-25000" dirty="0"/>
              <a:t>2</a:t>
            </a:r>
            <a:r>
              <a:rPr lang="en-CA" sz="4600" dirty="0"/>
              <a:t> + I</a:t>
            </a:r>
            <a:r>
              <a:rPr lang="en-CA" sz="4600" baseline="-25000" dirty="0"/>
              <a:t>3</a:t>
            </a:r>
            <a:r>
              <a:rPr lang="en-CA" sz="4600" dirty="0"/>
              <a:t> ….</a:t>
            </a:r>
          </a:p>
          <a:p>
            <a:r>
              <a:rPr lang="en-CA" sz="4600" b="1" dirty="0"/>
              <a:t>Voltage:  is the </a:t>
            </a:r>
            <a:r>
              <a:rPr lang="en-CA" sz="4600" dirty="0"/>
              <a:t>SAME  across each load as total voltage</a:t>
            </a:r>
          </a:p>
          <a:p>
            <a:pPr marL="0" indent="0">
              <a:buNone/>
            </a:pPr>
            <a:r>
              <a:rPr lang="en-CA" sz="4600" dirty="0"/>
              <a:t>                        V</a:t>
            </a:r>
            <a:r>
              <a:rPr lang="en-CA" sz="4600" baseline="-25000" dirty="0"/>
              <a:t>T</a:t>
            </a:r>
            <a:r>
              <a:rPr lang="en-CA" sz="4600" dirty="0"/>
              <a:t> = V</a:t>
            </a:r>
            <a:r>
              <a:rPr lang="en-CA" sz="4600" baseline="-25000" dirty="0"/>
              <a:t>1</a:t>
            </a:r>
            <a:r>
              <a:rPr lang="en-CA" sz="4600" dirty="0"/>
              <a:t> = V</a:t>
            </a:r>
            <a:r>
              <a:rPr lang="en-CA" sz="4600" baseline="-25000" dirty="0"/>
              <a:t>2</a:t>
            </a:r>
            <a:r>
              <a:rPr lang="en-CA" sz="4600" dirty="0"/>
              <a:t> = V</a:t>
            </a:r>
            <a:r>
              <a:rPr lang="en-CA" sz="4600" baseline="-25000" dirty="0"/>
              <a:t>3</a:t>
            </a:r>
            <a:r>
              <a:rPr lang="en-CA" sz="4600" dirty="0"/>
              <a:t> ….</a:t>
            </a:r>
          </a:p>
          <a:p>
            <a:endParaRPr lang="en-CA" sz="4600" dirty="0"/>
          </a:p>
          <a:p>
            <a:r>
              <a:rPr lang="en-CA" sz="4600" b="1" dirty="0"/>
              <a:t>Resistance</a:t>
            </a:r>
            <a:r>
              <a:rPr lang="en-CA" sz="4600" dirty="0"/>
              <a:t>: Resistors DECREASE total resistance in circuit                      </a:t>
            </a:r>
            <a:r>
              <a:rPr lang="en-CA" sz="4600" dirty="0">
                <a:sym typeface="Wingdings" panose="05000000000000000000" pitchFamily="2" charset="2"/>
              </a:rPr>
              <a:t> TOTAL CURRENT INCREASES in circuit as resistors are ADDED.</a:t>
            </a:r>
          </a:p>
          <a:p>
            <a:pPr marL="0" indent="0">
              <a:buNone/>
            </a:pPr>
            <a:r>
              <a:rPr lang="en-CA" sz="4600" dirty="0">
                <a:sym typeface="Wingdings" panose="05000000000000000000" pitchFamily="2" charset="2"/>
              </a:rPr>
              <a:t>		1/Rt = 1/R1 + 1/R2 + 1/R3 …..</a:t>
            </a:r>
          </a:p>
          <a:p>
            <a:pPr marL="0" indent="0">
              <a:buNone/>
            </a:pPr>
            <a:r>
              <a:rPr lang="en-CA" dirty="0">
                <a:sym typeface="Wingdings" panose="05000000000000000000" pitchFamily="2" charset="2"/>
              </a:rPr>
              <a:t>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034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F6539-E383-40CB-9763-13BBA69D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Try This Activity p 315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63A1D-3457-4757-B212-B86AB4737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1976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8D7CD-98CC-4DAF-A8C3-954CA9A2E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Problems p322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7742A-1524-400B-81A3-74DD14A48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HW: </a:t>
            </a:r>
          </a:p>
          <a:p>
            <a:pPr marL="0" indent="0">
              <a:buNone/>
            </a:pPr>
            <a:r>
              <a:rPr lang="en-CA" dirty="0"/>
              <a:t>CYU p 319 #1,2, 3, 4, 7, 9</a:t>
            </a:r>
          </a:p>
          <a:p>
            <a:pPr marL="0" indent="0">
              <a:buNone/>
            </a:pPr>
            <a:r>
              <a:rPr lang="en-CA" dirty="0"/>
              <a:t>WB p124 -127 (BC </a:t>
            </a:r>
            <a:r>
              <a:rPr lang="en-CA" dirty="0" err="1"/>
              <a:t>Sc</a:t>
            </a:r>
            <a:r>
              <a:rPr lang="en-CA" dirty="0"/>
              <a:t> 9)</a:t>
            </a:r>
          </a:p>
          <a:p>
            <a:pPr marL="0" indent="0">
              <a:buNone/>
            </a:pPr>
            <a:r>
              <a:rPr lang="en-CA" dirty="0"/>
              <a:t>Probe WB </a:t>
            </a:r>
            <a:r>
              <a:rPr lang="en-CA"/>
              <a:t>p 183-184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69880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Series and Parallel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A series circuit is an electric circuit that has only one path for electrons to flow.</a:t>
            </a:r>
          </a:p>
          <a:p>
            <a:r>
              <a:rPr lang="en-CA" dirty="0"/>
              <a:t>Electricity cannot go to just one electrical device, it must flow through all devices</a:t>
            </a:r>
          </a:p>
          <a:p>
            <a:r>
              <a:rPr lang="en-CA" dirty="0"/>
              <a:t>All loads in a circuit  share the electric pressure (voltage).</a:t>
            </a:r>
          </a:p>
          <a:p>
            <a:r>
              <a:rPr lang="en-CA" dirty="0"/>
              <a:t>If you add electric loads, each one get less electric pressure (light bulbs will dim as more are added)</a:t>
            </a:r>
          </a:p>
          <a:p>
            <a:r>
              <a:rPr lang="en-CA" dirty="0"/>
              <a:t>We use series circuits in:</a:t>
            </a:r>
          </a:p>
          <a:p>
            <a:r>
              <a:rPr lang="en-CA" dirty="0"/>
              <a:t>                Computers, radios, TV’s, rockets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78865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A00A5-41F4-4BF9-BA86-D84BEF9D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Resistors in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34F44-033C-46DD-84DF-05C7CE7DD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When resistors are arranged in parallel, the current breaks up, with some flowing along each parallel branch and re-combining when the branches meet again. </a:t>
            </a:r>
          </a:p>
          <a:p>
            <a:r>
              <a:rPr lang="en-CA" dirty="0"/>
              <a:t>(The voltage across each resistor in parallel is the same)</a:t>
            </a:r>
          </a:p>
          <a:p>
            <a:r>
              <a:rPr lang="en-CA" dirty="0"/>
              <a:t>The total resistance is found by adding up the r</a:t>
            </a:r>
            <a:r>
              <a:rPr lang="en-CA" b="1" dirty="0"/>
              <a:t>eciprocals</a:t>
            </a:r>
            <a:r>
              <a:rPr lang="en-CA" dirty="0"/>
              <a:t> of the resistance values, and then taking the reciprocal of the total:</a:t>
            </a:r>
          </a:p>
          <a:p>
            <a:r>
              <a:rPr lang="en-CA" dirty="0"/>
              <a:t>equivalent resistance of resistors in parallel: 1 / R = 1 / R</a:t>
            </a:r>
            <a:r>
              <a:rPr lang="en-CA" baseline="-25000" dirty="0"/>
              <a:t>1</a:t>
            </a:r>
            <a:r>
              <a:rPr lang="en-CA" dirty="0"/>
              <a:t> + 1 / R</a:t>
            </a:r>
            <a:r>
              <a:rPr lang="en-CA" baseline="-25000" dirty="0"/>
              <a:t>2</a:t>
            </a:r>
            <a:r>
              <a:rPr lang="en-CA" dirty="0"/>
              <a:t> + 1 / R</a:t>
            </a:r>
            <a:r>
              <a:rPr lang="en-CA" baseline="-25000" dirty="0"/>
              <a:t>3</a:t>
            </a:r>
            <a:r>
              <a:rPr lang="en-CA" dirty="0"/>
              <a:t> +...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37873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Circuit in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V1 + V2 = VT</a:t>
            </a:r>
          </a:p>
          <a:p>
            <a:r>
              <a:rPr lang="en-CA" dirty="0"/>
              <a:t>2 V + 4V = 6  V</a:t>
            </a:r>
          </a:p>
          <a:p>
            <a:endParaRPr lang="en-CA" dirty="0"/>
          </a:p>
          <a:p>
            <a:r>
              <a:rPr lang="en-CA" dirty="0"/>
              <a:t>I1 = I2 = IT</a:t>
            </a:r>
          </a:p>
          <a:p>
            <a:r>
              <a:rPr lang="en-CA" dirty="0"/>
              <a:t>0.5 A = 0.5 A = 0.5 A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22530" name="Picture 2" descr="Image result for series circui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97"/>
          <a:stretch/>
        </p:blipFill>
        <p:spPr bwMode="auto">
          <a:xfrm>
            <a:off x="4455432" y="2164621"/>
            <a:ext cx="6898368" cy="414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7473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FBBA-2EE0-4753-914E-95533E5AD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96F97-DF86-4626-807A-37F9D535C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r>
              <a:rPr lang="en-CA" sz="3100" dirty="0"/>
              <a:t>a. Two 3-Ω resistors placed in series would provide a resistance that is equivalent to one _____-Ω resistor.</a:t>
            </a:r>
          </a:p>
          <a:p>
            <a:r>
              <a:rPr lang="en-CA" sz="3100" dirty="0"/>
              <a:t>b. Three 3-Ω resistors placed in series would provide a resistance that is equivalent to one _____-Ω resistor.</a:t>
            </a:r>
          </a:p>
          <a:p>
            <a:r>
              <a:rPr lang="en-CA" sz="3100" dirty="0"/>
              <a:t>c. Three 5-Ω resistors placed in series would provide a resistance that is equivalent to one _____-Ω resistor.</a:t>
            </a:r>
          </a:p>
          <a:p>
            <a:r>
              <a:rPr lang="en-CA" sz="3100" dirty="0"/>
              <a:t>d. Three resistors with resistance values of 2-Ω , 4-Ω , and 6-Ω are placed in series. These would provide a resistance that is equivalent to one _____-Ω resistor.</a:t>
            </a:r>
          </a:p>
          <a:p>
            <a:r>
              <a:rPr lang="en-CA" sz="3100" dirty="0"/>
              <a:t>e. Three resistors with resistance values of 5-Ω , 6-Ω , and 7-Ω are placed in series. These would provide a resistance that is equivalent to one _____-Ω resistor.</a:t>
            </a:r>
          </a:p>
          <a:p>
            <a:r>
              <a:rPr lang="en-CA" sz="3100" dirty="0"/>
              <a:t>f. Three resistors with resistance values of 12-Ω, 3-Ω, and 21-Ω are placed in series. These would provide a resistance that is equivalent to one _____-Ω resistor.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122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B5627-4B82-42ED-9492-B5CCDAF7C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Circuit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D40D-1FB3-4AF3-B5E7-2B4D932A2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8386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Short circuits cause the overload of current </a:t>
            </a:r>
            <a:r>
              <a:rPr lang="en-US" dirty="0">
                <a:solidFill>
                  <a:schemeClr val="tx2"/>
                </a:solidFill>
                <a:sym typeface="Wingdings" panose="05000000000000000000" pitchFamily="2" charset="2"/>
              </a:rPr>
              <a:t> heat  damage/fire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The result can be appliance damage, electrical shock, or even a fire</a:t>
            </a:r>
            <a:r>
              <a:rPr lang="en-US" dirty="0"/>
              <a:t>.</a:t>
            </a:r>
          </a:p>
        </p:txBody>
      </p:sp>
      <p:pic>
        <p:nvPicPr>
          <p:cNvPr id="5" name="Picture 2" descr="Image result for short circuit">
            <a:extLst>
              <a:ext uri="{FF2B5EF4-FFF2-40B4-BE49-F238E27FC236}">
                <a16:creationId xmlns:a16="http://schemas.microsoft.com/office/drawing/2014/main" id="{F93DB324-2B45-4F57-807F-E198151EB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471" y="3794125"/>
            <a:ext cx="4600304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3815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E5969-A06B-4B50-9CA4-73A76339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F7C69-1137-48E9-B898-CBEB73266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2. As the number of resistors in a series circuit increases, the overall resistance __________ (increases, decreases, remains the same) and the current in the circuit __________ (increases, decreases, remains the same).</a:t>
            </a:r>
          </a:p>
        </p:txBody>
      </p:sp>
    </p:spTree>
    <p:extLst>
      <p:ext uri="{BB962C8B-B14F-4D97-AF65-F5344CB8AC3E}">
        <p14:creationId xmlns:p14="http://schemas.microsoft.com/office/powerpoint/2010/main" val="160495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B5627-4B82-42ED-9492-B5CCDAF7C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D40D-1FB3-4AF3-B5E7-2B4D932A2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8386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usual cause is </a:t>
            </a:r>
            <a:r>
              <a:rPr lang="en-US" b="1" dirty="0">
                <a:solidFill>
                  <a:schemeClr val="accent1"/>
                </a:solidFill>
              </a:rPr>
              <a:t>bare wires touching one another or wire connections that have come loose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</p:txBody>
      </p:sp>
      <p:pic>
        <p:nvPicPr>
          <p:cNvPr id="5" name="Picture 2" descr="Image result for short circuit">
            <a:extLst>
              <a:ext uri="{FF2B5EF4-FFF2-40B4-BE49-F238E27FC236}">
                <a16:creationId xmlns:a16="http://schemas.microsoft.com/office/drawing/2014/main" id="{F93DB324-2B45-4F57-807F-E198151EB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018" y="3248025"/>
            <a:ext cx="4600304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37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8BB39-B638-40A2-ADC2-75E28EFB4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0CC43-211F-4009-B5A8-B86E1EF4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Good conductors </a:t>
            </a:r>
            <a:r>
              <a:rPr lang="en-CA" dirty="0"/>
              <a:t>have </a:t>
            </a:r>
            <a:r>
              <a:rPr lang="en-CA" b="1" dirty="0"/>
              <a:t>low </a:t>
            </a:r>
            <a:r>
              <a:rPr lang="en-CA" dirty="0"/>
              <a:t>resistance, so electrons flow through them easily</a:t>
            </a:r>
          </a:p>
          <a:p>
            <a:r>
              <a:rPr lang="en-CA" b="1" dirty="0"/>
              <a:t>Poor conductors </a:t>
            </a:r>
            <a:r>
              <a:rPr lang="en-CA" dirty="0"/>
              <a:t>have </a:t>
            </a:r>
            <a:r>
              <a:rPr lang="en-CA" b="1" dirty="0"/>
              <a:t>high</a:t>
            </a:r>
            <a:r>
              <a:rPr lang="en-CA" dirty="0"/>
              <a:t> resistance, so electrons are slowed down. (</a:t>
            </a:r>
            <a:r>
              <a:rPr lang="en-CA" b="1" dirty="0"/>
              <a:t>good insulators</a:t>
            </a:r>
            <a:r>
              <a:rPr lang="en-CA" dirty="0"/>
              <a:t>)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296898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is a light bulb a resistor?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80611" cy="4351338"/>
          </a:xfrm>
        </p:spPr>
        <p:txBody>
          <a:bodyPr>
            <a:normAutofit fontScale="92500" lnSpcReduction="20000"/>
          </a:bodyPr>
          <a:lstStyle/>
          <a:p>
            <a:r>
              <a:rPr lang="en-CA" dirty="0">
                <a:solidFill>
                  <a:schemeClr val="accent1"/>
                </a:solidFill>
              </a:rPr>
              <a:t>The filament in a light bulb is a thin wire which has resistance to the flow of electricity. </a:t>
            </a:r>
          </a:p>
          <a:p>
            <a:r>
              <a:rPr lang="en-CA" dirty="0">
                <a:solidFill>
                  <a:schemeClr val="accent1"/>
                </a:solidFill>
              </a:rPr>
              <a:t>As a result, the filament</a:t>
            </a:r>
            <a:r>
              <a:rPr lang="en-CA" b="1" dirty="0">
                <a:solidFill>
                  <a:schemeClr val="accent1"/>
                </a:solidFill>
              </a:rPr>
              <a:t> heats up </a:t>
            </a:r>
            <a:r>
              <a:rPr lang="en-CA" dirty="0">
                <a:solidFill>
                  <a:schemeClr val="accent1"/>
                </a:solidFill>
              </a:rPr>
              <a:t>and starts glowing due to the gas inside the bulb, converting electrical energy to light energy (and heat).</a:t>
            </a:r>
          </a:p>
          <a:p>
            <a:r>
              <a:rPr lang="en-CA" dirty="0">
                <a:solidFill>
                  <a:schemeClr val="accent1"/>
                </a:solidFill>
              </a:rPr>
              <a:t>Tungsten wire has 400x more resistance than copper wire.</a:t>
            </a:r>
          </a:p>
        </p:txBody>
      </p:sp>
      <p:pic>
        <p:nvPicPr>
          <p:cNvPr id="13316" name="Picture 4" descr="Image result for light bulb label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4" y="1690688"/>
            <a:ext cx="4273731" cy="513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75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68" y="365125"/>
            <a:ext cx="11718758" cy="1325563"/>
          </a:xfrm>
        </p:spPr>
        <p:txBody>
          <a:bodyPr/>
          <a:lstStyle/>
          <a:p>
            <a:r>
              <a:rPr lang="en-CA" dirty="0"/>
              <a:t>How are Current, Voltage and Resistance related?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r>
              <a:rPr lang="en-CA" b="1" i="1" dirty="0"/>
              <a:t>Current</a:t>
            </a:r>
            <a:r>
              <a:rPr lang="en-CA" i="1" dirty="0"/>
              <a:t> is the movement of electrons (charge) though a conductor</a:t>
            </a:r>
          </a:p>
          <a:p>
            <a:r>
              <a:rPr lang="en-CA" b="1" i="1" dirty="0"/>
              <a:t>Voltage</a:t>
            </a:r>
            <a:r>
              <a:rPr lang="en-CA" i="1" dirty="0"/>
              <a:t> is what makes electrons move through conductor</a:t>
            </a:r>
          </a:p>
          <a:p>
            <a:r>
              <a:rPr lang="en-CA" b="1" i="1" dirty="0"/>
              <a:t>Resistance</a:t>
            </a:r>
            <a:r>
              <a:rPr lang="en-CA" i="1" dirty="0"/>
              <a:t> works against and slows down motion of electrons</a:t>
            </a:r>
          </a:p>
        </p:txBody>
      </p:sp>
      <p:pic>
        <p:nvPicPr>
          <p:cNvPr id="4" name="Picture 2" descr="Image result for ohm's law">
            <a:extLst>
              <a:ext uri="{FF2B5EF4-FFF2-40B4-BE49-F238E27FC236}">
                <a16:creationId xmlns:a16="http://schemas.microsoft.com/office/drawing/2014/main" id="{67867951-E312-4BE0-BCB3-90EE847E0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970" y="1825624"/>
            <a:ext cx="5257800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81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Words>1580</Words>
  <Application>Microsoft Office PowerPoint</Application>
  <PresentationFormat>Widescreen</PresentationFormat>
  <Paragraphs>210</Paragraphs>
  <Slides>50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helvetica neue</vt:lpstr>
      <vt:lpstr>Office Theme</vt:lpstr>
      <vt:lpstr>Resistors and Ohm’s Law</vt:lpstr>
      <vt:lpstr>RESISTORS</vt:lpstr>
      <vt:lpstr>RESISTORS</vt:lpstr>
      <vt:lpstr>Aside: What is a Short Circuit?</vt:lpstr>
      <vt:lpstr>Short Circuit</vt:lpstr>
      <vt:lpstr>Short Circuits</vt:lpstr>
      <vt:lpstr>PowerPoint Presentation</vt:lpstr>
      <vt:lpstr>How is a light bulb a resistor?</vt:lpstr>
      <vt:lpstr>How are Current, Voltage and Resistance related?</vt:lpstr>
      <vt:lpstr>Ohm’s Law:</vt:lpstr>
      <vt:lpstr>Ohm’s Law:</vt:lpstr>
      <vt:lpstr>We can rewrite the equation</vt:lpstr>
      <vt:lpstr>Practice</vt:lpstr>
      <vt:lpstr>Practice</vt:lpstr>
      <vt:lpstr>Practice</vt:lpstr>
      <vt:lpstr>Practice</vt:lpstr>
      <vt:lpstr>Resistors in Series: Add them up </vt:lpstr>
      <vt:lpstr>Resistors in Series</vt:lpstr>
      <vt:lpstr>Resistors in Series</vt:lpstr>
      <vt:lpstr>Resistors in Parallel</vt:lpstr>
      <vt:lpstr>Practice</vt:lpstr>
      <vt:lpstr>Extra Slides Beyond here</vt:lpstr>
      <vt:lpstr>PowerPoint Presentation</vt:lpstr>
      <vt:lpstr>PowerPoint Presentation</vt:lpstr>
      <vt:lpstr>Practice: Circuit with Resisters in Parallel</vt:lpstr>
      <vt:lpstr>Practice</vt:lpstr>
      <vt:lpstr>Practice</vt:lpstr>
      <vt:lpstr>Practice</vt:lpstr>
      <vt:lpstr>Practice</vt:lpstr>
      <vt:lpstr>Practice</vt:lpstr>
      <vt:lpstr>Practice</vt:lpstr>
      <vt:lpstr>Lick a battery for science</vt:lpstr>
      <vt:lpstr>Resistors in Parallel</vt:lpstr>
      <vt:lpstr>Calculate Current through each resistor</vt:lpstr>
      <vt:lpstr>Answer</vt:lpstr>
      <vt:lpstr>Resistance in Parallel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a SERIES Circuit:</vt:lpstr>
      <vt:lpstr>In Parallel Circuits:</vt:lpstr>
      <vt:lpstr>Try This Activity p 315 </vt:lpstr>
      <vt:lpstr>Practice Problems p322</vt:lpstr>
      <vt:lpstr>Series and Parallel Circuits</vt:lpstr>
      <vt:lpstr>Resistors in Parallel</vt:lpstr>
      <vt:lpstr>Circuit in Series</vt:lpstr>
      <vt:lpstr>Check your Understanding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Electricty</dc:title>
  <dc:creator>twilson</dc:creator>
  <cp:lastModifiedBy>Tammy Wilson</cp:lastModifiedBy>
  <cp:revision>83</cp:revision>
  <dcterms:created xsi:type="dcterms:W3CDTF">2017-08-28T21:28:39Z</dcterms:created>
  <dcterms:modified xsi:type="dcterms:W3CDTF">2022-05-24T18:06:19Z</dcterms:modified>
</cp:coreProperties>
</file>