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4" r:id="rId3"/>
    <p:sldId id="276" r:id="rId4"/>
    <p:sldId id="277" r:id="rId5"/>
    <p:sldId id="278" r:id="rId6"/>
    <p:sldId id="281" r:id="rId7"/>
    <p:sldId id="257" r:id="rId8"/>
    <p:sldId id="267" r:id="rId9"/>
    <p:sldId id="269" r:id="rId10"/>
    <p:sldId id="266" r:id="rId11"/>
    <p:sldId id="271" r:id="rId12"/>
    <p:sldId id="273" r:id="rId13"/>
    <p:sldId id="274" r:id="rId14"/>
    <p:sldId id="272" r:id="rId15"/>
    <p:sldId id="275" r:id="rId16"/>
    <p:sldId id="258" r:id="rId17"/>
    <p:sldId id="279" r:id="rId18"/>
    <p:sldId id="260" r:id="rId19"/>
    <p:sldId id="280" r:id="rId20"/>
    <p:sldId id="261" r:id="rId21"/>
    <p:sldId id="262" r:id="rId22"/>
    <p:sldId id="265" r:id="rId23"/>
    <p:sldId id="2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8E1A41-8BAD-491E-AAE8-3151A495D9C6}" v="124" dt="2021-09-18T22:38:34.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5" autoAdjust="0"/>
    <p:restoredTop sz="94660"/>
  </p:normalViewPr>
  <p:slideViewPr>
    <p:cSldViewPr snapToGrid="0">
      <p:cViewPr varScale="1">
        <p:scale>
          <a:sx n="58" d="100"/>
          <a:sy n="58" d="100"/>
        </p:scale>
        <p:origin x="102" y="78"/>
      </p:cViewPr>
      <p:guideLst/>
    </p:cSldViewPr>
  </p:slideViewPr>
  <p:notesTextViewPr>
    <p:cViewPr>
      <p:scale>
        <a:sx n="1" d="1"/>
        <a:sy n="1" d="1"/>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LiveId" clId="{4C8E1A41-8BAD-491E-AAE8-3151A495D9C6}"/>
    <pc:docChg chg="undo custSel addSld delSld modSld sldOrd modMainMaster">
      <pc:chgData name="Tammy Wilson" userId="e3b55da62d900d7c" providerId="LiveId" clId="{4C8E1A41-8BAD-491E-AAE8-3151A495D9C6}" dt="2021-09-18T22:39:24.407" v="2477" actId="20577"/>
      <pc:docMkLst>
        <pc:docMk/>
      </pc:docMkLst>
      <pc:sldChg chg="modSp">
        <pc:chgData name="Tammy Wilson" userId="e3b55da62d900d7c" providerId="LiveId" clId="{4C8E1A41-8BAD-491E-AAE8-3151A495D9C6}" dt="2021-09-17T16:21:13.958" v="31" actId="20577"/>
        <pc:sldMkLst>
          <pc:docMk/>
          <pc:sldMk cId="495088493" sldId="256"/>
        </pc:sldMkLst>
        <pc:spChg chg="mod">
          <ac:chgData name="Tammy Wilson" userId="e3b55da62d900d7c" providerId="LiveId" clId="{4C8E1A41-8BAD-491E-AAE8-3151A495D9C6}" dt="2021-09-17T16:21:13.958" v="31" actId="20577"/>
          <ac:spMkLst>
            <pc:docMk/>
            <pc:sldMk cId="495088493" sldId="256"/>
            <ac:spMk id="2" creationId="{360C9903-B8E4-42BE-9CEF-99103545C162}"/>
          </ac:spMkLst>
        </pc:spChg>
      </pc:sldChg>
      <pc:sldChg chg="modSp">
        <pc:chgData name="Tammy Wilson" userId="e3b55da62d900d7c" providerId="LiveId" clId="{4C8E1A41-8BAD-491E-AAE8-3151A495D9C6}" dt="2021-09-18T22:23:23.038" v="2095"/>
        <pc:sldMkLst>
          <pc:docMk/>
          <pc:sldMk cId="3484429694" sldId="257"/>
        </pc:sldMkLst>
        <pc:spChg chg="mod">
          <ac:chgData name="Tammy Wilson" userId="e3b55da62d900d7c" providerId="LiveId" clId="{4C8E1A41-8BAD-491E-AAE8-3151A495D9C6}" dt="2021-09-18T22:23:23.038" v="2095"/>
          <ac:spMkLst>
            <pc:docMk/>
            <pc:sldMk cId="3484429694" sldId="257"/>
            <ac:spMk id="2" creationId="{6C1B242B-D2BD-47AE-89BE-0801222820B5}"/>
          </ac:spMkLst>
        </pc:spChg>
        <pc:spChg chg="mod">
          <ac:chgData name="Tammy Wilson" userId="e3b55da62d900d7c" providerId="LiveId" clId="{4C8E1A41-8BAD-491E-AAE8-3151A495D9C6}" dt="2021-09-18T22:23:21.144" v="2094" actId="27636"/>
          <ac:spMkLst>
            <pc:docMk/>
            <pc:sldMk cId="3484429694" sldId="257"/>
            <ac:spMk id="3" creationId="{AE94B8BB-C38A-4627-9C3C-ADD26513C0AD}"/>
          </ac:spMkLst>
        </pc:spChg>
      </pc:sldChg>
      <pc:sldChg chg="addSp delSp modSp ord modNotesTx">
        <pc:chgData name="Tammy Wilson" userId="e3b55da62d900d7c" providerId="LiveId" clId="{4C8E1A41-8BAD-491E-AAE8-3151A495D9C6}" dt="2021-09-18T22:30:17.314" v="2207"/>
        <pc:sldMkLst>
          <pc:docMk/>
          <pc:sldMk cId="3900572589" sldId="258"/>
        </pc:sldMkLst>
        <pc:spChg chg="mod">
          <ac:chgData name="Tammy Wilson" userId="e3b55da62d900d7c" providerId="LiveId" clId="{4C8E1A41-8BAD-491E-AAE8-3151A495D9C6}" dt="2021-09-18T22:29:29.871" v="2202" actId="27636"/>
          <ac:spMkLst>
            <pc:docMk/>
            <pc:sldMk cId="3900572589" sldId="258"/>
            <ac:spMk id="2" creationId="{6C1B242B-D2BD-47AE-89BE-0801222820B5}"/>
          </ac:spMkLst>
        </pc:spChg>
        <pc:spChg chg="del">
          <ac:chgData name="Tammy Wilson" userId="e3b55da62d900d7c" providerId="LiveId" clId="{4C8E1A41-8BAD-491E-AAE8-3151A495D9C6}" dt="2021-09-18T21:47:42.930" v="1763"/>
          <ac:spMkLst>
            <pc:docMk/>
            <pc:sldMk cId="3900572589" sldId="258"/>
            <ac:spMk id="3" creationId="{AE94B8BB-C38A-4627-9C3C-ADD26513C0AD}"/>
          </ac:spMkLst>
        </pc:spChg>
        <pc:spChg chg="add del mod">
          <ac:chgData name="Tammy Wilson" userId="e3b55da62d900d7c" providerId="LiveId" clId="{4C8E1A41-8BAD-491E-AAE8-3151A495D9C6}" dt="2021-09-18T22:30:17.314" v="2207"/>
          <ac:spMkLst>
            <pc:docMk/>
            <pc:sldMk cId="3900572589" sldId="258"/>
            <ac:spMk id="4" creationId="{0E2F13BA-03DA-4515-B4B4-495CDF2A4ADD}"/>
          </ac:spMkLst>
        </pc:spChg>
        <pc:picChg chg="add mod">
          <ac:chgData name="Tammy Wilson" userId="e3b55da62d900d7c" providerId="LiveId" clId="{4C8E1A41-8BAD-491E-AAE8-3151A495D9C6}" dt="2021-09-18T22:29:27.769" v="2200" actId="14100"/>
          <ac:picMkLst>
            <pc:docMk/>
            <pc:sldMk cId="3900572589" sldId="258"/>
            <ac:picMk id="2050" creationId="{36B421CB-5ACA-4402-99EB-CDB51B42485B}"/>
          </ac:picMkLst>
        </pc:picChg>
      </pc:sldChg>
      <pc:sldChg chg="modSp del">
        <pc:chgData name="Tammy Wilson" userId="e3b55da62d900d7c" providerId="LiveId" clId="{4C8E1A41-8BAD-491E-AAE8-3151A495D9C6}" dt="2021-09-18T21:59:39.912" v="1841" actId="2696"/>
        <pc:sldMkLst>
          <pc:docMk/>
          <pc:sldMk cId="236813014" sldId="259"/>
        </pc:sldMkLst>
        <pc:spChg chg="mod">
          <ac:chgData name="Tammy Wilson" userId="e3b55da62d900d7c" providerId="LiveId" clId="{4C8E1A41-8BAD-491E-AAE8-3151A495D9C6}" dt="2021-09-17T16:30:16.147" v="194" actId="20577"/>
          <ac:spMkLst>
            <pc:docMk/>
            <pc:sldMk cId="236813014" sldId="259"/>
            <ac:spMk id="2" creationId="{6C1B242B-D2BD-47AE-89BE-0801222820B5}"/>
          </ac:spMkLst>
        </pc:spChg>
        <pc:spChg chg="mod">
          <ac:chgData name="Tammy Wilson" userId="e3b55da62d900d7c" providerId="LiveId" clId="{4C8E1A41-8BAD-491E-AAE8-3151A495D9C6}" dt="2021-09-17T16:31:17.011" v="197" actId="20577"/>
          <ac:spMkLst>
            <pc:docMk/>
            <pc:sldMk cId="236813014" sldId="259"/>
            <ac:spMk id="3" creationId="{AE94B8BB-C38A-4627-9C3C-ADD26513C0AD}"/>
          </ac:spMkLst>
        </pc:spChg>
      </pc:sldChg>
      <pc:sldChg chg="modSp add">
        <pc:chgData name="Tammy Wilson" userId="e3b55da62d900d7c" providerId="LiveId" clId="{4C8E1A41-8BAD-491E-AAE8-3151A495D9C6}" dt="2021-09-18T22:00:09.094" v="1850" actId="20577"/>
        <pc:sldMkLst>
          <pc:docMk/>
          <pc:sldMk cId="3207311376" sldId="259"/>
        </pc:sldMkLst>
        <pc:spChg chg="mod">
          <ac:chgData name="Tammy Wilson" userId="e3b55da62d900d7c" providerId="LiveId" clId="{4C8E1A41-8BAD-491E-AAE8-3151A495D9C6}" dt="2021-09-18T22:00:09.094" v="1850" actId="20577"/>
          <ac:spMkLst>
            <pc:docMk/>
            <pc:sldMk cId="3207311376" sldId="259"/>
            <ac:spMk id="2" creationId="{6C1B242B-D2BD-47AE-89BE-0801222820B5}"/>
          </ac:spMkLst>
        </pc:spChg>
        <pc:spChg chg="mod">
          <ac:chgData name="Tammy Wilson" userId="e3b55da62d900d7c" providerId="LiveId" clId="{4C8E1A41-8BAD-491E-AAE8-3151A495D9C6}" dt="2021-09-18T22:00:05.767" v="1844" actId="20577"/>
          <ac:spMkLst>
            <pc:docMk/>
            <pc:sldMk cId="3207311376" sldId="259"/>
            <ac:spMk id="3" creationId="{AE94B8BB-C38A-4627-9C3C-ADD26513C0AD}"/>
          </ac:spMkLst>
        </pc:spChg>
      </pc:sldChg>
      <pc:sldChg chg="modSp ord">
        <pc:chgData name="Tammy Wilson" userId="e3b55da62d900d7c" providerId="LiveId" clId="{4C8E1A41-8BAD-491E-AAE8-3151A495D9C6}" dt="2021-09-18T22:29:38.651" v="2204"/>
        <pc:sldMkLst>
          <pc:docMk/>
          <pc:sldMk cId="2054184953" sldId="260"/>
        </pc:sldMkLst>
        <pc:spChg chg="mod">
          <ac:chgData name="Tammy Wilson" userId="e3b55da62d900d7c" providerId="LiveId" clId="{4C8E1A41-8BAD-491E-AAE8-3151A495D9C6}" dt="2021-09-18T21:10:44.875" v="828" actId="20577"/>
          <ac:spMkLst>
            <pc:docMk/>
            <pc:sldMk cId="2054184953" sldId="260"/>
            <ac:spMk id="3" creationId="{AE94B8BB-C38A-4627-9C3C-ADD26513C0AD}"/>
          </ac:spMkLst>
        </pc:spChg>
      </pc:sldChg>
      <pc:sldChg chg="modSp">
        <pc:chgData name="Tammy Wilson" userId="e3b55da62d900d7c" providerId="LiveId" clId="{4C8E1A41-8BAD-491E-AAE8-3151A495D9C6}" dt="2021-09-18T22:34:04.305" v="2288" actId="115"/>
        <pc:sldMkLst>
          <pc:docMk/>
          <pc:sldMk cId="1640181685" sldId="261"/>
        </pc:sldMkLst>
        <pc:spChg chg="mod">
          <ac:chgData name="Tammy Wilson" userId="e3b55da62d900d7c" providerId="LiveId" clId="{4C8E1A41-8BAD-491E-AAE8-3151A495D9C6}" dt="2021-09-18T21:17:37.717" v="999" actId="20577"/>
          <ac:spMkLst>
            <pc:docMk/>
            <pc:sldMk cId="1640181685" sldId="261"/>
            <ac:spMk id="2" creationId="{6C1B242B-D2BD-47AE-89BE-0801222820B5}"/>
          </ac:spMkLst>
        </pc:spChg>
        <pc:spChg chg="mod">
          <ac:chgData name="Tammy Wilson" userId="e3b55da62d900d7c" providerId="LiveId" clId="{4C8E1A41-8BAD-491E-AAE8-3151A495D9C6}" dt="2021-09-18T22:34:04.305" v="2288" actId="115"/>
          <ac:spMkLst>
            <pc:docMk/>
            <pc:sldMk cId="1640181685" sldId="261"/>
            <ac:spMk id="3" creationId="{AE94B8BB-C38A-4627-9C3C-ADD26513C0AD}"/>
          </ac:spMkLst>
        </pc:spChg>
      </pc:sldChg>
      <pc:sldChg chg="modSp">
        <pc:chgData name="Tammy Wilson" userId="e3b55da62d900d7c" providerId="LiveId" clId="{4C8E1A41-8BAD-491E-AAE8-3151A495D9C6}" dt="2021-09-18T22:07:58.448" v="1917" actId="20577"/>
        <pc:sldMkLst>
          <pc:docMk/>
          <pc:sldMk cId="365911257" sldId="262"/>
        </pc:sldMkLst>
        <pc:spChg chg="mod">
          <ac:chgData name="Tammy Wilson" userId="e3b55da62d900d7c" providerId="LiveId" clId="{4C8E1A41-8BAD-491E-AAE8-3151A495D9C6}" dt="2021-09-18T22:07:58.448" v="1917" actId="20577"/>
          <ac:spMkLst>
            <pc:docMk/>
            <pc:sldMk cId="365911257" sldId="262"/>
            <ac:spMk id="3" creationId="{AE94B8BB-C38A-4627-9C3C-ADD26513C0AD}"/>
          </ac:spMkLst>
        </pc:spChg>
      </pc:sldChg>
      <pc:sldChg chg="del">
        <pc:chgData name="Tammy Wilson" userId="e3b55da62d900d7c" providerId="LiveId" clId="{4C8E1A41-8BAD-491E-AAE8-3151A495D9C6}" dt="2021-09-18T22:00:19.249" v="1851" actId="2696"/>
        <pc:sldMkLst>
          <pc:docMk/>
          <pc:sldMk cId="241265155" sldId="263"/>
        </pc:sldMkLst>
      </pc:sldChg>
      <pc:sldChg chg="modSp add">
        <pc:chgData name="Tammy Wilson" userId="e3b55da62d900d7c" providerId="LiveId" clId="{4C8E1A41-8BAD-491E-AAE8-3151A495D9C6}" dt="2021-09-18T22:17:14.200" v="1953" actId="113"/>
        <pc:sldMkLst>
          <pc:docMk/>
          <pc:sldMk cId="4248181225" sldId="264"/>
        </pc:sldMkLst>
        <pc:spChg chg="mod">
          <ac:chgData name="Tammy Wilson" userId="e3b55da62d900d7c" providerId="LiveId" clId="{4C8E1A41-8BAD-491E-AAE8-3151A495D9C6}" dt="2021-09-18T21:19:29.345" v="1038" actId="114"/>
          <ac:spMkLst>
            <pc:docMk/>
            <pc:sldMk cId="4248181225" sldId="264"/>
            <ac:spMk id="2" creationId="{0850CE6A-3273-4C6F-A372-96E86BB1B1A5}"/>
          </ac:spMkLst>
        </pc:spChg>
        <pc:spChg chg="mod">
          <ac:chgData name="Tammy Wilson" userId="e3b55da62d900d7c" providerId="LiveId" clId="{4C8E1A41-8BAD-491E-AAE8-3151A495D9C6}" dt="2021-09-18T22:17:14.200" v="1953" actId="113"/>
          <ac:spMkLst>
            <pc:docMk/>
            <pc:sldMk cId="4248181225" sldId="264"/>
            <ac:spMk id="3" creationId="{FDBB4B77-B515-4EF6-8B97-C76DCA41D9AC}"/>
          </ac:spMkLst>
        </pc:spChg>
      </pc:sldChg>
      <pc:sldChg chg="modSp add">
        <pc:chgData name="Tammy Wilson" userId="e3b55da62d900d7c" providerId="LiveId" clId="{4C8E1A41-8BAD-491E-AAE8-3151A495D9C6}" dt="2021-09-18T22:39:24.407" v="2477" actId="20577"/>
        <pc:sldMkLst>
          <pc:docMk/>
          <pc:sldMk cId="3302146227" sldId="265"/>
        </pc:sldMkLst>
        <pc:spChg chg="mod">
          <ac:chgData name="Tammy Wilson" userId="e3b55da62d900d7c" providerId="LiveId" clId="{4C8E1A41-8BAD-491E-AAE8-3151A495D9C6}" dt="2021-09-17T16:22:15.657" v="63" actId="20577"/>
          <ac:spMkLst>
            <pc:docMk/>
            <pc:sldMk cId="3302146227" sldId="265"/>
            <ac:spMk id="2" creationId="{67BA6114-84F3-4F4D-948D-D5EDEF323C96}"/>
          </ac:spMkLst>
        </pc:spChg>
        <pc:spChg chg="mod">
          <ac:chgData name="Tammy Wilson" userId="e3b55da62d900d7c" providerId="LiveId" clId="{4C8E1A41-8BAD-491E-AAE8-3151A495D9C6}" dt="2021-09-18T22:39:24.407" v="2477" actId="20577"/>
          <ac:spMkLst>
            <pc:docMk/>
            <pc:sldMk cId="3302146227" sldId="265"/>
            <ac:spMk id="3" creationId="{731841BE-96E7-4CC5-8E36-8E22FDFC85DC}"/>
          </ac:spMkLst>
        </pc:spChg>
      </pc:sldChg>
      <pc:sldChg chg="addSp modSp add">
        <pc:chgData name="Tammy Wilson" userId="e3b55da62d900d7c" providerId="LiveId" clId="{4C8E1A41-8BAD-491E-AAE8-3151A495D9C6}" dt="2021-09-18T22:26:52.259" v="2107" actId="207"/>
        <pc:sldMkLst>
          <pc:docMk/>
          <pc:sldMk cId="2352230498" sldId="266"/>
        </pc:sldMkLst>
        <pc:spChg chg="mod">
          <ac:chgData name="Tammy Wilson" userId="e3b55da62d900d7c" providerId="LiveId" clId="{4C8E1A41-8BAD-491E-AAE8-3151A495D9C6}" dt="2021-09-17T16:26:29.822" v="135" actId="20577"/>
          <ac:spMkLst>
            <pc:docMk/>
            <pc:sldMk cId="2352230498" sldId="266"/>
            <ac:spMk id="2" creationId="{BCA3965C-E429-4F30-8D06-BEE3D7DCD7A7}"/>
          </ac:spMkLst>
        </pc:spChg>
        <pc:spChg chg="mod">
          <ac:chgData name="Tammy Wilson" userId="e3b55da62d900d7c" providerId="LiveId" clId="{4C8E1A41-8BAD-491E-AAE8-3151A495D9C6}" dt="2021-09-18T22:26:52.259" v="2107" actId="207"/>
          <ac:spMkLst>
            <pc:docMk/>
            <pc:sldMk cId="2352230498" sldId="266"/>
            <ac:spMk id="3" creationId="{3B1EBF5B-12D1-4D51-8CA0-3C96D1ED5C0E}"/>
          </ac:spMkLst>
        </pc:spChg>
        <pc:picChg chg="add mod">
          <ac:chgData name="Tammy Wilson" userId="e3b55da62d900d7c" providerId="LiveId" clId="{4C8E1A41-8BAD-491E-AAE8-3151A495D9C6}" dt="2021-09-18T21:31:53.663" v="1423" actId="1076"/>
          <ac:picMkLst>
            <pc:docMk/>
            <pc:sldMk cId="2352230498" sldId="266"/>
            <ac:picMk id="1026" creationId="{AB86B7EA-0D90-4B25-8E15-5A4B131E7F58}"/>
          </ac:picMkLst>
        </pc:picChg>
      </pc:sldChg>
      <pc:sldChg chg="modSp add">
        <pc:chgData name="Tammy Wilson" userId="e3b55da62d900d7c" providerId="LiveId" clId="{4C8E1A41-8BAD-491E-AAE8-3151A495D9C6}" dt="2021-09-18T22:24:51.259" v="2104" actId="115"/>
        <pc:sldMkLst>
          <pc:docMk/>
          <pc:sldMk cId="776116718" sldId="267"/>
        </pc:sldMkLst>
        <pc:spChg chg="mod">
          <ac:chgData name="Tammy Wilson" userId="e3b55da62d900d7c" providerId="LiveId" clId="{4C8E1A41-8BAD-491E-AAE8-3151A495D9C6}" dt="2021-09-18T21:29:17.060" v="1285"/>
          <ac:spMkLst>
            <pc:docMk/>
            <pc:sldMk cId="776116718" sldId="267"/>
            <ac:spMk id="2" creationId="{31AC391D-BE9C-4B37-A130-8A872DCE200E}"/>
          </ac:spMkLst>
        </pc:spChg>
        <pc:spChg chg="mod">
          <ac:chgData name="Tammy Wilson" userId="e3b55da62d900d7c" providerId="LiveId" clId="{4C8E1A41-8BAD-491E-AAE8-3151A495D9C6}" dt="2021-09-18T22:24:51.259" v="2104" actId="115"/>
          <ac:spMkLst>
            <pc:docMk/>
            <pc:sldMk cId="776116718" sldId="267"/>
            <ac:spMk id="3" creationId="{1570B620-8DF3-4DE4-B2E6-B186D00B4E6F}"/>
          </ac:spMkLst>
        </pc:spChg>
      </pc:sldChg>
      <pc:sldChg chg="add del">
        <pc:chgData name="Tammy Wilson" userId="e3b55da62d900d7c" providerId="LiveId" clId="{4C8E1A41-8BAD-491E-AAE8-3151A495D9C6}" dt="2021-09-18T21:30:21.750" v="1386" actId="2696"/>
        <pc:sldMkLst>
          <pc:docMk/>
          <pc:sldMk cId="1674434889" sldId="268"/>
        </pc:sldMkLst>
      </pc:sldChg>
      <pc:sldChg chg="modSp add ord">
        <pc:chgData name="Tammy Wilson" userId="e3b55da62d900d7c" providerId="LiveId" clId="{4C8E1A41-8BAD-491E-AAE8-3151A495D9C6}" dt="2021-09-18T21:33:31.392" v="1509" actId="207"/>
        <pc:sldMkLst>
          <pc:docMk/>
          <pc:sldMk cId="3298894875" sldId="269"/>
        </pc:sldMkLst>
        <pc:spChg chg="mod">
          <ac:chgData name="Tammy Wilson" userId="e3b55da62d900d7c" providerId="LiveId" clId="{4C8E1A41-8BAD-491E-AAE8-3151A495D9C6}" dt="2021-09-18T21:32:41.586" v="1449" actId="20577"/>
          <ac:spMkLst>
            <pc:docMk/>
            <pc:sldMk cId="3298894875" sldId="269"/>
            <ac:spMk id="2" creationId="{527D5CDA-028F-46CC-8960-DF137E1E6803}"/>
          </ac:spMkLst>
        </pc:spChg>
        <pc:spChg chg="mod">
          <ac:chgData name="Tammy Wilson" userId="e3b55da62d900d7c" providerId="LiveId" clId="{4C8E1A41-8BAD-491E-AAE8-3151A495D9C6}" dt="2021-09-18T21:33:31.392" v="1509" actId="207"/>
          <ac:spMkLst>
            <pc:docMk/>
            <pc:sldMk cId="3298894875" sldId="269"/>
            <ac:spMk id="3" creationId="{2C6C7C3B-35F1-4B03-87D9-BA307461EC09}"/>
          </ac:spMkLst>
        </pc:spChg>
      </pc:sldChg>
      <pc:sldChg chg="modSp add del ord">
        <pc:chgData name="Tammy Wilson" userId="e3b55da62d900d7c" providerId="LiveId" clId="{4C8E1A41-8BAD-491E-AAE8-3151A495D9C6}" dt="2021-09-18T21:35:06.582" v="1541" actId="2696"/>
        <pc:sldMkLst>
          <pc:docMk/>
          <pc:sldMk cId="3539082689" sldId="270"/>
        </pc:sldMkLst>
        <pc:spChg chg="mod">
          <ac:chgData name="Tammy Wilson" userId="e3b55da62d900d7c" providerId="LiveId" clId="{4C8E1A41-8BAD-491E-AAE8-3151A495D9C6}" dt="2021-09-18T21:33:51.507" v="1526" actId="20577"/>
          <ac:spMkLst>
            <pc:docMk/>
            <pc:sldMk cId="3539082689" sldId="270"/>
            <ac:spMk id="2" creationId="{C0C0005B-AD0D-4C95-9670-1B8B893831FB}"/>
          </ac:spMkLst>
        </pc:spChg>
        <pc:spChg chg="mod">
          <ac:chgData name="Tammy Wilson" userId="e3b55da62d900d7c" providerId="LiveId" clId="{4C8E1A41-8BAD-491E-AAE8-3151A495D9C6}" dt="2021-09-18T21:34:13.636" v="1529"/>
          <ac:spMkLst>
            <pc:docMk/>
            <pc:sldMk cId="3539082689" sldId="270"/>
            <ac:spMk id="3" creationId="{32B6F3AC-48CA-4EA1-9E81-E312BB454891}"/>
          </ac:spMkLst>
        </pc:spChg>
      </pc:sldChg>
      <pc:sldChg chg="modSp add">
        <pc:chgData name="Tammy Wilson" userId="e3b55da62d900d7c" providerId="LiveId" clId="{4C8E1A41-8BAD-491E-AAE8-3151A495D9C6}" dt="2021-09-18T22:27:04.048" v="2127" actId="20577"/>
        <pc:sldMkLst>
          <pc:docMk/>
          <pc:sldMk cId="4288570330" sldId="271"/>
        </pc:sldMkLst>
        <pc:spChg chg="mod">
          <ac:chgData name="Tammy Wilson" userId="e3b55da62d900d7c" providerId="LiveId" clId="{4C8E1A41-8BAD-491E-AAE8-3151A495D9C6}" dt="2021-09-17T16:32:16.905" v="234" actId="20577"/>
          <ac:spMkLst>
            <pc:docMk/>
            <pc:sldMk cId="4288570330" sldId="271"/>
            <ac:spMk id="2" creationId="{ABF01A1C-A667-4AFA-AD0C-1B186A05CCC1}"/>
          </ac:spMkLst>
        </pc:spChg>
        <pc:spChg chg="mod">
          <ac:chgData name="Tammy Wilson" userId="e3b55da62d900d7c" providerId="LiveId" clId="{4C8E1A41-8BAD-491E-AAE8-3151A495D9C6}" dt="2021-09-18T22:27:04.048" v="2127" actId="20577"/>
          <ac:spMkLst>
            <pc:docMk/>
            <pc:sldMk cId="4288570330" sldId="271"/>
            <ac:spMk id="3" creationId="{F0E9696F-F73F-492C-BFAE-18306C358557}"/>
          </ac:spMkLst>
        </pc:spChg>
      </pc:sldChg>
      <pc:sldChg chg="modSp add">
        <pc:chgData name="Tammy Wilson" userId="e3b55da62d900d7c" providerId="LiveId" clId="{4C8E1A41-8BAD-491E-AAE8-3151A495D9C6}" dt="2021-09-18T21:39:35.324" v="1568" actId="14100"/>
        <pc:sldMkLst>
          <pc:docMk/>
          <pc:sldMk cId="4288364738" sldId="272"/>
        </pc:sldMkLst>
        <pc:spChg chg="mod">
          <ac:chgData name="Tammy Wilson" userId="e3b55da62d900d7c" providerId="LiveId" clId="{4C8E1A41-8BAD-491E-AAE8-3151A495D9C6}" dt="2021-09-17T16:33:21.853" v="281" actId="20577"/>
          <ac:spMkLst>
            <pc:docMk/>
            <pc:sldMk cId="4288364738" sldId="272"/>
            <ac:spMk id="2" creationId="{ABF01A1C-A667-4AFA-AD0C-1B186A05CCC1}"/>
          </ac:spMkLst>
        </pc:spChg>
        <pc:spChg chg="mod">
          <ac:chgData name="Tammy Wilson" userId="e3b55da62d900d7c" providerId="LiveId" clId="{4C8E1A41-8BAD-491E-AAE8-3151A495D9C6}" dt="2021-09-18T21:39:35.324" v="1568" actId="14100"/>
          <ac:spMkLst>
            <pc:docMk/>
            <pc:sldMk cId="4288364738" sldId="272"/>
            <ac:spMk id="3" creationId="{F0E9696F-F73F-492C-BFAE-18306C358557}"/>
          </ac:spMkLst>
        </pc:spChg>
      </pc:sldChg>
      <pc:sldChg chg="modSp add ord">
        <pc:chgData name="Tammy Wilson" userId="e3b55da62d900d7c" providerId="LiveId" clId="{4C8E1A41-8BAD-491E-AAE8-3151A495D9C6}" dt="2021-09-18T22:27:47.091" v="2128"/>
        <pc:sldMkLst>
          <pc:docMk/>
          <pc:sldMk cId="3668523009" sldId="273"/>
        </pc:sldMkLst>
        <pc:spChg chg="mod">
          <ac:chgData name="Tammy Wilson" userId="e3b55da62d900d7c" providerId="LiveId" clId="{4C8E1A41-8BAD-491E-AAE8-3151A495D9C6}" dt="2021-09-17T16:33:29.767" v="296" actId="20577"/>
          <ac:spMkLst>
            <pc:docMk/>
            <pc:sldMk cId="3668523009" sldId="273"/>
            <ac:spMk id="2" creationId="{ABF01A1C-A667-4AFA-AD0C-1B186A05CCC1}"/>
          </ac:spMkLst>
        </pc:spChg>
        <pc:spChg chg="mod">
          <ac:chgData name="Tammy Wilson" userId="e3b55da62d900d7c" providerId="LiveId" clId="{4C8E1A41-8BAD-491E-AAE8-3151A495D9C6}" dt="2021-09-18T21:39:56.253" v="1574" actId="115"/>
          <ac:spMkLst>
            <pc:docMk/>
            <pc:sldMk cId="3668523009" sldId="273"/>
            <ac:spMk id="3" creationId="{F0E9696F-F73F-492C-BFAE-18306C358557}"/>
          </ac:spMkLst>
        </pc:spChg>
      </pc:sldChg>
      <pc:sldChg chg="modSp add ord">
        <pc:chgData name="Tammy Wilson" userId="e3b55da62d900d7c" providerId="LiveId" clId="{4C8E1A41-8BAD-491E-AAE8-3151A495D9C6}" dt="2021-09-18T22:27:48.323" v="2129"/>
        <pc:sldMkLst>
          <pc:docMk/>
          <pc:sldMk cId="989267278" sldId="274"/>
        </pc:sldMkLst>
        <pc:spChg chg="mod">
          <ac:chgData name="Tammy Wilson" userId="e3b55da62d900d7c" providerId="LiveId" clId="{4C8E1A41-8BAD-491E-AAE8-3151A495D9C6}" dt="2021-09-17T16:33:43.466" v="310" actId="20577"/>
          <ac:spMkLst>
            <pc:docMk/>
            <pc:sldMk cId="989267278" sldId="274"/>
            <ac:spMk id="2" creationId="{ABF01A1C-A667-4AFA-AD0C-1B186A05CCC1}"/>
          </ac:spMkLst>
        </pc:spChg>
        <pc:spChg chg="mod">
          <ac:chgData name="Tammy Wilson" userId="e3b55da62d900d7c" providerId="LiveId" clId="{4C8E1A41-8BAD-491E-AAE8-3151A495D9C6}" dt="2021-09-18T21:40:04.671" v="1575" actId="20577"/>
          <ac:spMkLst>
            <pc:docMk/>
            <pc:sldMk cId="989267278" sldId="274"/>
            <ac:spMk id="3" creationId="{F0E9696F-F73F-492C-BFAE-18306C358557}"/>
          </ac:spMkLst>
        </pc:spChg>
      </pc:sldChg>
      <pc:sldChg chg="modSp add">
        <pc:chgData name="Tammy Wilson" userId="e3b55da62d900d7c" providerId="LiveId" clId="{4C8E1A41-8BAD-491E-AAE8-3151A495D9C6}" dt="2021-09-18T21:42:20.720" v="1761" actId="115"/>
        <pc:sldMkLst>
          <pc:docMk/>
          <pc:sldMk cId="4039498054" sldId="275"/>
        </pc:sldMkLst>
        <pc:spChg chg="mod">
          <ac:chgData name="Tammy Wilson" userId="e3b55da62d900d7c" providerId="LiveId" clId="{4C8E1A41-8BAD-491E-AAE8-3151A495D9C6}" dt="2021-09-18T21:40:46.507" v="1617" actId="313"/>
          <ac:spMkLst>
            <pc:docMk/>
            <pc:sldMk cId="4039498054" sldId="275"/>
            <ac:spMk id="2" creationId="{ABF01A1C-A667-4AFA-AD0C-1B186A05CCC1}"/>
          </ac:spMkLst>
        </pc:spChg>
        <pc:spChg chg="mod">
          <ac:chgData name="Tammy Wilson" userId="e3b55da62d900d7c" providerId="LiveId" clId="{4C8E1A41-8BAD-491E-AAE8-3151A495D9C6}" dt="2021-09-18T21:42:20.720" v="1761" actId="115"/>
          <ac:spMkLst>
            <pc:docMk/>
            <pc:sldMk cId="4039498054" sldId="275"/>
            <ac:spMk id="3" creationId="{F0E9696F-F73F-492C-BFAE-18306C358557}"/>
          </ac:spMkLst>
        </pc:spChg>
      </pc:sldChg>
      <pc:sldChg chg="modSp add">
        <pc:chgData name="Tammy Wilson" userId="e3b55da62d900d7c" providerId="LiveId" clId="{4C8E1A41-8BAD-491E-AAE8-3151A495D9C6}" dt="2021-09-18T21:24:31.521" v="1186" actId="115"/>
        <pc:sldMkLst>
          <pc:docMk/>
          <pc:sldMk cId="1665857490" sldId="276"/>
        </pc:sldMkLst>
        <pc:spChg chg="mod">
          <ac:chgData name="Tammy Wilson" userId="e3b55da62d900d7c" providerId="LiveId" clId="{4C8E1A41-8BAD-491E-AAE8-3151A495D9C6}" dt="2021-09-18T21:19:34.349" v="1039" actId="114"/>
          <ac:spMkLst>
            <pc:docMk/>
            <pc:sldMk cId="1665857490" sldId="276"/>
            <ac:spMk id="2" creationId="{EAE2BD97-DA19-477A-973E-806CDFC05BCF}"/>
          </ac:spMkLst>
        </pc:spChg>
        <pc:spChg chg="mod">
          <ac:chgData name="Tammy Wilson" userId="e3b55da62d900d7c" providerId="LiveId" clId="{4C8E1A41-8BAD-491E-AAE8-3151A495D9C6}" dt="2021-09-18T21:24:31.521" v="1186" actId="115"/>
          <ac:spMkLst>
            <pc:docMk/>
            <pc:sldMk cId="1665857490" sldId="276"/>
            <ac:spMk id="3" creationId="{7F645918-6271-49F4-B69C-3B9FBD0EB71A}"/>
          </ac:spMkLst>
        </pc:spChg>
      </pc:sldChg>
      <pc:sldChg chg="addSp delSp modSp add">
        <pc:chgData name="Tammy Wilson" userId="e3b55da62d900d7c" providerId="LiveId" clId="{4C8E1A41-8BAD-491E-AAE8-3151A495D9C6}" dt="2021-09-18T22:17:47.419" v="1954" actId="115"/>
        <pc:sldMkLst>
          <pc:docMk/>
          <pc:sldMk cId="3562841998" sldId="277"/>
        </pc:sldMkLst>
        <pc:spChg chg="mod">
          <ac:chgData name="Tammy Wilson" userId="e3b55da62d900d7c" providerId="LiveId" clId="{4C8E1A41-8BAD-491E-AAE8-3151A495D9C6}" dt="2021-09-18T21:20:15.625" v="1094" actId="20577"/>
          <ac:spMkLst>
            <pc:docMk/>
            <pc:sldMk cId="3562841998" sldId="277"/>
            <ac:spMk id="2" creationId="{86DF4E7F-765C-411F-AF99-B6D89C7EEE12}"/>
          </ac:spMkLst>
        </pc:spChg>
        <pc:spChg chg="mod">
          <ac:chgData name="Tammy Wilson" userId="e3b55da62d900d7c" providerId="LiveId" clId="{4C8E1A41-8BAD-491E-AAE8-3151A495D9C6}" dt="2021-09-18T22:17:47.419" v="1954" actId="115"/>
          <ac:spMkLst>
            <pc:docMk/>
            <pc:sldMk cId="3562841998" sldId="277"/>
            <ac:spMk id="3" creationId="{6162C28D-BD24-4123-94FE-4D83D8C218E9}"/>
          </ac:spMkLst>
        </pc:spChg>
        <pc:picChg chg="add del">
          <ac:chgData name="Tammy Wilson" userId="e3b55da62d900d7c" providerId="LiveId" clId="{4C8E1A41-8BAD-491E-AAE8-3151A495D9C6}" dt="2021-09-18T21:02:14.277" v="505" actId="478"/>
          <ac:picMkLst>
            <pc:docMk/>
            <pc:sldMk cId="3562841998" sldId="277"/>
            <ac:picMk id="4" creationId="{E6CD45A0-95D6-4162-869F-9329FBFCEA23}"/>
          </ac:picMkLst>
        </pc:picChg>
        <pc:picChg chg="add mod">
          <ac:chgData name="Tammy Wilson" userId="e3b55da62d900d7c" providerId="LiveId" clId="{4C8E1A41-8BAD-491E-AAE8-3151A495D9C6}" dt="2021-09-18T21:21:53.695" v="1148" actId="1076"/>
          <ac:picMkLst>
            <pc:docMk/>
            <pc:sldMk cId="3562841998" sldId="277"/>
            <ac:picMk id="5" creationId="{1E0B2D15-D6E1-4477-915D-5054565FEF95}"/>
          </ac:picMkLst>
        </pc:picChg>
      </pc:sldChg>
      <pc:sldChg chg="modSp add">
        <pc:chgData name="Tammy Wilson" userId="e3b55da62d900d7c" providerId="LiveId" clId="{4C8E1A41-8BAD-491E-AAE8-3151A495D9C6}" dt="2021-09-18T21:07:15.449" v="783" actId="20577"/>
        <pc:sldMkLst>
          <pc:docMk/>
          <pc:sldMk cId="1516316939" sldId="278"/>
        </pc:sldMkLst>
        <pc:spChg chg="mod">
          <ac:chgData name="Tammy Wilson" userId="e3b55da62d900d7c" providerId="LiveId" clId="{4C8E1A41-8BAD-491E-AAE8-3151A495D9C6}" dt="2021-09-18T21:04:58.583" v="540" actId="20577"/>
          <ac:spMkLst>
            <pc:docMk/>
            <pc:sldMk cId="1516316939" sldId="278"/>
            <ac:spMk id="2" creationId="{C91824BF-5348-48CE-AECD-F7ADC43DAEFA}"/>
          </ac:spMkLst>
        </pc:spChg>
        <pc:spChg chg="mod">
          <ac:chgData name="Tammy Wilson" userId="e3b55da62d900d7c" providerId="LiveId" clId="{4C8E1A41-8BAD-491E-AAE8-3151A495D9C6}" dt="2021-09-18T21:07:15.449" v="783" actId="20577"/>
          <ac:spMkLst>
            <pc:docMk/>
            <pc:sldMk cId="1516316939" sldId="278"/>
            <ac:spMk id="3" creationId="{24A4E8CC-FE66-4215-A0CB-CED0871E7562}"/>
          </ac:spMkLst>
        </pc:spChg>
      </pc:sldChg>
      <pc:sldChg chg="addSp delSp modSp add ord">
        <pc:chgData name="Tammy Wilson" userId="e3b55da62d900d7c" providerId="LiveId" clId="{4C8E1A41-8BAD-491E-AAE8-3151A495D9C6}" dt="2021-09-18T22:29:36.883" v="2203"/>
        <pc:sldMkLst>
          <pc:docMk/>
          <pc:sldMk cId="2209282714" sldId="279"/>
        </pc:sldMkLst>
        <pc:spChg chg="mod">
          <ac:chgData name="Tammy Wilson" userId="e3b55da62d900d7c" providerId="LiveId" clId="{4C8E1A41-8BAD-491E-AAE8-3151A495D9C6}" dt="2021-09-18T21:10:58.896" v="844" actId="20577"/>
          <ac:spMkLst>
            <pc:docMk/>
            <pc:sldMk cId="2209282714" sldId="279"/>
            <ac:spMk id="2" creationId="{71807B03-A7B3-483E-8AA4-528DBBD19ABE}"/>
          </ac:spMkLst>
        </pc:spChg>
        <pc:spChg chg="mod">
          <ac:chgData name="Tammy Wilson" userId="e3b55da62d900d7c" providerId="LiveId" clId="{4C8E1A41-8BAD-491E-AAE8-3151A495D9C6}" dt="2021-09-18T21:16:25.571" v="983" actId="1076"/>
          <ac:spMkLst>
            <pc:docMk/>
            <pc:sldMk cId="2209282714" sldId="279"/>
            <ac:spMk id="3" creationId="{2B0C82AD-9B73-4D89-A522-7D599F4E8F6C}"/>
          </ac:spMkLst>
        </pc:spChg>
        <pc:picChg chg="add del mod">
          <ac:chgData name="Tammy Wilson" userId="e3b55da62d900d7c" providerId="LiveId" clId="{4C8E1A41-8BAD-491E-AAE8-3151A495D9C6}" dt="2021-09-18T21:12:55.914" v="906" actId="478"/>
          <ac:picMkLst>
            <pc:docMk/>
            <pc:sldMk cId="2209282714" sldId="279"/>
            <ac:picMk id="1026" creationId="{BCDEB02A-4B69-46F9-A543-61BBC28CEEC9}"/>
          </ac:picMkLst>
        </pc:picChg>
        <pc:picChg chg="add del mod">
          <ac:chgData name="Tammy Wilson" userId="e3b55da62d900d7c" providerId="LiveId" clId="{4C8E1A41-8BAD-491E-AAE8-3151A495D9C6}" dt="2021-09-18T21:12:55.057" v="905" actId="478"/>
          <ac:picMkLst>
            <pc:docMk/>
            <pc:sldMk cId="2209282714" sldId="279"/>
            <ac:picMk id="1028" creationId="{07DADEE8-8EA4-4577-B83E-365BD4CA9034}"/>
          </ac:picMkLst>
        </pc:picChg>
        <pc:picChg chg="add mod">
          <ac:chgData name="Tammy Wilson" userId="e3b55da62d900d7c" providerId="LiveId" clId="{4C8E1A41-8BAD-491E-AAE8-3151A495D9C6}" dt="2021-09-18T21:13:51.147" v="929" actId="1076"/>
          <ac:picMkLst>
            <pc:docMk/>
            <pc:sldMk cId="2209282714" sldId="279"/>
            <ac:picMk id="1030" creationId="{C6ACDA6B-F008-46F5-B27E-D5EDFC2D1831}"/>
          </ac:picMkLst>
        </pc:picChg>
      </pc:sldChg>
      <pc:sldChg chg="modSp add">
        <pc:chgData name="Tammy Wilson" userId="e3b55da62d900d7c" providerId="LiveId" clId="{4C8E1A41-8BAD-491E-AAE8-3151A495D9C6}" dt="2021-09-18T22:29:13.563" v="2181"/>
        <pc:sldMkLst>
          <pc:docMk/>
          <pc:sldMk cId="1212850661" sldId="280"/>
        </pc:sldMkLst>
        <pc:spChg chg="mod">
          <ac:chgData name="Tammy Wilson" userId="e3b55da62d900d7c" providerId="LiveId" clId="{4C8E1A41-8BAD-491E-AAE8-3151A495D9C6}" dt="2021-09-18T22:29:13.563" v="2181"/>
          <ac:spMkLst>
            <pc:docMk/>
            <pc:sldMk cId="1212850661" sldId="280"/>
            <ac:spMk id="2" creationId="{A5D73842-3F3C-4FFB-8F49-00D8B03F17F4}"/>
          </ac:spMkLst>
        </pc:spChg>
        <pc:spChg chg="mod">
          <ac:chgData name="Tammy Wilson" userId="e3b55da62d900d7c" providerId="LiveId" clId="{4C8E1A41-8BAD-491E-AAE8-3151A495D9C6}" dt="2021-09-18T22:28:42.352" v="2130" actId="20577"/>
          <ac:spMkLst>
            <pc:docMk/>
            <pc:sldMk cId="1212850661" sldId="280"/>
            <ac:spMk id="3" creationId="{EEB3FCD5-4B81-4FE2-806F-9CB52AC51BE1}"/>
          </ac:spMkLst>
        </pc:spChg>
      </pc:sldChg>
      <pc:sldChg chg="modSp add">
        <pc:chgData name="Tammy Wilson" userId="e3b55da62d900d7c" providerId="LiveId" clId="{4C8E1A41-8BAD-491E-AAE8-3151A495D9C6}" dt="2021-09-18T22:23:12.941" v="2092" actId="20577"/>
        <pc:sldMkLst>
          <pc:docMk/>
          <pc:sldMk cId="156491563" sldId="281"/>
        </pc:sldMkLst>
        <pc:spChg chg="mod">
          <ac:chgData name="Tammy Wilson" userId="e3b55da62d900d7c" providerId="LiveId" clId="{4C8E1A41-8BAD-491E-AAE8-3151A495D9C6}" dt="2021-09-18T22:22:51.229" v="2021" actId="20577"/>
          <ac:spMkLst>
            <pc:docMk/>
            <pc:sldMk cId="156491563" sldId="281"/>
            <ac:spMk id="2" creationId="{637FD468-7E41-493B-BD20-461058D36638}"/>
          </ac:spMkLst>
        </pc:spChg>
        <pc:spChg chg="mod">
          <ac:chgData name="Tammy Wilson" userId="e3b55da62d900d7c" providerId="LiveId" clId="{4C8E1A41-8BAD-491E-AAE8-3151A495D9C6}" dt="2021-09-18T22:23:12.941" v="2092" actId="20577"/>
          <ac:spMkLst>
            <pc:docMk/>
            <pc:sldMk cId="156491563" sldId="281"/>
            <ac:spMk id="3" creationId="{F2CF558E-4192-4718-B440-B83643CF0408}"/>
          </ac:spMkLst>
        </pc:spChg>
      </pc:sldChg>
      <pc:sldMasterChg chg="modSldLayout">
        <pc:chgData name="Tammy Wilson" userId="e3b55da62d900d7c" providerId="LiveId" clId="{4C8E1A41-8BAD-491E-AAE8-3151A495D9C6}" dt="2021-09-18T20:58:21.979" v="470" actId="255"/>
        <pc:sldMasterMkLst>
          <pc:docMk/>
          <pc:sldMasterMk cId="3718044484" sldId="2147483648"/>
        </pc:sldMasterMkLst>
        <pc:sldLayoutChg chg="modSp">
          <pc:chgData name="Tammy Wilson" userId="e3b55da62d900d7c" providerId="LiveId" clId="{4C8E1A41-8BAD-491E-AAE8-3151A495D9C6}" dt="2021-09-18T20:58:21.979" v="470" actId="255"/>
          <pc:sldLayoutMkLst>
            <pc:docMk/>
            <pc:sldMasterMk cId="3718044484" sldId="2147483648"/>
            <pc:sldLayoutMk cId="1360658409" sldId="2147483650"/>
          </pc:sldLayoutMkLst>
          <pc:spChg chg="mod">
            <ac:chgData name="Tammy Wilson" userId="e3b55da62d900d7c" providerId="LiveId" clId="{4C8E1A41-8BAD-491E-AAE8-3151A495D9C6}" dt="2021-09-18T20:58:15.496" v="469" actId="2711"/>
            <ac:spMkLst>
              <pc:docMk/>
              <pc:sldMasterMk cId="3718044484" sldId="2147483648"/>
              <pc:sldLayoutMk cId="1360658409" sldId="2147483650"/>
              <ac:spMk id="2" creationId="{47FA56C9-9921-436C-8756-C0F34E512AB9}"/>
            </ac:spMkLst>
          </pc:spChg>
          <pc:spChg chg="mod">
            <ac:chgData name="Tammy Wilson" userId="e3b55da62d900d7c" providerId="LiveId" clId="{4C8E1A41-8BAD-491E-AAE8-3151A495D9C6}" dt="2021-09-18T20:58:21.979" v="470" actId="255"/>
            <ac:spMkLst>
              <pc:docMk/>
              <pc:sldMasterMk cId="3718044484" sldId="2147483648"/>
              <pc:sldLayoutMk cId="1360658409" sldId="2147483650"/>
              <ac:spMk id="3" creationId="{A8C446B3-398D-40AE-9C2C-1596B5D5656D}"/>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0660D-830E-427A-8657-F12F293240B1}" type="datetimeFigureOut">
              <a:rPr lang="en-US" smtClean="0"/>
              <a:t>9/18/2021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71FF22-F309-4635-9225-3CB170D2893B}" type="slidenum">
              <a:rPr lang="en-US" smtClean="0"/>
              <a:t>‹#›</a:t>
            </a:fld>
            <a:endParaRPr lang="en-US"/>
          </a:p>
        </p:txBody>
      </p:sp>
    </p:spTree>
    <p:extLst>
      <p:ext uri="{BB962C8B-B14F-4D97-AF65-F5344CB8AC3E}">
        <p14:creationId xmlns:p14="http://schemas.microsoft.com/office/powerpoint/2010/main" val="398332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18min</a:t>
            </a:r>
          </a:p>
        </p:txBody>
      </p:sp>
      <p:sp>
        <p:nvSpPr>
          <p:cNvPr id="4" name="Slide Number Placeholder 3"/>
          <p:cNvSpPr>
            <a:spLocks noGrp="1"/>
          </p:cNvSpPr>
          <p:nvPr>
            <p:ph type="sldNum" sz="quarter" idx="5"/>
          </p:nvPr>
        </p:nvSpPr>
        <p:spPr/>
        <p:txBody>
          <a:bodyPr/>
          <a:lstStyle/>
          <a:p>
            <a:fld id="{2071FF22-F309-4635-9225-3CB170D2893B}" type="slidenum">
              <a:rPr lang="en-US" smtClean="0"/>
              <a:t>16</a:t>
            </a:fld>
            <a:endParaRPr lang="en-US"/>
          </a:p>
        </p:txBody>
      </p:sp>
    </p:spTree>
    <p:extLst>
      <p:ext uri="{BB962C8B-B14F-4D97-AF65-F5344CB8AC3E}">
        <p14:creationId xmlns:p14="http://schemas.microsoft.com/office/powerpoint/2010/main" val="61087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mastermind of what it described as "the most sophisticated, professionalized and successful doping program that sport has ever seen." The report detailed numerous blood test results that proved Armstrong was guilty of </a:t>
            </a:r>
            <a:r>
              <a:rPr lang="en-US" b="1" dirty="0"/>
              <a:t>blood doping</a:t>
            </a:r>
            <a:r>
              <a:rPr lang="en-US" dirty="0"/>
              <a:t>, as well as over US$1 million in payments to Ferrari.</a:t>
            </a:r>
          </a:p>
          <a:p>
            <a:endParaRPr lang="en-US" dirty="0"/>
          </a:p>
        </p:txBody>
      </p:sp>
      <p:sp>
        <p:nvSpPr>
          <p:cNvPr id="4" name="Slide Number Placeholder 3"/>
          <p:cNvSpPr>
            <a:spLocks noGrp="1"/>
          </p:cNvSpPr>
          <p:nvPr>
            <p:ph type="sldNum" sz="quarter" idx="5"/>
          </p:nvPr>
        </p:nvSpPr>
        <p:spPr/>
        <p:txBody>
          <a:bodyPr/>
          <a:lstStyle/>
          <a:p>
            <a:fld id="{2071FF22-F309-4635-9225-3CB170D2893B}" type="slidenum">
              <a:rPr lang="en-US" smtClean="0"/>
              <a:t>17</a:t>
            </a:fld>
            <a:endParaRPr lang="en-US"/>
          </a:p>
        </p:txBody>
      </p:sp>
    </p:spTree>
    <p:extLst>
      <p:ext uri="{BB962C8B-B14F-4D97-AF65-F5344CB8AC3E}">
        <p14:creationId xmlns:p14="http://schemas.microsoft.com/office/powerpoint/2010/main" val="2439689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EPO is produced naturally in the body, mostly by the kidneys. It stimulates the bone marrow to produce red blood cells. If the body does not produce enough EPO, severe anemia can occur.</a:t>
            </a:r>
          </a:p>
          <a:p>
            <a:endParaRPr lang="en-US" dirty="0"/>
          </a:p>
        </p:txBody>
      </p:sp>
      <p:sp>
        <p:nvSpPr>
          <p:cNvPr id="4" name="Slide Number Placeholder 3"/>
          <p:cNvSpPr>
            <a:spLocks noGrp="1"/>
          </p:cNvSpPr>
          <p:nvPr>
            <p:ph type="sldNum" sz="quarter" idx="5"/>
          </p:nvPr>
        </p:nvSpPr>
        <p:spPr/>
        <p:txBody>
          <a:bodyPr/>
          <a:lstStyle/>
          <a:p>
            <a:fld id="{2071FF22-F309-4635-9225-3CB170D2893B}" type="slidenum">
              <a:rPr lang="en-US" smtClean="0"/>
              <a:t>20</a:t>
            </a:fld>
            <a:endParaRPr lang="en-US"/>
          </a:p>
        </p:txBody>
      </p:sp>
    </p:spTree>
    <p:extLst>
      <p:ext uri="{BB962C8B-B14F-4D97-AF65-F5344CB8AC3E}">
        <p14:creationId xmlns:p14="http://schemas.microsoft.com/office/powerpoint/2010/main" val="2335831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Synthesis, Communicate, evaluate. </a:t>
            </a:r>
          </a:p>
          <a:p>
            <a:endParaRPr lang="en-US" dirty="0"/>
          </a:p>
        </p:txBody>
      </p:sp>
      <p:sp>
        <p:nvSpPr>
          <p:cNvPr id="4" name="Slide Number Placeholder 3"/>
          <p:cNvSpPr>
            <a:spLocks noGrp="1"/>
          </p:cNvSpPr>
          <p:nvPr>
            <p:ph type="sldNum" sz="quarter" idx="5"/>
          </p:nvPr>
        </p:nvSpPr>
        <p:spPr/>
        <p:txBody>
          <a:bodyPr/>
          <a:lstStyle/>
          <a:p>
            <a:fld id="{2071FF22-F309-4635-9225-3CB170D2893B}" type="slidenum">
              <a:rPr lang="en-US" smtClean="0"/>
              <a:t>22</a:t>
            </a:fld>
            <a:endParaRPr lang="en-US"/>
          </a:p>
        </p:txBody>
      </p:sp>
    </p:spTree>
    <p:extLst>
      <p:ext uri="{BB962C8B-B14F-4D97-AF65-F5344CB8AC3E}">
        <p14:creationId xmlns:p14="http://schemas.microsoft.com/office/powerpoint/2010/main" val="324287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A330C-A88B-421C-9AAF-52AB758246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F4AA0-2C2D-44CC-8897-CAA0AE3979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A1E67-C7AD-49C7-B4F2-55B30CE68372}"/>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5" name="Footer Placeholder 4">
            <a:extLst>
              <a:ext uri="{FF2B5EF4-FFF2-40B4-BE49-F238E27FC236}">
                <a16:creationId xmlns:a16="http://schemas.microsoft.com/office/drawing/2014/main" id="{59969577-F592-4DF3-8792-B397A7846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41286-D673-4509-ABCC-EA90FD259C96}"/>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07509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3865-2310-4CBD-8A3A-4DD7C79819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CAF8FA-A145-4059-AC7E-D79E3B1380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2EEB5-F0DE-4E0F-BC0B-DCDF13779EC2}"/>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5" name="Footer Placeholder 4">
            <a:extLst>
              <a:ext uri="{FF2B5EF4-FFF2-40B4-BE49-F238E27FC236}">
                <a16:creationId xmlns:a16="http://schemas.microsoft.com/office/drawing/2014/main" id="{DFDD550A-2141-4BF4-A895-9D9279CD6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686A0-ADCC-4AC5-AE6F-447F7886F251}"/>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26603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817E8-3A04-4A22-AE59-1E55AC05DE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AAE995-5A5D-4061-8047-B9CE68202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2A95D-F3F9-40B4-9F2A-70A9508D54C5}"/>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5" name="Footer Placeholder 4">
            <a:extLst>
              <a:ext uri="{FF2B5EF4-FFF2-40B4-BE49-F238E27FC236}">
                <a16:creationId xmlns:a16="http://schemas.microsoft.com/office/drawing/2014/main" id="{7C4DC301-3171-457E-B7DF-4C50A4B02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FEF24-2A70-410C-B210-F391723F2126}"/>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196646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56C9-9921-436C-8756-C0F34E512AB9}"/>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8C446B3-398D-40AE-9C2C-1596B5D5656D}"/>
              </a:ext>
            </a:extLst>
          </p:cNvPr>
          <p:cNvSpPr>
            <a:spLocks noGrp="1"/>
          </p:cNvSpPr>
          <p:nvPr>
            <p:ph idx="1"/>
          </p:nvPr>
        </p:nvSpPr>
        <p:spPr/>
        <p:txBody>
          <a:bodyPr/>
          <a:lstStyle>
            <a:lvl1pPr>
              <a:defRPr sz="3600"/>
            </a:lvl1pPr>
            <a:lvl2pPr>
              <a:defRPr sz="3600"/>
            </a:lvl2pPr>
            <a:lvl3pPr>
              <a:defRPr sz="3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729DC0-25D9-498B-8166-71DC9C3C08AE}"/>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5" name="Footer Placeholder 4">
            <a:extLst>
              <a:ext uri="{FF2B5EF4-FFF2-40B4-BE49-F238E27FC236}">
                <a16:creationId xmlns:a16="http://schemas.microsoft.com/office/drawing/2014/main" id="{CE4A3174-7F01-48FF-9A45-06A17ABD4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CE4CE-DAD9-49A2-A883-1A847BCF4E6B}"/>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136065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4685-9E3E-4299-B963-0A9C33DA09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2861B-C9DF-4F62-ACA6-59488E9CF0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E8F758-8C64-48CD-B2B0-91B6BAF99671}"/>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5" name="Footer Placeholder 4">
            <a:extLst>
              <a:ext uri="{FF2B5EF4-FFF2-40B4-BE49-F238E27FC236}">
                <a16:creationId xmlns:a16="http://schemas.microsoft.com/office/drawing/2014/main" id="{0204F837-E4DE-4A36-A950-1ED80F7B2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D1733-4D93-492C-B61C-8E6F3D505AC1}"/>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776113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29B43-5901-49C9-851D-C0C08196F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D8BBFC-FFA6-4625-B011-CC40DA26FE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66E07-1497-41F3-BE29-8703B8C789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25CD4-1CBE-48C2-B1AD-43BBB770C1DF}"/>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6" name="Footer Placeholder 5">
            <a:extLst>
              <a:ext uri="{FF2B5EF4-FFF2-40B4-BE49-F238E27FC236}">
                <a16:creationId xmlns:a16="http://schemas.microsoft.com/office/drawing/2014/main" id="{7146DB08-BA35-4F5E-8401-303557F303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9D7E2-3789-4C4C-86DE-0193677BB78B}"/>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58432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1B40-B282-4C9A-8CE0-3240DB5ED9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73C7F5-9287-4448-ACBF-36AF9DD6FB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804544-C504-4939-B3FD-2CEFC0D83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00FA73-E549-4829-AA95-723C13E73B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223419-8F14-49CB-9998-4D893EA357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46A3ED-F864-485F-AB47-BE88103A80BE}"/>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8" name="Footer Placeholder 7">
            <a:extLst>
              <a:ext uri="{FF2B5EF4-FFF2-40B4-BE49-F238E27FC236}">
                <a16:creationId xmlns:a16="http://schemas.microsoft.com/office/drawing/2014/main" id="{6002AF8D-C85C-4167-8241-FE71E1FC99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59DE35-3FA2-40A3-BD87-AA93E95A3BD8}"/>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97113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5E74B-F640-4539-BD66-B60D7B3B4B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611351-727E-4A8E-B9F1-F66334B4BAA7}"/>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4" name="Footer Placeholder 3">
            <a:extLst>
              <a:ext uri="{FF2B5EF4-FFF2-40B4-BE49-F238E27FC236}">
                <a16:creationId xmlns:a16="http://schemas.microsoft.com/office/drawing/2014/main" id="{16F3FD87-E4C0-4D8D-B158-9718B1D987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43A57A-3C82-4ADB-97A1-75A231AB1EFB}"/>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80679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F8E7B0-4131-4A68-B38A-3FEFC313B9AE}"/>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3" name="Footer Placeholder 2">
            <a:extLst>
              <a:ext uri="{FF2B5EF4-FFF2-40B4-BE49-F238E27FC236}">
                <a16:creationId xmlns:a16="http://schemas.microsoft.com/office/drawing/2014/main" id="{2093BF35-2467-49DC-AED8-6AB889D3F6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3E72ED-748C-440A-9C8F-60A9FE3D4788}"/>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244064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FDC1D-B237-469D-A26A-F4F4415A5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5011DA-7257-4858-8076-40FA805B13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C167F5-AC03-43BF-AFE5-542B78AD2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0352EA-7762-4A02-975B-3ADA72458EF0}"/>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6" name="Footer Placeholder 5">
            <a:extLst>
              <a:ext uri="{FF2B5EF4-FFF2-40B4-BE49-F238E27FC236}">
                <a16:creationId xmlns:a16="http://schemas.microsoft.com/office/drawing/2014/main" id="{BC2015DA-F795-4ECE-B121-E9D491834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A8C17-E15A-40E2-9BC6-EDA2BB4EE435}"/>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214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11A60-66A2-4DAB-87F4-5EF3699AA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B6B27A-4F4E-467D-ABEA-2DE4AFBA5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DAC3B4-49F9-46DA-9DE8-D5157A3DC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C5430-33FA-4E7B-844D-270A019FA554}"/>
              </a:ext>
            </a:extLst>
          </p:cNvPr>
          <p:cNvSpPr>
            <a:spLocks noGrp="1"/>
          </p:cNvSpPr>
          <p:nvPr>
            <p:ph type="dt" sz="half" idx="10"/>
          </p:nvPr>
        </p:nvSpPr>
        <p:spPr/>
        <p:txBody>
          <a:bodyPr/>
          <a:lstStyle/>
          <a:p>
            <a:fld id="{BAD3EDFF-F3F1-40D6-885D-A694D017707E}" type="datetimeFigureOut">
              <a:rPr lang="en-US" smtClean="0"/>
              <a:t>9/18/2021</a:t>
            </a:fld>
            <a:endParaRPr lang="en-US"/>
          </a:p>
        </p:txBody>
      </p:sp>
      <p:sp>
        <p:nvSpPr>
          <p:cNvPr id="6" name="Footer Placeholder 5">
            <a:extLst>
              <a:ext uri="{FF2B5EF4-FFF2-40B4-BE49-F238E27FC236}">
                <a16:creationId xmlns:a16="http://schemas.microsoft.com/office/drawing/2014/main" id="{CF62969C-48D2-4513-BBCF-1D3E2FFD33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24F8C-CB39-4731-8E1D-C5F061453305}"/>
              </a:ext>
            </a:extLst>
          </p:cNvPr>
          <p:cNvSpPr>
            <a:spLocks noGrp="1"/>
          </p:cNvSpPr>
          <p:nvPr>
            <p:ph type="sldNum" sz="quarter" idx="12"/>
          </p:nvPr>
        </p:nvSpPr>
        <p:spPr/>
        <p:txBody>
          <a:bodyPr/>
          <a:lstStyle/>
          <a:p>
            <a:fld id="{BEE184A0-8534-43E1-970B-AAB4160BF900}" type="slidenum">
              <a:rPr lang="en-US" smtClean="0"/>
              <a:t>‹#›</a:t>
            </a:fld>
            <a:endParaRPr lang="en-US"/>
          </a:p>
        </p:txBody>
      </p:sp>
    </p:spTree>
    <p:extLst>
      <p:ext uri="{BB962C8B-B14F-4D97-AF65-F5344CB8AC3E}">
        <p14:creationId xmlns:p14="http://schemas.microsoft.com/office/powerpoint/2010/main" val="378110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23F3A5-B343-4C59-851C-7B078A85E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44E8A0-C51E-43E3-8DC3-081521B3C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EE83B-387E-43E3-A604-0321B5382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EDFF-F3F1-40D6-885D-A694D017707E}" type="datetimeFigureOut">
              <a:rPr lang="en-US" smtClean="0"/>
              <a:t>9/18/2021</a:t>
            </a:fld>
            <a:endParaRPr lang="en-US"/>
          </a:p>
        </p:txBody>
      </p:sp>
      <p:sp>
        <p:nvSpPr>
          <p:cNvPr id="5" name="Footer Placeholder 4">
            <a:extLst>
              <a:ext uri="{FF2B5EF4-FFF2-40B4-BE49-F238E27FC236}">
                <a16:creationId xmlns:a16="http://schemas.microsoft.com/office/drawing/2014/main" id="{63CB75C7-A45C-4CC7-B255-55339E317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B9AE96-0299-4C3A-A4B6-B2DA611D2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184A0-8534-43E1-970B-AAB4160BF900}" type="slidenum">
              <a:rPr lang="en-US" smtClean="0"/>
              <a:t>‹#›</a:t>
            </a:fld>
            <a:endParaRPr lang="en-US"/>
          </a:p>
        </p:txBody>
      </p:sp>
    </p:spTree>
    <p:extLst>
      <p:ext uri="{BB962C8B-B14F-4D97-AF65-F5344CB8AC3E}">
        <p14:creationId xmlns:p14="http://schemas.microsoft.com/office/powerpoint/2010/main" val="371804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kidshealth.org/en/teens/hepatitis.html" TargetMode="External"/><Relationship Id="rId2" Type="http://schemas.openxmlformats.org/officeDocument/2006/relationships/hyperlink" Target="https://kidshealth.org/en/teens/std-hiv.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wzvZNQKowMU" TargetMode="External"/><Relationship Id="rId2" Type="http://schemas.openxmlformats.org/officeDocument/2006/relationships/hyperlink" Target="https://youtu.be/N_0PSZ59Aw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cience.org.au/curious/people-medicine/drugs-spor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kidshealth.org/en/teens/steroid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9903-B8E4-42BE-9CEF-99103545C162}"/>
              </a:ext>
            </a:extLst>
          </p:cNvPr>
          <p:cNvSpPr>
            <a:spLocks noGrp="1"/>
          </p:cNvSpPr>
          <p:nvPr>
            <p:ph type="ctrTitle"/>
          </p:nvPr>
        </p:nvSpPr>
        <p:spPr/>
        <p:txBody>
          <a:bodyPr/>
          <a:lstStyle/>
          <a:p>
            <a:r>
              <a:rPr lang="en-US" dirty="0"/>
              <a:t>SUPPLEMENTS AND SUBSTANCES </a:t>
            </a:r>
          </a:p>
        </p:txBody>
      </p:sp>
      <p:sp>
        <p:nvSpPr>
          <p:cNvPr id="3" name="Subtitle 2">
            <a:extLst>
              <a:ext uri="{FF2B5EF4-FFF2-40B4-BE49-F238E27FC236}">
                <a16:creationId xmlns:a16="http://schemas.microsoft.com/office/drawing/2014/main" id="{AEA42A59-BBC9-4988-9EBD-9D1CE74C454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95088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965C-E429-4F30-8D06-BEE3D7DCD7A7}"/>
              </a:ext>
            </a:extLst>
          </p:cNvPr>
          <p:cNvSpPr>
            <a:spLocks noGrp="1"/>
          </p:cNvSpPr>
          <p:nvPr>
            <p:ph type="title"/>
          </p:nvPr>
        </p:nvSpPr>
        <p:spPr/>
        <p:txBody>
          <a:bodyPr/>
          <a:lstStyle/>
          <a:p>
            <a:r>
              <a:rPr lang="en-US" dirty="0"/>
              <a:t>Anabolic Steroids</a:t>
            </a:r>
          </a:p>
        </p:txBody>
      </p:sp>
      <p:sp>
        <p:nvSpPr>
          <p:cNvPr id="3" name="Content Placeholder 2">
            <a:extLst>
              <a:ext uri="{FF2B5EF4-FFF2-40B4-BE49-F238E27FC236}">
                <a16:creationId xmlns:a16="http://schemas.microsoft.com/office/drawing/2014/main" id="{3B1EBF5B-12D1-4D51-8CA0-3C96D1ED5C0E}"/>
              </a:ext>
            </a:extLst>
          </p:cNvPr>
          <p:cNvSpPr>
            <a:spLocks noGrp="1"/>
          </p:cNvSpPr>
          <p:nvPr>
            <p:ph idx="1"/>
          </p:nvPr>
        </p:nvSpPr>
        <p:spPr>
          <a:xfrm>
            <a:off x="495299" y="3429000"/>
            <a:ext cx="11696701" cy="4351338"/>
          </a:xfrm>
        </p:spPr>
        <p:txBody>
          <a:bodyPr>
            <a:normAutofit/>
          </a:bodyPr>
          <a:lstStyle/>
          <a:p>
            <a:r>
              <a:rPr lang="en-US" dirty="0"/>
              <a:t>Synthetic, (human-made), variations of the male sex hormone </a:t>
            </a:r>
            <a:r>
              <a:rPr lang="en-US" b="1" u="sng" dirty="0"/>
              <a:t>testosterone</a:t>
            </a:r>
            <a:r>
              <a:rPr lang="en-US" dirty="0"/>
              <a:t>. </a:t>
            </a:r>
          </a:p>
          <a:p>
            <a:r>
              <a:rPr lang="en-US" dirty="0">
                <a:solidFill>
                  <a:schemeClr val="accent1"/>
                </a:solidFill>
              </a:rPr>
              <a:t>The proper term: anabolic-androgenic steroids. </a:t>
            </a:r>
          </a:p>
          <a:p>
            <a:r>
              <a:rPr lang="en-US" dirty="0">
                <a:solidFill>
                  <a:schemeClr val="accent1"/>
                </a:solidFill>
              </a:rPr>
              <a:t>"Anabolic" refers to </a:t>
            </a:r>
            <a:r>
              <a:rPr lang="en-US" b="1" dirty="0">
                <a:solidFill>
                  <a:schemeClr val="accent1"/>
                </a:solidFill>
              </a:rPr>
              <a:t>muscle building</a:t>
            </a:r>
            <a:r>
              <a:rPr lang="en-US" dirty="0">
                <a:solidFill>
                  <a:schemeClr val="accent1"/>
                </a:solidFill>
              </a:rPr>
              <a:t>, </a:t>
            </a:r>
          </a:p>
          <a:p>
            <a:r>
              <a:rPr lang="en-US" dirty="0">
                <a:solidFill>
                  <a:schemeClr val="accent1"/>
                </a:solidFill>
              </a:rPr>
              <a:t>“Androgenic" refers to increased male sex characteristics.</a:t>
            </a:r>
          </a:p>
          <a:p>
            <a:endParaRPr lang="en-US" dirty="0"/>
          </a:p>
        </p:txBody>
      </p:sp>
      <p:pic>
        <p:nvPicPr>
          <p:cNvPr id="1026" name="Picture 2" descr="Steroids and Coaching Ethics | Biolayne">
            <a:extLst>
              <a:ext uri="{FF2B5EF4-FFF2-40B4-BE49-F238E27FC236}">
                <a16:creationId xmlns:a16="http://schemas.microsoft.com/office/drawing/2014/main" id="{AB86B7EA-0D90-4B25-8E15-5A4B131E7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0214" y="20096"/>
            <a:ext cx="440055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230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How do anabolic Steroids Work?</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normAutofit lnSpcReduction="10000"/>
          </a:bodyPr>
          <a:lstStyle/>
          <a:p>
            <a:r>
              <a:rPr lang="en-US" dirty="0"/>
              <a:t>Stimulate muscle tissue to </a:t>
            </a:r>
            <a:r>
              <a:rPr lang="en-US" b="1" u="sng" dirty="0"/>
              <a:t>grow</a:t>
            </a:r>
            <a:r>
              <a:rPr lang="en-US" dirty="0"/>
              <a:t> and "bulk up" in response to training by mimicking the effect of naturally produced testosterone on the body.</a:t>
            </a:r>
          </a:p>
          <a:p>
            <a:r>
              <a:rPr lang="en-US" dirty="0"/>
              <a:t>Anabolic steroids can remain in the body anywhere from a </a:t>
            </a:r>
            <a:r>
              <a:rPr lang="en-US" b="1" u="sng" dirty="0"/>
              <a:t>couple of days </a:t>
            </a:r>
            <a:r>
              <a:rPr lang="en-US" dirty="0"/>
              <a:t>to about a </a:t>
            </a:r>
            <a:r>
              <a:rPr lang="en-US" b="1" u="sng" dirty="0"/>
              <a:t>year. </a:t>
            </a:r>
          </a:p>
          <a:p>
            <a:r>
              <a:rPr lang="en-US" dirty="0">
                <a:solidFill>
                  <a:schemeClr val="accent1"/>
                </a:solidFill>
              </a:rPr>
              <a:t>Steroids have become popular because they may improve endurance, strength, and muscle mass. However, research has not shown that steroids improve skill, agility, or athletic performance.</a:t>
            </a:r>
          </a:p>
        </p:txBody>
      </p:sp>
    </p:spTree>
    <p:extLst>
      <p:ext uri="{BB962C8B-B14F-4D97-AF65-F5344CB8AC3E}">
        <p14:creationId xmlns:p14="http://schemas.microsoft.com/office/powerpoint/2010/main" val="4288570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Risks for Girls</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normAutofit/>
          </a:bodyPr>
          <a:lstStyle/>
          <a:p>
            <a:pPr fontAlgn="base"/>
            <a:r>
              <a:rPr lang="en-US" dirty="0"/>
              <a:t>increased </a:t>
            </a:r>
            <a:r>
              <a:rPr lang="en-US" b="1" u="sng" dirty="0"/>
              <a:t>facial and body hair </a:t>
            </a:r>
            <a:r>
              <a:rPr lang="en-US" dirty="0"/>
              <a:t>growth</a:t>
            </a:r>
          </a:p>
          <a:p>
            <a:pPr fontAlgn="base"/>
            <a:r>
              <a:rPr lang="en-US" dirty="0"/>
              <a:t>development of </a:t>
            </a:r>
            <a:r>
              <a:rPr lang="en-US" b="1" u="sng" dirty="0"/>
              <a:t>masculine traits</a:t>
            </a:r>
            <a:r>
              <a:rPr lang="en-US" dirty="0"/>
              <a:t>, such as deepening of the voice, and loss of feminine body characteristics, such as shrinking of the breasts</a:t>
            </a:r>
          </a:p>
          <a:p>
            <a:pPr fontAlgn="base"/>
            <a:r>
              <a:rPr lang="en-US" dirty="0"/>
              <a:t>enlargement of the clitoris</a:t>
            </a:r>
          </a:p>
          <a:p>
            <a:pPr fontAlgn="base"/>
            <a:r>
              <a:rPr lang="en-US" dirty="0"/>
              <a:t>menstrual cycle changes</a:t>
            </a:r>
          </a:p>
          <a:p>
            <a:endParaRPr lang="en-US" dirty="0"/>
          </a:p>
        </p:txBody>
      </p:sp>
    </p:spTree>
    <p:extLst>
      <p:ext uri="{BB962C8B-B14F-4D97-AF65-F5344CB8AC3E}">
        <p14:creationId xmlns:p14="http://schemas.microsoft.com/office/powerpoint/2010/main" val="366852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Risk for Guys</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lstStyle/>
          <a:p>
            <a:pPr fontAlgn="base"/>
            <a:r>
              <a:rPr lang="en-US" dirty="0"/>
              <a:t>testicular shrinkage</a:t>
            </a:r>
          </a:p>
          <a:p>
            <a:pPr fontAlgn="base"/>
            <a:r>
              <a:rPr lang="en-US" dirty="0"/>
              <a:t>pain when urinating</a:t>
            </a:r>
          </a:p>
          <a:p>
            <a:pPr fontAlgn="base"/>
            <a:r>
              <a:rPr lang="en-US" dirty="0"/>
              <a:t>breast development</a:t>
            </a:r>
          </a:p>
          <a:p>
            <a:pPr fontAlgn="base"/>
            <a:r>
              <a:rPr lang="en-US" dirty="0"/>
              <a:t>impotence (inability to get an erection)</a:t>
            </a:r>
          </a:p>
          <a:p>
            <a:pPr fontAlgn="base"/>
            <a:r>
              <a:rPr lang="en-US" dirty="0"/>
              <a:t>reduced sperm count and infertility</a:t>
            </a:r>
          </a:p>
          <a:p>
            <a:endParaRPr lang="en-US" dirty="0"/>
          </a:p>
        </p:txBody>
      </p:sp>
    </p:spTree>
    <p:extLst>
      <p:ext uri="{BB962C8B-B14F-4D97-AF65-F5344CB8AC3E}">
        <p14:creationId xmlns:p14="http://schemas.microsoft.com/office/powerpoint/2010/main" val="989267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Any Side Effects?</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a:xfrm>
            <a:off x="838200" y="1825625"/>
            <a:ext cx="10515600" cy="4667250"/>
          </a:xfrm>
        </p:spPr>
        <p:txBody>
          <a:bodyPr>
            <a:normAutofit fontScale="55000" lnSpcReduction="20000"/>
          </a:bodyPr>
          <a:lstStyle/>
          <a:p>
            <a:pPr fontAlgn="base"/>
            <a:r>
              <a:rPr lang="en-US" sz="5800" dirty="0"/>
              <a:t>acne</a:t>
            </a:r>
          </a:p>
          <a:p>
            <a:pPr fontAlgn="base"/>
            <a:r>
              <a:rPr lang="en-US" sz="5800" dirty="0"/>
              <a:t>premature balding or hair loss</a:t>
            </a:r>
          </a:p>
          <a:p>
            <a:pPr fontAlgn="base"/>
            <a:r>
              <a:rPr lang="en-US" sz="5800" dirty="0"/>
              <a:t>weight gain</a:t>
            </a:r>
          </a:p>
          <a:p>
            <a:pPr fontAlgn="base"/>
            <a:r>
              <a:rPr lang="en-US" sz="5800" dirty="0"/>
              <a:t>mood swings</a:t>
            </a:r>
          </a:p>
          <a:p>
            <a:pPr fontAlgn="base"/>
            <a:r>
              <a:rPr lang="en-US" sz="5800" dirty="0"/>
              <a:t>aggression</a:t>
            </a:r>
          </a:p>
          <a:p>
            <a:pPr fontAlgn="base"/>
            <a:r>
              <a:rPr lang="en-US" dirty="0"/>
              <a:t>problems sleeping</a:t>
            </a:r>
          </a:p>
          <a:p>
            <a:pPr fontAlgn="base"/>
            <a:r>
              <a:rPr lang="en-US" dirty="0"/>
              <a:t>high blood pressure</a:t>
            </a:r>
          </a:p>
          <a:p>
            <a:pPr fontAlgn="base"/>
            <a:r>
              <a:rPr lang="en-US" dirty="0"/>
              <a:t>greater chance of injuring muscles and tendons</a:t>
            </a:r>
          </a:p>
          <a:p>
            <a:pPr fontAlgn="base"/>
            <a:r>
              <a:rPr lang="en-US" dirty="0"/>
              <a:t>jaundice (yellowing of the skin); liver damage</a:t>
            </a:r>
          </a:p>
          <a:p>
            <a:pPr fontAlgn="base"/>
            <a:r>
              <a:rPr lang="en-US" dirty="0"/>
              <a:t>stunted growth</a:t>
            </a:r>
          </a:p>
          <a:p>
            <a:pPr fontAlgn="base"/>
            <a:r>
              <a:rPr lang="en-US" dirty="0"/>
              <a:t>increased risk of developing heart disease, blood clots, stroke, and some types of cancer</a:t>
            </a:r>
          </a:p>
          <a:p>
            <a:endParaRPr lang="en-US" dirty="0"/>
          </a:p>
        </p:txBody>
      </p:sp>
    </p:spTree>
    <p:extLst>
      <p:ext uri="{BB962C8B-B14F-4D97-AF65-F5344CB8AC3E}">
        <p14:creationId xmlns:p14="http://schemas.microsoft.com/office/powerpoint/2010/main" val="428836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1A1C-A667-4AFA-AD0C-1B186A05CCC1}"/>
              </a:ext>
            </a:extLst>
          </p:cNvPr>
          <p:cNvSpPr>
            <a:spLocks noGrp="1"/>
          </p:cNvSpPr>
          <p:nvPr>
            <p:ph type="title"/>
          </p:nvPr>
        </p:nvSpPr>
        <p:spPr/>
        <p:txBody>
          <a:bodyPr/>
          <a:lstStyle/>
          <a:p>
            <a:r>
              <a:rPr lang="en-US" dirty="0"/>
              <a:t>Psychological Effects “</a:t>
            </a:r>
            <a:r>
              <a:rPr lang="en-US" dirty="0" err="1"/>
              <a:t>Roid</a:t>
            </a:r>
            <a:r>
              <a:rPr lang="en-US" dirty="0"/>
              <a:t> Rage”</a:t>
            </a:r>
          </a:p>
        </p:txBody>
      </p:sp>
      <p:sp>
        <p:nvSpPr>
          <p:cNvPr id="3" name="Content Placeholder 2">
            <a:extLst>
              <a:ext uri="{FF2B5EF4-FFF2-40B4-BE49-F238E27FC236}">
                <a16:creationId xmlns:a16="http://schemas.microsoft.com/office/drawing/2014/main" id="{F0E9696F-F73F-492C-BFAE-18306C358557}"/>
              </a:ext>
            </a:extLst>
          </p:cNvPr>
          <p:cNvSpPr>
            <a:spLocks noGrp="1"/>
          </p:cNvSpPr>
          <p:nvPr>
            <p:ph idx="1"/>
          </p:nvPr>
        </p:nvSpPr>
        <p:spPr/>
        <p:txBody>
          <a:bodyPr>
            <a:normAutofit fontScale="85000" lnSpcReduction="20000"/>
          </a:bodyPr>
          <a:lstStyle/>
          <a:p>
            <a:pPr fontAlgn="base"/>
            <a:r>
              <a:rPr lang="en-US" b="1" u="sng" dirty="0"/>
              <a:t>Aggressive </a:t>
            </a:r>
            <a:r>
              <a:rPr lang="en-US" dirty="0"/>
              <a:t>or combative, </a:t>
            </a:r>
          </a:p>
          <a:p>
            <a:pPr fontAlgn="base"/>
            <a:r>
              <a:rPr lang="en-US" b="1" u="sng" dirty="0"/>
              <a:t>Delusions</a:t>
            </a:r>
            <a:r>
              <a:rPr lang="en-US" dirty="0"/>
              <a:t>: believe things that aren't true.</a:t>
            </a:r>
          </a:p>
          <a:p>
            <a:pPr fontAlgn="base"/>
            <a:r>
              <a:rPr lang="en-US" b="1" u="sng" dirty="0"/>
              <a:t>Paranoia</a:t>
            </a:r>
            <a:r>
              <a:rPr lang="en-US" dirty="0"/>
              <a:t>: have extreme feelings of mistrust or fear  </a:t>
            </a:r>
          </a:p>
          <a:p>
            <a:pPr fontAlgn="base"/>
            <a:r>
              <a:rPr lang="en-US" dirty="0"/>
              <a:t>Higher risk for using other drugs, such as alcohol or cocaine, often to counteract some of the negative effects of steroids.</a:t>
            </a:r>
          </a:p>
          <a:p>
            <a:pPr fontAlgn="base"/>
            <a:r>
              <a:rPr lang="en-US" dirty="0"/>
              <a:t>Steroid users who inject the drugs with a needle are at risk for infection with </a:t>
            </a:r>
            <a:r>
              <a:rPr lang="en-US" u="sng" dirty="0">
                <a:hlinkClick r:id="rId2"/>
              </a:rPr>
              <a:t>HIV (human immunodeficiency virus)</a:t>
            </a:r>
            <a:r>
              <a:rPr lang="en-US" dirty="0"/>
              <a:t>, the virus that causes AIDS, if they share needles with other users. People who use dirty needles are also at risk for contracting </a:t>
            </a:r>
            <a:r>
              <a:rPr lang="en-US" u="sng" dirty="0">
                <a:hlinkClick r:id="rId3"/>
              </a:rPr>
              <a:t>hepatitis</a:t>
            </a:r>
            <a:r>
              <a:rPr lang="en-US" dirty="0"/>
              <a:t>, a liver disease, or bacterial endocarditis, an infection of the inner lining of the heart.</a:t>
            </a:r>
          </a:p>
          <a:p>
            <a:endParaRPr lang="en-US" dirty="0"/>
          </a:p>
        </p:txBody>
      </p:sp>
    </p:spTree>
    <p:extLst>
      <p:ext uri="{BB962C8B-B14F-4D97-AF65-F5344CB8AC3E}">
        <p14:creationId xmlns:p14="http://schemas.microsoft.com/office/powerpoint/2010/main" val="4039498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normAutofit fontScale="90000"/>
          </a:bodyPr>
          <a:lstStyle/>
          <a:p>
            <a:r>
              <a:rPr lang="en-US" dirty="0"/>
              <a:t>Who uses them? </a:t>
            </a:r>
            <a:br>
              <a:rPr lang="en-US" dirty="0"/>
            </a:br>
            <a:r>
              <a:rPr lang="en-US" dirty="0"/>
              <a:t>Body Builders, Professional Athletes, Average Joe </a:t>
            </a:r>
          </a:p>
        </p:txBody>
      </p:sp>
      <p:pic>
        <p:nvPicPr>
          <p:cNvPr id="2050" name="Picture 2" descr="The Future of Steroids and Performance Enhancers | Muscle &amp;amp; Fitness">
            <a:extLst>
              <a:ext uri="{FF2B5EF4-FFF2-40B4-BE49-F238E27FC236}">
                <a16:creationId xmlns:a16="http://schemas.microsoft.com/office/drawing/2014/main" id="{36B421CB-5ACA-4402-99EB-CDB51B42485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66331" y="1870297"/>
            <a:ext cx="7170174" cy="3969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572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07B03-A7B3-483E-8AA4-528DBBD19ABE}"/>
              </a:ext>
            </a:extLst>
          </p:cNvPr>
          <p:cNvSpPr>
            <a:spLocks noGrp="1"/>
          </p:cNvSpPr>
          <p:nvPr>
            <p:ph type="title"/>
          </p:nvPr>
        </p:nvSpPr>
        <p:spPr/>
        <p:txBody>
          <a:bodyPr/>
          <a:lstStyle/>
          <a:p>
            <a:r>
              <a:rPr lang="en-US" dirty="0"/>
              <a:t>Lance Armstrong</a:t>
            </a:r>
          </a:p>
        </p:txBody>
      </p:sp>
      <p:sp>
        <p:nvSpPr>
          <p:cNvPr id="3" name="Content Placeholder 2">
            <a:extLst>
              <a:ext uri="{FF2B5EF4-FFF2-40B4-BE49-F238E27FC236}">
                <a16:creationId xmlns:a16="http://schemas.microsoft.com/office/drawing/2014/main" id="{2B0C82AD-9B73-4D89-A522-7D599F4E8F6C}"/>
              </a:ext>
            </a:extLst>
          </p:cNvPr>
          <p:cNvSpPr>
            <a:spLocks noGrp="1"/>
          </p:cNvSpPr>
          <p:nvPr>
            <p:ph idx="1"/>
          </p:nvPr>
        </p:nvSpPr>
        <p:spPr>
          <a:xfrm>
            <a:off x="288173" y="3045360"/>
            <a:ext cx="11903827" cy="4351338"/>
          </a:xfrm>
        </p:spPr>
        <p:txBody>
          <a:bodyPr>
            <a:normAutofit/>
          </a:bodyPr>
          <a:lstStyle/>
          <a:p>
            <a:r>
              <a:rPr lang="en-US" dirty="0"/>
              <a:t>7 time winner of Tour de France. </a:t>
            </a:r>
          </a:p>
          <a:p>
            <a:r>
              <a:rPr lang="en-US" dirty="0"/>
              <a:t>October 22, 2012, formally stripped of the seven Tour de France titles he won from 1999 to 2005 and </a:t>
            </a:r>
            <a:r>
              <a:rPr lang="en-US" b="1" dirty="0"/>
              <a:t>banned for life</a:t>
            </a:r>
            <a:r>
              <a:rPr lang="en-US" dirty="0"/>
              <a:t> from competitive cycling after being charged with systematically using illicit performance-enhancing drugs and blood transfusions as well as demanding that some of his Tour teammates dope in order to help him win races. </a:t>
            </a:r>
          </a:p>
          <a:p>
            <a:endParaRPr lang="en-US" dirty="0"/>
          </a:p>
        </p:txBody>
      </p:sp>
      <p:pic>
        <p:nvPicPr>
          <p:cNvPr id="1030" name="Picture 6" descr="Lance Armstrong; Guilty or Not Guilty? That Is The Question | LATF USA">
            <a:extLst>
              <a:ext uri="{FF2B5EF4-FFF2-40B4-BE49-F238E27FC236}">
                <a16:creationId xmlns:a16="http://schemas.microsoft.com/office/drawing/2014/main" id="{C6ACDA6B-F008-46F5-B27E-D5EDFC2D1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9193" y="0"/>
            <a:ext cx="5094634" cy="304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282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Lance Armstrong</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p:txBody>
          <a:bodyPr>
            <a:normAutofit/>
          </a:bodyPr>
          <a:lstStyle/>
          <a:p>
            <a:endParaRPr lang="en-US" dirty="0">
              <a:hlinkClick r:id="rId2"/>
            </a:endParaRPr>
          </a:p>
          <a:p>
            <a:endParaRPr lang="en-US" dirty="0">
              <a:hlinkClick r:id="rId2"/>
            </a:endParaRPr>
          </a:p>
          <a:p>
            <a:r>
              <a:rPr lang="en-US" dirty="0">
                <a:hlinkClick r:id="rId2"/>
              </a:rPr>
              <a:t>Confession on Oprah</a:t>
            </a:r>
          </a:p>
          <a:p>
            <a:r>
              <a:rPr lang="en-US" dirty="0">
                <a:hlinkClick r:id="rId2"/>
              </a:rPr>
              <a:t>https://youtu.be/N_0PSZ59Aws</a:t>
            </a:r>
            <a:endParaRPr lang="en-US" dirty="0"/>
          </a:p>
          <a:p>
            <a:endParaRPr lang="en-US" dirty="0"/>
          </a:p>
          <a:p>
            <a:r>
              <a:rPr lang="en-US" dirty="0"/>
              <a:t>I’d do it again</a:t>
            </a:r>
          </a:p>
          <a:p>
            <a:r>
              <a:rPr lang="en-US" dirty="0">
                <a:hlinkClick r:id="rId3"/>
              </a:rPr>
              <a:t>https://youtu.be/wzvZNQKowMU</a:t>
            </a:r>
            <a:endParaRPr lang="en-US" dirty="0"/>
          </a:p>
          <a:p>
            <a:endParaRPr lang="en-US" dirty="0"/>
          </a:p>
          <a:p>
            <a:endParaRPr lang="en-US" dirty="0"/>
          </a:p>
        </p:txBody>
      </p:sp>
    </p:spTree>
    <p:extLst>
      <p:ext uri="{BB962C8B-B14F-4D97-AF65-F5344CB8AC3E}">
        <p14:creationId xmlns:p14="http://schemas.microsoft.com/office/powerpoint/2010/main" val="2054184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73842-3F3C-4FFB-8F49-00D8B03F17F4}"/>
              </a:ext>
            </a:extLst>
          </p:cNvPr>
          <p:cNvSpPr>
            <a:spLocks noGrp="1"/>
          </p:cNvSpPr>
          <p:nvPr>
            <p:ph type="title"/>
          </p:nvPr>
        </p:nvSpPr>
        <p:spPr/>
        <p:txBody>
          <a:bodyPr/>
          <a:lstStyle/>
          <a:p>
            <a:br>
              <a:rPr lang="en-US" dirty="0"/>
            </a:br>
            <a:r>
              <a:rPr lang="en-US" dirty="0"/>
              <a:t>Russia in the Olympics</a:t>
            </a:r>
          </a:p>
        </p:txBody>
      </p:sp>
      <p:sp>
        <p:nvSpPr>
          <p:cNvPr id="3" name="Content Placeholder 2">
            <a:extLst>
              <a:ext uri="{FF2B5EF4-FFF2-40B4-BE49-F238E27FC236}">
                <a16:creationId xmlns:a16="http://schemas.microsoft.com/office/drawing/2014/main" id="{EEB3FCD5-4B81-4FE2-806F-9CB52AC51BE1}"/>
              </a:ext>
            </a:extLst>
          </p:cNvPr>
          <p:cNvSpPr>
            <a:spLocks noGrp="1"/>
          </p:cNvSpPr>
          <p:nvPr>
            <p:ph idx="1"/>
          </p:nvPr>
        </p:nvSpPr>
        <p:spPr/>
        <p:txBody>
          <a:bodyPr/>
          <a:lstStyle/>
          <a:p>
            <a:r>
              <a:rPr lang="en-US" dirty="0"/>
              <a:t>Banned from Olympics in 2016</a:t>
            </a:r>
          </a:p>
          <a:p>
            <a:endParaRPr lang="en-US" dirty="0"/>
          </a:p>
        </p:txBody>
      </p:sp>
    </p:spTree>
    <p:extLst>
      <p:ext uri="{BB962C8B-B14F-4D97-AF65-F5344CB8AC3E}">
        <p14:creationId xmlns:p14="http://schemas.microsoft.com/office/powerpoint/2010/main" val="121285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0CE6A-3273-4C6F-A372-96E86BB1B1A5}"/>
              </a:ext>
            </a:extLst>
          </p:cNvPr>
          <p:cNvSpPr>
            <a:spLocks noGrp="1"/>
          </p:cNvSpPr>
          <p:nvPr>
            <p:ph type="title"/>
          </p:nvPr>
        </p:nvSpPr>
        <p:spPr/>
        <p:txBody>
          <a:bodyPr/>
          <a:lstStyle/>
          <a:p>
            <a:r>
              <a:rPr lang="en-US" i="1" dirty="0"/>
              <a:t>Dietary </a:t>
            </a:r>
            <a:r>
              <a:rPr lang="en-US" dirty="0"/>
              <a:t>Supplements</a:t>
            </a:r>
          </a:p>
        </p:txBody>
      </p:sp>
      <p:sp>
        <p:nvSpPr>
          <p:cNvPr id="3" name="Content Placeholder 2">
            <a:extLst>
              <a:ext uri="{FF2B5EF4-FFF2-40B4-BE49-F238E27FC236}">
                <a16:creationId xmlns:a16="http://schemas.microsoft.com/office/drawing/2014/main" id="{FDBB4B77-B515-4EF6-8B97-C76DCA41D9AC}"/>
              </a:ext>
            </a:extLst>
          </p:cNvPr>
          <p:cNvSpPr>
            <a:spLocks noGrp="1"/>
          </p:cNvSpPr>
          <p:nvPr>
            <p:ph idx="1"/>
          </p:nvPr>
        </p:nvSpPr>
        <p:spPr/>
        <p:txBody>
          <a:bodyPr/>
          <a:lstStyle/>
          <a:p>
            <a:r>
              <a:rPr lang="en-US" dirty="0"/>
              <a:t>Manufactured </a:t>
            </a:r>
            <a:r>
              <a:rPr lang="en-US" b="1" u="sng" dirty="0"/>
              <a:t>Vitamins, minerals, herbs,</a:t>
            </a:r>
            <a:r>
              <a:rPr lang="en-US" dirty="0"/>
              <a:t> to supplement one's diet </a:t>
            </a:r>
          </a:p>
          <a:p>
            <a:r>
              <a:rPr lang="en-US" dirty="0"/>
              <a:t>pill, capsule, tablet, powder, or liquid. </a:t>
            </a:r>
          </a:p>
          <a:p>
            <a:r>
              <a:rPr lang="en-US" dirty="0"/>
              <a:t>extracted from </a:t>
            </a:r>
            <a:r>
              <a:rPr lang="en-US" b="1" dirty="0"/>
              <a:t>food sources </a:t>
            </a:r>
            <a:r>
              <a:rPr lang="en-US" dirty="0"/>
              <a:t>or are </a:t>
            </a:r>
            <a:r>
              <a:rPr lang="en-US" b="1" dirty="0"/>
              <a:t>synthetic </a:t>
            </a:r>
            <a:r>
              <a:rPr lang="en-US" dirty="0"/>
              <a:t>(human-made)</a:t>
            </a:r>
          </a:p>
        </p:txBody>
      </p:sp>
    </p:spTree>
    <p:extLst>
      <p:ext uri="{BB962C8B-B14F-4D97-AF65-F5344CB8AC3E}">
        <p14:creationId xmlns:p14="http://schemas.microsoft.com/office/powerpoint/2010/main" val="424818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Blood Doping</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a:xfrm>
            <a:off x="838199" y="1825625"/>
            <a:ext cx="10952747" cy="4351338"/>
          </a:xfrm>
        </p:spPr>
        <p:txBody>
          <a:bodyPr>
            <a:normAutofit/>
          </a:bodyPr>
          <a:lstStyle/>
          <a:p>
            <a:r>
              <a:rPr lang="en-US" dirty="0"/>
              <a:t>I</a:t>
            </a:r>
            <a:r>
              <a:rPr lang="en-US" b="1" u="sng" dirty="0"/>
              <a:t>njecting </a:t>
            </a:r>
            <a:r>
              <a:rPr lang="en-US" dirty="0"/>
              <a:t>oxygenated </a:t>
            </a:r>
            <a:r>
              <a:rPr lang="en-US" b="1" u="sng" dirty="0"/>
              <a:t>blood</a:t>
            </a:r>
            <a:r>
              <a:rPr lang="en-US" dirty="0"/>
              <a:t> into an athlete before an event</a:t>
            </a:r>
          </a:p>
          <a:p>
            <a:r>
              <a:rPr lang="en-US" dirty="0"/>
              <a:t>Or injecting </a:t>
            </a:r>
            <a:r>
              <a:rPr lang="en-US" b="1" u="sng" dirty="0"/>
              <a:t>drugs</a:t>
            </a:r>
            <a:r>
              <a:rPr lang="en-US" dirty="0"/>
              <a:t> to make the body produce more red blood cells </a:t>
            </a:r>
          </a:p>
          <a:p>
            <a:pPr lvl="1"/>
            <a:r>
              <a:rPr lang="en-US" dirty="0"/>
              <a:t>Epoetin injection is</a:t>
            </a:r>
            <a:r>
              <a:rPr lang="en-US" b="1" dirty="0"/>
              <a:t> a man-made version of human erythropoietin</a:t>
            </a:r>
            <a:r>
              <a:rPr lang="en-US" dirty="0"/>
              <a:t> (EPO). </a:t>
            </a:r>
            <a:r>
              <a:rPr lang="en-US" dirty="0">
                <a:hlinkClick r:id="rId3"/>
              </a:rPr>
              <a:t>https://www.science.org.au/curious/people-medicine/drugs-sport</a:t>
            </a:r>
            <a:endParaRPr lang="en-US" dirty="0"/>
          </a:p>
          <a:p>
            <a:endParaRPr lang="en-US" dirty="0"/>
          </a:p>
          <a:p>
            <a:endParaRPr lang="en-US" dirty="0"/>
          </a:p>
        </p:txBody>
      </p:sp>
    </p:spTree>
    <p:extLst>
      <p:ext uri="{BB962C8B-B14F-4D97-AF65-F5344CB8AC3E}">
        <p14:creationId xmlns:p14="http://schemas.microsoft.com/office/powerpoint/2010/main" val="164018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Icarus on Netflix</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p:txBody>
          <a:bodyPr/>
          <a:lstStyle/>
          <a:p>
            <a:r>
              <a:rPr lang="en-US" dirty="0"/>
              <a:t>2017 Academy Award winning documentary film, </a:t>
            </a:r>
            <a:r>
              <a:rPr lang="en-US" i="1" dirty="0"/>
              <a:t>Icarus, </a:t>
            </a:r>
            <a:r>
              <a:rPr lang="en-US" dirty="0"/>
              <a:t>examines the history of blood doping in Russia.</a:t>
            </a:r>
          </a:p>
          <a:p>
            <a:endParaRPr lang="en-US" dirty="0"/>
          </a:p>
        </p:txBody>
      </p:sp>
    </p:spTree>
    <p:extLst>
      <p:ext uri="{BB962C8B-B14F-4D97-AF65-F5344CB8AC3E}">
        <p14:creationId xmlns:p14="http://schemas.microsoft.com/office/powerpoint/2010/main" val="365911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A6114-84F3-4F4D-948D-D5EDEF323C96}"/>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731841BE-96E7-4CC5-8E36-8E22FDFC85DC}"/>
              </a:ext>
            </a:extLst>
          </p:cNvPr>
          <p:cNvSpPr>
            <a:spLocks noGrp="1"/>
          </p:cNvSpPr>
          <p:nvPr>
            <p:ph idx="1"/>
          </p:nvPr>
        </p:nvSpPr>
        <p:spPr/>
        <p:txBody>
          <a:bodyPr>
            <a:normAutofit fontScale="92500" lnSpcReduction="10000"/>
          </a:bodyPr>
          <a:lstStyle/>
          <a:p>
            <a:pPr marL="742950" indent="-742950">
              <a:buFont typeface="+mj-lt"/>
              <a:buAutoNum type="arabicPeriod"/>
            </a:pPr>
            <a:r>
              <a:rPr lang="en-US"/>
              <a:t>(CRAAP Detection),</a:t>
            </a:r>
            <a:endParaRPr lang="en-US" dirty="0"/>
          </a:p>
          <a:p>
            <a:pPr marL="742950" indent="-742950">
              <a:buFont typeface="+mj-lt"/>
              <a:buAutoNum type="arabicPeriod"/>
            </a:pPr>
            <a:r>
              <a:rPr lang="en-US" b="1" dirty="0"/>
              <a:t>In class: </a:t>
            </a:r>
            <a:r>
              <a:rPr lang="en-US" dirty="0"/>
              <a:t>Performance Enhancer WS – pick any 5</a:t>
            </a:r>
          </a:p>
          <a:p>
            <a:pPr marL="742950" indent="-742950">
              <a:buFont typeface="+mj-lt"/>
              <a:buAutoNum type="arabicPeriod"/>
            </a:pPr>
            <a:r>
              <a:rPr lang="en-US" b="1" dirty="0"/>
              <a:t>Project: </a:t>
            </a:r>
            <a:r>
              <a:rPr lang="en-US" dirty="0"/>
              <a:t>Research Performance Enhancing Drugs used in profession Sports, 2 classes</a:t>
            </a:r>
          </a:p>
          <a:p>
            <a:pPr marL="742950" indent="-742950">
              <a:buFont typeface="+mj-lt"/>
              <a:buAutoNum type="arabicPeriod"/>
            </a:pPr>
            <a:endParaRPr lang="en-US" b="1" dirty="0"/>
          </a:p>
          <a:p>
            <a:pPr marL="0" indent="0">
              <a:buNone/>
            </a:pPr>
            <a:endParaRPr lang="en-US" b="1" dirty="0"/>
          </a:p>
          <a:p>
            <a:pPr marL="0" indent="0">
              <a:buNone/>
            </a:pPr>
            <a:endParaRPr lang="en-US" b="1" dirty="0"/>
          </a:p>
          <a:p>
            <a:r>
              <a:rPr lang="en-US" dirty="0">
                <a:solidFill>
                  <a:schemeClr val="bg1">
                    <a:lumMod val="95000"/>
                  </a:schemeClr>
                </a:solidFill>
              </a:rPr>
              <a:t>Write a paragraph summarizing Steroids</a:t>
            </a:r>
          </a:p>
        </p:txBody>
      </p:sp>
    </p:spTree>
    <p:extLst>
      <p:ext uri="{BB962C8B-B14F-4D97-AF65-F5344CB8AC3E}">
        <p14:creationId xmlns:p14="http://schemas.microsoft.com/office/powerpoint/2010/main" val="3302146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source</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p:txBody>
          <a:bodyPr/>
          <a:lstStyle/>
          <a:p>
            <a:r>
              <a:rPr lang="en-US" dirty="0">
                <a:hlinkClick r:id="rId2"/>
              </a:rPr>
              <a:t>https://kidshealth.org/en/teens/steroids.html</a:t>
            </a:r>
            <a:endParaRPr lang="en-US" dirty="0"/>
          </a:p>
          <a:p>
            <a:r>
              <a:rPr lang="en-US" dirty="0"/>
              <a:t> </a:t>
            </a:r>
          </a:p>
        </p:txBody>
      </p:sp>
    </p:spTree>
    <p:extLst>
      <p:ext uri="{BB962C8B-B14F-4D97-AF65-F5344CB8AC3E}">
        <p14:creationId xmlns:p14="http://schemas.microsoft.com/office/powerpoint/2010/main" val="320731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2BD97-DA19-477A-973E-806CDFC05BCF}"/>
              </a:ext>
            </a:extLst>
          </p:cNvPr>
          <p:cNvSpPr>
            <a:spLocks noGrp="1"/>
          </p:cNvSpPr>
          <p:nvPr>
            <p:ph type="title"/>
          </p:nvPr>
        </p:nvSpPr>
        <p:spPr/>
        <p:txBody>
          <a:bodyPr/>
          <a:lstStyle/>
          <a:p>
            <a:r>
              <a:rPr lang="en-US" i="1" dirty="0"/>
              <a:t>Performance Enhancing </a:t>
            </a:r>
            <a:r>
              <a:rPr lang="en-US" dirty="0"/>
              <a:t>Supplements</a:t>
            </a:r>
          </a:p>
        </p:txBody>
      </p:sp>
      <p:sp>
        <p:nvSpPr>
          <p:cNvPr id="3" name="Content Placeholder 2">
            <a:extLst>
              <a:ext uri="{FF2B5EF4-FFF2-40B4-BE49-F238E27FC236}">
                <a16:creationId xmlns:a16="http://schemas.microsoft.com/office/drawing/2014/main" id="{7F645918-6271-49F4-B69C-3B9FBD0EB71A}"/>
              </a:ext>
            </a:extLst>
          </p:cNvPr>
          <p:cNvSpPr>
            <a:spLocks noGrp="1"/>
          </p:cNvSpPr>
          <p:nvPr>
            <p:ph idx="1"/>
          </p:nvPr>
        </p:nvSpPr>
        <p:spPr>
          <a:xfrm>
            <a:off x="573505" y="2099678"/>
            <a:ext cx="10515600" cy="4351338"/>
          </a:xfrm>
        </p:spPr>
        <p:txBody>
          <a:bodyPr>
            <a:normAutofit/>
          </a:bodyPr>
          <a:lstStyle/>
          <a:p>
            <a:r>
              <a:rPr lang="en-US" dirty="0"/>
              <a:t>Called </a:t>
            </a:r>
            <a:r>
              <a:rPr lang="en-US" b="1" u="sng" dirty="0"/>
              <a:t>ergogenic aids, </a:t>
            </a:r>
          </a:p>
          <a:p>
            <a:r>
              <a:rPr lang="en-US" dirty="0"/>
              <a:t>Anything that gives you a </a:t>
            </a:r>
            <a:r>
              <a:rPr lang="en-US" b="1" u="sng" dirty="0"/>
              <a:t>mental</a:t>
            </a:r>
            <a:r>
              <a:rPr lang="en-US" dirty="0"/>
              <a:t> or </a:t>
            </a:r>
            <a:r>
              <a:rPr lang="en-US" b="1" u="sng" dirty="0"/>
              <a:t>physical </a:t>
            </a:r>
            <a:r>
              <a:rPr lang="en-US" dirty="0"/>
              <a:t>edge while exercising or competing.</a:t>
            </a:r>
          </a:p>
          <a:p>
            <a:r>
              <a:rPr lang="en-US" dirty="0"/>
              <a:t>Range from </a:t>
            </a:r>
            <a:r>
              <a:rPr lang="en-US" b="1" u="sng" dirty="0"/>
              <a:t>caffeine</a:t>
            </a:r>
            <a:r>
              <a:rPr lang="en-US" dirty="0"/>
              <a:t> and </a:t>
            </a:r>
            <a:r>
              <a:rPr lang="en-US" b="1" u="sng" dirty="0"/>
              <a:t>sports drinks </a:t>
            </a:r>
            <a:r>
              <a:rPr lang="en-US" dirty="0"/>
              <a:t>to </a:t>
            </a:r>
            <a:r>
              <a:rPr lang="en-US" b="1" u="sng" dirty="0"/>
              <a:t>illegal</a:t>
            </a:r>
            <a:r>
              <a:rPr lang="en-US" dirty="0"/>
              <a:t> substances</a:t>
            </a:r>
          </a:p>
        </p:txBody>
      </p:sp>
    </p:spTree>
    <p:extLst>
      <p:ext uri="{BB962C8B-B14F-4D97-AF65-F5344CB8AC3E}">
        <p14:creationId xmlns:p14="http://schemas.microsoft.com/office/powerpoint/2010/main" val="166585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4E7F-765C-411F-AF99-B6D89C7EEE12}"/>
              </a:ext>
            </a:extLst>
          </p:cNvPr>
          <p:cNvSpPr>
            <a:spLocks noGrp="1"/>
          </p:cNvSpPr>
          <p:nvPr>
            <p:ph type="title"/>
          </p:nvPr>
        </p:nvSpPr>
        <p:spPr/>
        <p:txBody>
          <a:bodyPr/>
          <a:lstStyle/>
          <a:p>
            <a:r>
              <a:rPr lang="en-US" dirty="0"/>
              <a:t>Performance Enhancing Supplements</a:t>
            </a:r>
          </a:p>
        </p:txBody>
      </p:sp>
      <p:sp>
        <p:nvSpPr>
          <p:cNvPr id="3" name="Content Placeholder 2">
            <a:extLst>
              <a:ext uri="{FF2B5EF4-FFF2-40B4-BE49-F238E27FC236}">
                <a16:creationId xmlns:a16="http://schemas.microsoft.com/office/drawing/2014/main" id="{6162C28D-BD24-4123-94FE-4D83D8C218E9}"/>
              </a:ext>
            </a:extLst>
          </p:cNvPr>
          <p:cNvSpPr>
            <a:spLocks noGrp="1"/>
          </p:cNvSpPr>
          <p:nvPr>
            <p:ph idx="1"/>
          </p:nvPr>
        </p:nvSpPr>
        <p:spPr>
          <a:xfrm>
            <a:off x="838201" y="1825625"/>
            <a:ext cx="5610726" cy="4351338"/>
          </a:xfrm>
        </p:spPr>
        <p:txBody>
          <a:bodyPr>
            <a:normAutofit/>
          </a:bodyPr>
          <a:lstStyle/>
          <a:p>
            <a:r>
              <a:rPr lang="en-US" dirty="0"/>
              <a:t>However, scientific proof of their effectiveness is sometimes </a:t>
            </a:r>
            <a:r>
              <a:rPr lang="en-US" b="1" dirty="0"/>
              <a:t>lacking </a:t>
            </a:r>
            <a:r>
              <a:rPr lang="en-US" dirty="0"/>
              <a:t>or </a:t>
            </a:r>
            <a:r>
              <a:rPr lang="en-US" b="1" dirty="0"/>
              <a:t>contradictory </a:t>
            </a:r>
            <a:r>
              <a:rPr lang="en-US" dirty="0"/>
              <a:t>(opposite).</a:t>
            </a:r>
          </a:p>
          <a:p>
            <a:r>
              <a:rPr lang="en-US" dirty="0"/>
              <a:t>Some are recognized as safe by Food and Drug Administration (FDA):</a:t>
            </a:r>
          </a:p>
        </p:txBody>
      </p:sp>
      <p:pic>
        <p:nvPicPr>
          <p:cNvPr id="5" name="Picture 4">
            <a:extLst>
              <a:ext uri="{FF2B5EF4-FFF2-40B4-BE49-F238E27FC236}">
                <a16:creationId xmlns:a16="http://schemas.microsoft.com/office/drawing/2014/main" id="{1E0B2D15-D6E1-4477-915D-5054565FEF95}"/>
              </a:ext>
            </a:extLst>
          </p:cNvPr>
          <p:cNvPicPr>
            <a:picLocks noChangeAspect="1"/>
          </p:cNvPicPr>
          <p:nvPr/>
        </p:nvPicPr>
        <p:blipFill>
          <a:blip r:embed="rId2"/>
          <a:stretch>
            <a:fillRect/>
          </a:stretch>
        </p:blipFill>
        <p:spPr>
          <a:xfrm>
            <a:off x="6448927" y="1825625"/>
            <a:ext cx="5548939" cy="3732964"/>
          </a:xfrm>
          <a:prstGeom prst="rect">
            <a:avLst/>
          </a:prstGeom>
        </p:spPr>
      </p:pic>
    </p:spTree>
    <p:extLst>
      <p:ext uri="{BB962C8B-B14F-4D97-AF65-F5344CB8AC3E}">
        <p14:creationId xmlns:p14="http://schemas.microsoft.com/office/powerpoint/2010/main" val="356284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24BF-5348-48CE-AECD-F7ADC43DAEFA}"/>
              </a:ext>
            </a:extLst>
          </p:cNvPr>
          <p:cNvSpPr>
            <a:spLocks noGrp="1"/>
          </p:cNvSpPr>
          <p:nvPr>
            <p:ph type="title"/>
          </p:nvPr>
        </p:nvSpPr>
        <p:spPr/>
        <p:txBody>
          <a:bodyPr/>
          <a:lstStyle/>
          <a:p>
            <a:r>
              <a:rPr lang="en-US" dirty="0"/>
              <a:t>Harmful or Illegal Ergogenic Aids</a:t>
            </a:r>
          </a:p>
        </p:txBody>
      </p:sp>
      <p:sp>
        <p:nvSpPr>
          <p:cNvPr id="3" name="Content Placeholder 2">
            <a:extLst>
              <a:ext uri="{FF2B5EF4-FFF2-40B4-BE49-F238E27FC236}">
                <a16:creationId xmlns:a16="http://schemas.microsoft.com/office/drawing/2014/main" id="{24A4E8CC-FE66-4215-A0CB-CED0871E7562}"/>
              </a:ext>
            </a:extLst>
          </p:cNvPr>
          <p:cNvSpPr>
            <a:spLocks noGrp="1"/>
          </p:cNvSpPr>
          <p:nvPr>
            <p:ph idx="1"/>
          </p:nvPr>
        </p:nvSpPr>
        <p:spPr/>
        <p:txBody>
          <a:bodyPr>
            <a:normAutofit fontScale="85000" lnSpcReduction="20000"/>
          </a:bodyPr>
          <a:lstStyle/>
          <a:p>
            <a:r>
              <a:rPr lang="en-US" dirty="0"/>
              <a:t>The NCAA and the Olympics commission have banned some substances because they offer an unfair advantage or can cause harm to the athlete.</a:t>
            </a:r>
          </a:p>
          <a:p>
            <a:endParaRPr lang="en-US" dirty="0"/>
          </a:p>
          <a:p>
            <a:r>
              <a:rPr lang="en-US" dirty="0"/>
              <a:t>Anabolic and other Steroids</a:t>
            </a:r>
          </a:p>
          <a:p>
            <a:r>
              <a:rPr lang="en-US" dirty="0"/>
              <a:t>DHEA (synthetic steroid)</a:t>
            </a:r>
          </a:p>
          <a:p>
            <a:r>
              <a:rPr lang="en-US" dirty="0"/>
              <a:t>Diuretics – make you pee</a:t>
            </a:r>
          </a:p>
          <a:p>
            <a:r>
              <a:rPr lang="en-US" dirty="0"/>
              <a:t>Blood doping – boosting red blood cells</a:t>
            </a:r>
          </a:p>
          <a:p>
            <a:r>
              <a:rPr lang="en-US" dirty="0"/>
              <a:t>Ephedrine – similar to adrenaline</a:t>
            </a:r>
          </a:p>
          <a:p>
            <a:r>
              <a:rPr lang="en-US" dirty="0"/>
              <a:t>HGH – human growth hormone</a:t>
            </a:r>
          </a:p>
          <a:p>
            <a:endParaRPr lang="en-US" dirty="0"/>
          </a:p>
          <a:p>
            <a:endParaRPr lang="en-US" dirty="0"/>
          </a:p>
        </p:txBody>
      </p:sp>
    </p:spTree>
    <p:extLst>
      <p:ext uri="{BB962C8B-B14F-4D97-AF65-F5344CB8AC3E}">
        <p14:creationId xmlns:p14="http://schemas.microsoft.com/office/powerpoint/2010/main" val="151631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FD468-7E41-493B-BD20-461058D36638}"/>
              </a:ext>
            </a:extLst>
          </p:cNvPr>
          <p:cNvSpPr>
            <a:spLocks noGrp="1"/>
          </p:cNvSpPr>
          <p:nvPr>
            <p:ph type="title"/>
          </p:nvPr>
        </p:nvSpPr>
        <p:spPr/>
        <p:txBody>
          <a:bodyPr/>
          <a:lstStyle/>
          <a:p>
            <a:r>
              <a:rPr lang="en-US" dirty="0"/>
              <a:t>Steroids</a:t>
            </a:r>
          </a:p>
        </p:txBody>
      </p:sp>
      <p:sp>
        <p:nvSpPr>
          <p:cNvPr id="3" name="Content Placeholder 2">
            <a:extLst>
              <a:ext uri="{FF2B5EF4-FFF2-40B4-BE49-F238E27FC236}">
                <a16:creationId xmlns:a16="http://schemas.microsoft.com/office/drawing/2014/main" id="{F2CF558E-4192-4718-B440-B83643CF0408}"/>
              </a:ext>
            </a:extLst>
          </p:cNvPr>
          <p:cNvSpPr>
            <a:spLocks noGrp="1"/>
          </p:cNvSpPr>
          <p:nvPr>
            <p:ph idx="1"/>
          </p:nvPr>
        </p:nvSpPr>
        <p:spPr/>
        <p:txBody>
          <a:bodyPr/>
          <a:lstStyle/>
          <a:p>
            <a:r>
              <a:rPr lang="en-US" dirty="0"/>
              <a:t>Naturally Produced in the body</a:t>
            </a:r>
          </a:p>
          <a:p>
            <a:r>
              <a:rPr lang="en-US" dirty="0"/>
              <a:t>Corticosteroids</a:t>
            </a:r>
          </a:p>
          <a:p>
            <a:r>
              <a:rPr lang="en-US" dirty="0"/>
              <a:t>Anabolic Steroids</a:t>
            </a:r>
          </a:p>
        </p:txBody>
      </p:sp>
    </p:spTree>
    <p:extLst>
      <p:ext uri="{BB962C8B-B14F-4D97-AF65-F5344CB8AC3E}">
        <p14:creationId xmlns:p14="http://schemas.microsoft.com/office/powerpoint/2010/main" val="15649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42B-D2BD-47AE-89BE-0801222820B5}"/>
              </a:ext>
            </a:extLst>
          </p:cNvPr>
          <p:cNvSpPr>
            <a:spLocks noGrp="1"/>
          </p:cNvSpPr>
          <p:nvPr>
            <p:ph type="title"/>
          </p:nvPr>
        </p:nvSpPr>
        <p:spPr/>
        <p:txBody>
          <a:bodyPr/>
          <a:lstStyle/>
          <a:p>
            <a:r>
              <a:rPr lang="en-US" dirty="0"/>
              <a:t>Naturally Produced Steroids </a:t>
            </a:r>
          </a:p>
        </p:txBody>
      </p:sp>
      <p:sp>
        <p:nvSpPr>
          <p:cNvPr id="3" name="Content Placeholder 2">
            <a:extLst>
              <a:ext uri="{FF2B5EF4-FFF2-40B4-BE49-F238E27FC236}">
                <a16:creationId xmlns:a16="http://schemas.microsoft.com/office/drawing/2014/main" id="{AE94B8BB-C38A-4627-9C3C-ADD26513C0AD}"/>
              </a:ext>
            </a:extLst>
          </p:cNvPr>
          <p:cNvSpPr>
            <a:spLocks noGrp="1"/>
          </p:cNvSpPr>
          <p:nvPr>
            <p:ph idx="1"/>
          </p:nvPr>
        </p:nvSpPr>
        <p:spPr>
          <a:xfrm>
            <a:off x="838200" y="1895964"/>
            <a:ext cx="10515600" cy="4351338"/>
          </a:xfrm>
        </p:spPr>
        <p:txBody>
          <a:bodyPr>
            <a:normAutofit fontScale="92500" lnSpcReduction="10000"/>
          </a:bodyPr>
          <a:lstStyle/>
          <a:p>
            <a:pPr lvl="1"/>
            <a:r>
              <a:rPr lang="en-US" dirty="0"/>
              <a:t>Part of cell membranes </a:t>
            </a:r>
          </a:p>
          <a:p>
            <a:pPr lvl="1"/>
            <a:r>
              <a:rPr lang="en-US" dirty="0"/>
              <a:t>Signaling molecules (like </a:t>
            </a:r>
            <a:r>
              <a:rPr lang="en-US" b="1" u="sng" dirty="0"/>
              <a:t>hormones</a:t>
            </a:r>
            <a:r>
              <a:rPr lang="en-US" dirty="0"/>
              <a:t>).</a:t>
            </a:r>
          </a:p>
          <a:p>
            <a:pPr lvl="1"/>
            <a:r>
              <a:rPr lang="en-US" dirty="0" err="1"/>
              <a:t>Eg.</a:t>
            </a:r>
            <a:r>
              <a:rPr lang="en-US" b="1" dirty="0"/>
              <a:t> testosterone – </a:t>
            </a:r>
            <a:r>
              <a:rPr lang="en-US" dirty="0"/>
              <a:t>helps</a:t>
            </a:r>
            <a:r>
              <a:rPr lang="en-US" b="1" dirty="0"/>
              <a:t> </a:t>
            </a:r>
            <a:r>
              <a:rPr lang="en-US" dirty="0"/>
              <a:t>body build muscle tissue, among other important bodily processes. </a:t>
            </a:r>
          </a:p>
          <a:p>
            <a:endParaRPr lang="en-US" dirty="0"/>
          </a:p>
          <a:p>
            <a:r>
              <a:rPr lang="en-US" dirty="0"/>
              <a:t>Steroid hormones </a:t>
            </a:r>
            <a:r>
              <a:rPr lang="en-US" u="sng" dirty="0"/>
              <a:t>help control metabolism, inflammation, immune functions, salt and water balance, </a:t>
            </a:r>
            <a:r>
              <a:rPr lang="en-US" dirty="0"/>
              <a:t>development of sexual characteristics, and the ability to withstand injury and illness.</a:t>
            </a:r>
          </a:p>
        </p:txBody>
      </p:sp>
    </p:spTree>
    <p:extLst>
      <p:ext uri="{BB962C8B-B14F-4D97-AF65-F5344CB8AC3E}">
        <p14:creationId xmlns:p14="http://schemas.microsoft.com/office/powerpoint/2010/main" val="348442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C391D-BE9C-4B37-A130-8A872DCE200E}"/>
              </a:ext>
            </a:extLst>
          </p:cNvPr>
          <p:cNvSpPr>
            <a:spLocks noGrp="1"/>
          </p:cNvSpPr>
          <p:nvPr>
            <p:ph type="title"/>
          </p:nvPr>
        </p:nvSpPr>
        <p:spPr/>
        <p:txBody>
          <a:bodyPr/>
          <a:lstStyle/>
          <a:p>
            <a:r>
              <a:rPr lang="en-US" b="1" dirty="0"/>
              <a:t>Corticosteroids</a:t>
            </a:r>
            <a:endParaRPr lang="en-US" dirty="0"/>
          </a:p>
        </p:txBody>
      </p:sp>
      <p:sp>
        <p:nvSpPr>
          <p:cNvPr id="3" name="Content Placeholder 2">
            <a:extLst>
              <a:ext uri="{FF2B5EF4-FFF2-40B4-BE49-F238E27FC236}">
                <a16:creationId xmlns:a16="http://schemas.microsoft.com/office/drawing/2014/main" id="{1570B620-8DF3-4DE4-B2E6-B186D00B4E6F}"/>
              </a:ext>
            </a:extLst>
          </p:cNvPr>
          <p:cNvSpPr>
            <a:spLocks noGrp="1"/>
          </p:cNvSpPr>
          <p:nvPr>
            <p:ph idx="1"/>
          </p:nvPr>
        </p:nvSpPr>
        <p:spPr/>
        <p:txBody>
          <a:bodyPr>
            <a:normAutofit fontScale="92500" lnSpcReduction="10000"/>
          </a:bodyPr>
          <a:lstStyle/>
          <a:p>
            <a:r>
              <a:rPr lang="en-US" dirty="0"/>
              <a:t>Man-made steroids</a:t>
            </a:r>
          </a:p>
          <a:p>
            <a:r>
              <a:rPr lang="en-US" dirty="0"/>
              <a:t>When taken in doses higher than the amount your body normally produces, steroids </a:t>
            </a:r>
            <a:r>
              <a:rPr lang="en-US" b="1" dirty="0"/>
              <a:t>reduce </a:t>
            </a:r>
            <a:r>
              <a:rPr lang="en-US" b="1" u="sng" dirty="0"/>
              <a:t>redness and swelling </a:t>
            </a:r>
            <a:r>
              <a:rPr lang="en-US" b="1" dirty="0"/>
              <a:t>(inflammation)</a:t>
            </a:r>
            <a:r>
              <a:rPr lang="en-US" dirty="0"/>
              <a:t>. </a:t>
            </a:r>
          </a:p>
          <a:p>
            <a:r>
              <a:rPr lang="en-US" dirty="0"/>
              <a:t>help with inflammatory conditions such as </a:t>
            </a:r>
            <a:r>
              <a:rPr lang="en-US" b="1" u="sng" dirty="0"/>
              <a:t>asthma</a:t>
            </a:r>
            <a:r>
              <a:rPr lang="en-US" dirty="0"/>
              <a:t> and </a:t>
            </a:r>
            <a:r>
              <a:rPr lang="en-US" b="1" u="sng" dirty="0"/>
              <a:t>eczema</a:t>
            </a:r>
            <a:r>
              <a:rPr lang="en-US" dirty="0"/>
              <a:t>. </a:t>
            </a:r>
          </a:p>
          <a:p>
            <a:r>
              <a:rPr lang="en-US" dirty="0"/>
              <a:t>Steroids also reduce the activity of the immune system, which is the body's natural </a:t>
            </a:r>
            <a:r>
              <a:rPr lang="en-US" dirty="0" err="1"/>
              <a:t>defence</a:t>
            </a:r>
            <a:r>
              <a:rPr lang="en-US" dirty="0"/>
              <a:t> against illness and infection.</a:t>
            </a:r>
          </a:p>
          <a:p>
            <a:endParaRPr lang="en-US" dirty="0"/>
          </a:p>
        </p:txBody>
      </p:sp>
    </p:spTree>
    <p:extLst>
      <p:ext uri="{BB962C8B-B14F-4D97-AF65-F5344CB8AC3E}">
        <p14:creationId xmlns:p14="http://schemas.microsoft.com/office/powerpoint/2010/main" val="77611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D5CDA-028F-46CC-8960-DF137E1E6803}"/>
              </a:ext>
            </a:extLst>
          </p:cNvPr>
          <p:cNvSpPr>
            <a:spLocks noGrp="1"/>
          </p:cNvSpPr>
          <p:nvPr>
            <p:ph type="title"/>
          </p:nvPr>
        </p:nvSpPr>
        <p:spPr/>
        <p:txBody>
          <a:bodyPr/>
          <a:lstStyle/>
          <a:p>
            <a:r>
              <a:rPr lang="en-US" dirty="0"/>
              <a:t>How do you take them?</a:t>
            </a:r>
          </a:p>
        </p:txBody>
      </p:sp>
      <p:sp>
        <p:nvSpPr>
          <p:cNvPr id="3" name="Content Placeholder 2">
            <a:extLst>
              <a:ext uri="{FF2B5EF4-FFF2-40B4-BE49-F238E27FC236}">
                <a16:creationId xmlns:a16="http://schemas.microsoft.com/office/drawing/2014/main" id="{2C6C7C3B-35F1-4B03-87D9-BA307461EC09}"/>
              </a:ext>
            </a:extLst>
          </p:cNvPr>
          <p:cNvSpPr>
            <a:spLocks noGrp="1"/>
          </p:cNvSpPr>
          <p:nvPr>
            <p:ph idx="1"/>
          </p:nvPr>
        </p:nvSpPr>
        <p:spPr/>
        <p:txBody>
          <a:bodyPr/>
          <a:lstStyle/>
          <a:p>
            <a:r>
              <a:rPr lang="en-US" dirty="0">
                <a:solidFill>
                  <a:schemeClr val="accent1"/>
                </a:solidFill>
              </a:rPr>
              <a:t>Orally – by mouth</a:t>
            </a:r>
          </a:p>
          <a:p>
            <a:r>
              <a:rPr lang="en-US" dirty="0">
                <a:solidFill>
                  <a:schemeClr val="accent1"/>
                </a:solidFill>
              </a:rPr>
              <a:t>Topically – on the skin</a:t>
            </a:r>
          </a:p>
          <a:p>
            <a:r>
              <a:rPr lang="en-US" dirty="0">
                <a:solidFill>
                  <a:schemeClr val="accent1"/>
                </a:solidFill>
              </a:rPr>
              <a:t>Nasal sprays and inhalers – breathe in</a:t>
            </a:r>
          </a:p>
          <a:p>
            <a:endParaRPr lang="en-US" dirty="0"/>
          </a:p>
        </p:txBody>
      </p:sp>
    </p:spTree>
    <p:extLst>
      <p:ext uri="{BB962C8B-B14F-4D97-AF65-F5344CB8AC3E}">
        <p14:creationId xmlns:p14="http://schemas.microsoft.com/office/powerpoint/2010/main" val="3298894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773</Words>
  <Application>Microsoft Office PowerPoint</Application>
  <PresentationFormat>Widescreen</PresentationFormat>
  <Paragraphs>117</Paragraphs>
  <Slides>23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SUPPLEMENTS AND SUBSTANCES </vt:lpstr>
      <vt:lpstr>Dietary Supplements</vt:lpstr>
      <vt:lpstr>Performance Enhancing Supplements</vt:lpstr>
      <vt:lpstr>Performance Enhancing Supplements</vt:lpstr>
      <vt:lpstr>Harmful or Illegal Ergogenic Aids</vt:lpstr>
      <vt:lpstr>Steroids</vt:lpstr>
      <vt:lpstr>Naturally Produced Steroids </vt:lpstr>
      <vt:lpstr>Corticosteroids</vt:lpstr>
      <vt:lpstr>How do you take them?</vt:lpstr>
      <vt:lpstr>Anabolic Steroids</vt:lpstr>
      <vt:lpstr>How do anabolic Steroids Work?</vt:lpstr>
      <vt:lpstr>Risks for Girls</vt:lpstr>
      <vt:lpstr>Risk for Guys</vt:lpstr>
      <vt:lpstr>Any Side Effects?</vt:lpstr>
      <vt:lpstr>Psychological Effects “Roid Rage”</vt:lpstr>
      <vt:lpstr>Who uses them?  Body Builders, Professional Athletes, Average Joe </vt:lpstr>
      <vt:lpstr>Lance Armstrong</vt:lpstr>
      <vt:lpstr>Lance Armstrong</vt:lpstr>
      <vt:lpstr> Russia in the Olympics</vt:lpstr>
      <vt:lpstr>Blood Doping</vt:lpstr>
      <vt:lpstr>Icarus on Netflix</vt:lpstr>
      <vt:lpstr>Assignment</vt:lpstr>
      <vt:lpstr>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dc:title>
  <dc:creator>Tammy Wilson</dc:creator>
  <cp:lastModifiedBy>Tammy Wilson</cp:lastModifiedBy>
  <cp:revision>1</cp:revision>
  <dcterms:created xsi:type="dcterms:W3CDTF">2021-06-28T19:55:44Z</dcterms:created>
  <dcterms:modified xsi:type="dcterms:W3CDTF">2021-09-18T22:39:29Z</dcterms:modified>
</cp:coreProperties>
</file>