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38" r:id="rId3"/>
    <p:sldId id="339" r:id="rId4"/>
    <p:sldId id="344" r:id="rId5"/>
    <p:sldId id="345" r:id="rId6"/>
    <p:sldId id="340" r:id="rId7"/>
    <p:sldId id="341" r:id="rId8"/>
    <p:sldId id="342" r:id="rId9"/>
    <p:sldId id="331" r:id="rId10"/>
    <p:sldId id="332" r:id="rId11"/>
    <p:sldId id="343" r:id="rId12"/>
    <p:sldId id="257" r:id="rId13"/>
    <p:sldId id="312" r:id="rId14"/>
    <p:sldId id="329" r:id="rId15"/>
    <p:sldId id="321" r:id="rId16"/>
    <p:sldId id="330" r:id="rId17"/>
    <p:sldId id="301" r:id="rId18"/>
    <p:sldId id="337" r:id="rId19"/>
    <p:sldId id="336" r:id="rId20"/>
    <p:sldId id="327" r:id="rId21"/>
    <p:sldId id="302" r:id="rId22"/>
    <p:sldId id="316" r:id="rId23"/>
    <p:sldId id="346" r:id="rId24"/>
    <p:sldId id="347" r:id="rId25"/>
    <p:sldId id="324" r:id="rId26"/>
    <p:sldId id="313" r:id="rId27"/>
    <p:sldId id="319" r:id="rId28"/>
    <p:sldId id="288" r:id="rId29"/>
    <p:sldId id="305" r:id="rId30"/>
    <p:sldId id="306" r:id="rId31"/>
    <p:sldId id="348" r:id="rId32"/>
    <p:sldId id="349" r:id="rId33"/>
    <p:sldId id="335" r:id="rId34"/>
    <p:sldId id="325" r:id="rId35"/>
    <p:sldId id="317" r:id="rId36"/>
    <p:sldId id="333" r:id="rId37"/>
    <p:sldId id="334" r:id="rId38"/>
    <p:sldId id="315" r:id="rId39"/>
    <p:sldId id="290" r:id="rId40"/>
    <p:sldId id="311" r:id="rId41"/>
    <p:sldId id="318" r:id="rId42"/>
    <p:sldId id="32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96C4EF-0058-463A-9952-3F2F838952B1}" v="66" dt="2024-05-24T23:28:14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4" autoAdjust="0"/>
    <p:restoredTop sz="76543" autoAdjust="0"/>
  </p:normalViewPr>
  <p:slideViewPr>
    <p:cSldViewPr snapToGrid="0">
      <p:cViewPr varScale="1">
        <p:scale>
          <a:sx n="23" d="100"/>
          <a:sy n="23" d="100"/>
        </p:scale>
        <p:origin x="42" y="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LiveId" clId="{0546BC1A-C9EC-4D89-AC6D-E3B28B64EB11}"/>
    <pc:docChg chg="custSel modSld">
      <pc:chgData name="Tammy Wilson" userId="e3b55da62d900d7c" providerId="LiveId" clId="{0546BC1A-C9EC-4D89-AC6D-E3B28B64EB11}" dt="2020-02-23T02:13:36.012" v="117" actId="20577"/>
      <pc:docMkLst>
        <pc:docMk/>
      </pc:docMkLst>
      <pc:sldChg chg="modSp">
        <pc:chgData name="Tammy Wilson" userId="e3b55da62d900d7c" providerId="LiveId" clId="{0546BC1A-C9EC-4D89-AC6D-E3B28B64EB11}" dt="2020-02-23T02:09:38.262" v="24" actId="20577"/>
        <pc:sldMkLst>
          <pc:docMk/>
          <pc:sldMk cId="2548898877" sldId="257"/>
        </pc:sldMkLst>
        <pc:spChg chg="mod">
          <ac:chgData name="Tammy Wilson" userId="e3b55da62d900d7c" providerId="LiveId" clId="{0546BC1A-C9EC-4D89-AC6D-E3B28B64EB11}" dt="2020-02-23T02:09:38.262" v="24" actId="20577"/>
          <ac:spMkLst>
            <pc:docMk/>
            <pc:sldMk cId="2548898877" sldId="257"/>
            <ac:spMk id="3" creationId="{00000000-0000-0000-0000-000000000000}"/>
          </ac:spMkLst>
        </pc:spChg>
      </pc:sldChg>
      <pc:sldChg chg="modSp">
        <pc:chgData name="Tammy Wilson" userId="e3b55da62d900d7c" providerId="LiveId" clId="{0546BC1A-C9EC-4D89-AC6D-E3B28B64EB11}" dt="2020-02-23T02:13:36.012" v="117" actId="20577"/>
        <pc:sldMkLst>
          <pc:docMk/>
          <pc:sldMk cId="2740433800" sldId="301"/>
        </pc:sldMkLst>
        <pc:spChg chg="mod">
          <ac:chgData name="Tammy Wilson" userId="e3b55da62d900d7c" providerId="LiveId" clId="{0546BC1A-C9EC-4D89-AC6D-E3B28B64EB11}" dt="2020-02-23T02:12:56.949" v="91" actId="20577"/>
          <ac:spMkLst>
            <pc:docMk/>
            <pc:sldMk cId="2740433800" sldId="301"/>
            <ac:spMk id="2" creationId="{00000000-0000-0000-0000-000000000000}"/>
          </ac:spMkLst>
        </pc:spChg>
        <pc:spChg chg="mod">
          <ac:chgData name="Tammy Wilson" userId="e3b55da62d900d7c" providerId="LiveId" clId="{0546BC1A-C9EC-4D89-AC6D-E3B28B64EB11}" dt="2020-02-23T02:13:36.012" v="117" actId="20577"/>
          <ac:spMkLst>
            <pc:docMk/>
            <pc:sldMk cId="2740433800" sldId="301"/>
            <ac:spMk id="3" creationId="{00000000-0000-0000-0000-000000000000}"/>
          </ac:spMkLst>
        </pc:spChg>
      </pc:sldChg>
      <pc:sldChg chg="modSp">
        <pc:chgData name="Tammy Wilson" userId="e3b55da62d900d7c" providerId="LiveId" clId="{0546BC1A-C9EC-4D89-AC6D-E3B28B64EB11}" dt="2020-02-23T02:10:00.349" v="33" actId="20577"/>
        <pc:sldMkLst>
          <pc:docMk/>
          <pc:sldMk cId="2903308306" sldId="312"/>
        </pc:sldMkLst>
        <pc:spChg chg="mod">
          <ac:chgData name="Tammy Wilson" userId="e3b55da62d900d7c" providerId="LiveId" clId="{0546BC1A-C9EC-4D89-AC6D-E3B28B64EB11}" dt="2020-02-23T02:10:00.349" v="33" actId="20577"/>
          <ac:spMkLst>
            <pc:docMk/>
            <pc:sldMk cId="2903308306" sldId="312"/>
            <ac:spMk id="3" creationId="{00000000-0000-0000-0000-000000000000}"/>
          </ac:spMkLst>
        </pc:spChg>
      </pc:sldChg>
      <pc:sldChg chg="modSp">
        <pc:chgData name="Tammy Wilson" userId="e3b55da62d900d7c" providerId="LiveId" clId="{0546BC1A-C9EC-4D89-AC6D-E3B28B64EB11}" dt="2020-02-23T02:11:18.907" v="43" actId="1076"/>
        <pc:sldMkLst>
          <pc:docMk/>
          <pc:sldMk cId="10296171" sldId="314"/>
        </pc:sldMkLst>
        <pc:spChg chg="mod">
          <ac:chgData name="Tammy Wilson" userId="e3b55da62d900d7c" providerId="LiveId" clId="{0546BC1A-C9EC-4D89-AC6D-E3B28B64EB11}" dt="2020-02-23T02:11:18.907" v="43" actId="1076"/>
          <ac:spMkLst>
            <pc:docMk/>
            <pc:sldMk cId="10296171" sldId="314"/>
            <ac:spMk id="2" creationId="{00000000-0000-0000-0000-000000000000}"/>
          </ac:spMkLst>
        </pc:spChg>
        <pc:spChg chg="mod">
          <ac:chgData name="Tammy Wilson" userId="e3b55da62d900d7c" providerId="LiveId" clId="{0546BC1A-C9EC-4D89-AC6D-E3B28B64EB11}" dt="2020-02-23T02:11:11.126" v="41" actId="1076"/>
          <ac:spMkLst>
            <pc:docMk/>
            <pc:sldMk cId="10296171" sldId="314"/>
            <ac:spMk id="3" creationId="{00000000-0000-0000-0000-000000000000}"/>
          </ac:spMkLst>
        </pc:spChg>
        <pc:picChg chg="mod">
          <ac:chgData name="Tammy Wilson" userId="e3b55da62d900d7c" providerId="LiveId" clId="{0546BC1A-C9EC-4D89-AC6D-E3B28B64EB11}" dt="2020-02-23T02:11:13.160" v="42" actId="1076"/>
          <ac:picMkLst>
            <pc:docMk/>
            <pc:sldMk cId="10296171" sldId="314"/>
            <ac:picMk id="4" creationId="{EDCAACF4-6F1B-47AE-ADFD-52DDAC788A57}"/>
          </ac:picMkLst>
        </pc:picChg>
      </pc:sldChg>
    </pc:docChg>
  </pc:docChgLst>
  <pc:docChgLst>
    <pc:chgData name="Tammy Wilson" userId="e3b55da62d900d7c" providerId="LiveId" clId="{A16B3A4A-0730-4A1C-A863-E497E4981783}"/>
    <pc:docChg chg="undo custSel mod addSld delSld modSld sldOrd modMainMaster">
      <pc:chgData name="Tammy Wilson" userId="e3b55da62d900d7c" providerId="LiveId" clId="{A16B3A4A-0730-4A1C-A863-E497E4981783}" dt="2019-03-13T18:10:10.606" v="558" actId="20577"/>
      <pc:docMkLst>
        <pc:docMk/>
      </pc:docMkLst>
      <pc:sldChg chg="modSp">
        <pc:chgData name="Tammy Wilson" userId="e3b55da62d900d7c" providerId="LiveId" clId="{A16B3A4A-0730-4A1C-A863-E497E4981783}" dt="2019-03-13T17:49:15.438" v="316" actId="115"/>
        <pc:sldMkLst>
          <pc:docMk/>
          <pc:sldMk cId="2548898877" sldId="257"/>
        </pc:sldMkLst>
        <pc:spChg chg="mod">
          <ac:chgData name="Tammy Wilson" userId="e3b55da62d900d7c" providerId="LiveId" clId="{A16B3A4A-0730-4A1C-A863-E497E4981783}" dt="2019-03-13T17:48:36.488" v="309" actId="20577"/>
          <ac:spMkLst>
            <pc:docMk/>
            <pc:sldMk cId="2548898877" sldId="257"/>
            <ac:spMk id="2" creationId="{00000000-0000-0000-0000-000000000000}"/>
          </ac:spMkLst>
        </pc:spChg>
        <pc:spChg chg="mod">
          <ac:chgData name="Tammy Wilson" userId="e3b55da62d900d7c" providerId="LiveId" clId="{A16B3A4A-0730-4A1C-A863-E497E4981783}" dt="2019-03-13T17:49:15.438" v="316" actId="115"/>
          <ac:spMkLst>
            <pc:docMk/>
            <pc:sldMk cId="2548898877" sldId="257"/>
            <ac:spMk id="3" creationId="{00000000-0000-0000-0000-000000000000}"/>
          </ac:spMkLst>
        </pc:spChg>
      </pc:sldChg>
      <pc:sldChg chg="modSp">
        <pc:chgData name="Tammy Wilson" userId="e3b55da62d900d7c" providerId="LiveId" clId="{A16B3A4A-0730-4A1C-A863-E497E4981783}" dt="2019-03-13T17:55:54.493" v="368" actId="1076"/>
        <pc:sldMkLst>
          <pc:docMk/>
          <pc:sldMk cId="2141076292" sldId="286"/>
        </pc:sldMkLst>
        <pc:spChg chg="mod">
          <ac:chgData name="Tammy Wilson" userId="e3b55da62d900d7c" providerId="LiveId" clId="{A16B3A4A-0730-4A1C-A863-E497E4981783}" dt="2019-03-10T02:11:10.945" v="153" actId="20577"/>
          <ac:spMkLst>
            <pc:docMk/>
            <pc:sldMk cId="2141076292" sldId="286"/>
            <ac:spMk id="3" creationId="{00000000-0000-0000-0000-000000000000}"/>
          </ac:spMkLst>
        </pc:spChg>
        <pc:picChg chg="mod">
          <ac:chgData name="Tammy Wilson" userId="e3b55da62d900d7c" providerId="LiveId" clId="{A16B3A4A-0730-4A1C-A863-E497E4981783}" dt="2019-03-13T17:55:54.493" v="368" actId="1076"/>
          <ac:picMkLst>
            <pc:docMk/>
            <pc:sldMk cId="2141076292" sldId="286"/>
            <ac:picMk id="5" creationId="{B840AECA-3DC8-4424-A83F-B6087413FE5D}"/>
          </ac:picMkLst>
        </pc:picChg>
      </pc:sldChg>
      <pc:sldChg chg="modSp ord">
        <pc:chgData name="Tammy Wilson" userId="e3b55da62d900d7c" providerId="LiveId" clId="{A16B3A4A-0730-4A1C-A863-E497E4981783}" dt="2019-03-13T18:02:47.683" v="469" actId="115"/>
        <pc:sldMkLst>
          <pc:docMk/>
          <pc:sldMk cId="3711504803" sldId="288"/>
        </pc:sldMkLst>
        <pc:spChg chg="mod">
          <ac:chgData name="Tammy Wilson" userId="e3b55da62d900d7c" providerId="LiveId" clId="{A16B3A4A-0730-4A1C-A863-E497E4981783}" dt="2019-03-10T02:11:34.857" v="154" actId="14100"/>
          <ac:spMkLst>
            <pc:docMk/>
            <pc:sldMk cId="3711504803" sldId="288"/>
            <ac:spMk id="2" creationId="{00000000-0000-0000-0000-000000000000}"/>
          </ac:spMkLst>
        </pc:spChg>
        <pc:spChg chg="mod">
          <ac:chgData name="Tammy Wilson" userId="e3b55da62d900d7c" providerId="LiveId" clId="{A16B3A4A-0730-4A1C-A863-E497E4981783}" dt="2019-03-13T18:02:47.683" v="469" actId="115"/>
          <ac:spMkLst>
            <pc:docMk/>
            <pc:sldMk cId="3711504803" sldId="288"/>
            <ac:spMk id="3" creationId="{00000000-0000-0000-0000-000000000000}"/>
          </ac:spMkLst>
        </pc:spChg>
        <pc:picChg chg="mod">
          <ac:chgData name="Tammy Wilson" userId="e3b55da62d900d7c" providerId="LiveId" clId="{A16B3A4A-0730-4A1C-A863-E497E4981783}" dt="2019-03-10T02:14:44.245" v="221" actId="1076"/>
          <ac:picMkLst>
            <pc:docMk/>
            <pc:sldMk cId="3711504803" sldId="288"/>
            <ac:picMk id="4" creationId="{00000000-0000-0000-0000-000000000000}"/>
          </ac:picMkLst>
        </pc:picChg>
      </pc:sldChg>
      <pc:sldChg chg="modSp ord modNotesTx">
        <pc:chgData name="Tammy Wilson" userId="e3b55da62d900d7c" providerId="LiveId" clId="{A16B3A4A-0730-4A1C-A863-E497E4981783}" dt="2019-03-13T18:10:10.606" v="558" actId="20577"/>
        <pc:sldMkLst>
          <pc:docMk/>
          <pc:sldMk cId="2633001173" sldId="289"/>
        </pc:sldMkLst>
        <pc:spChg chg="mod">
          <ac:chgData name="Tammy Wilson" userId="e3b55da62d900d7c" providerId="LiveId" clId="{A16B3A4A-0730-4A1C-A863-E497E4981783}" dt="2019-03-13T18:08:47.302" v="482" actId="14100"/>
          <ac:spMkLst>
            <pc:docMk/>
            <pc:sldMk cId="2633001173" sldId="289"/>
            <ac:spMk id="2" creationId="{00000000-0000-0000-0000-000000000000}"/>
          </ac:spMkLst>
        </pc:spChg>
        <pc:spChg chg="mod">
          <ac:chgData name="Tammy Wilson" userId="e3b55da62d900d7c" providerId="LiveId" clId="{A16B3A4A-0730-4A1C-A863-E497E4981783}" dt="2019-03-13T18:10:10.606" v="558" actId="20577"/>
          <ac:spMkLst>
            <pc:docMk/>
            <pc:sldMk cId="2633001173" sldId="289"/>
            <ac:spMk id="3" creationId="{00000000-0000-0000-0000-000000000000}"/>
          </ac:spMkLst>
        </pc:spChg>
        <pc:picChg chg="mod">
          <ac:chgData name="Tammy Wilson" userId="e3b55da62d900d7c" providerId="LiveId" clId="{A16B3A4A-0730-4A1C-A863-E497E4981783}" dt="2019-03-13T18:00:11.830" v="463" actId="14100"/>
          <ac:picMkLst>
            <pc:docMk/>
            <pc:sldMk cId="2633001173" sldId="289"/>
            <ac:picMk id="2050" creationId="{00000000-0000-0000-0000-000000000000}"/>
          </ac:picMkLst>
        </pc:picChg>
      </pc:sldChg>
      <pc:sldChg chg="addSp delSp modSp mod setBg">
        <pc:chgData name="Tammy Wilson" userId="e3b55da62d900d7c" providerId="LiveId" clId="{A16B3A4A-0730-4A1C-A863-E497E4981783}" dt="2019-03-13T17:55:07.632" v="365" actId="1076"/>
        <pc:sldMkLst>
          <pc:docMk/>
          <pc:sldMk cId="2740433800" sldId="301"/>
        </pc:sldMkLst>
        <pc:spChg chg="mod">
          <ac:chgData name="Tammy Wilson" userId="e3b55da62d900d7c" providerId="LiveId" clId="{A16B3A4A-0730-4A1C-A863-E497E4981783}" dt="2019-03-13T17:54:56.276" v="361" actId="26606"/>
          <ac:spMkLst>
            <pc:docMk/>
            <pc:sldMk cId="2740433800" sldId="301"/>
            <ac:spMk id="2" creationId="{00000000-0000-0000-0000-000000000000}"/>
          </ac:spMkLst>
        </pc:spChg>
        <pc:spChg chg="mod">
          <ac:chgData name="Tammy Wilson" userId="e3b55da62d900d7c" providerId="LiveId" clId="{A16B3A4A-0730-4A1C-A863-E497E4981783}" dt="2019-03-13T17:55:00.510" v="362" actId="14100"/>
          <ac:spMkLst>
            <pc:docMk/>
            <pc:sldMk cId="2740433800" sldId="301"/>
            <ac:spMk id="3" creationId="{00000000-0000-0000-0000-000000000000}"/>
          </ac:spMkLst>
        </pc:spChg>
        <pc:spChg chg="add del">
          <ac:chgData name="Tammy Wilson" userId="e3b55da62d900d7c" providerId="LiveId" clId="{A16B3A4A-0730-4A1C-A863-E497E4981783}" dt="2019-03-13T17:54:56.276" v="361" actId="26606"/>
          <ac:spMkLst>
            <pc:docMk/>
            <pc:sldMk cId="2740433800" sldId="301"/>
            <ac:spMk id="71" creationId="{867D4867-5BA7-4462-B2F6-A23F4A622AA7}"/>
          </ac:spMkLst>
        </pc:spChg>
        <pc:picChg chg="del mod">
          <ac:chgData name="Tammy Wilson" userId="e3b55da62d900d7c" providerId="LiveId" clId="{A16B3A4A-0730-4A1C-A863-E497E4981783}" dt="2019-03-13T17:54:09.815" v="358" actId="478"/>
          <ac:picMkLst>
            <pc:docMk/>
            <pc:sldMk cId="2740433800" sldId="301"/>
            <ac:picMk id="4" creationId="{EDCAACF4-6F1B-47AE-ADFD-52DDAC788A57}"/>
          </ac:picMkLst>
        </pc:picChg>
        <pc:picChg chg="add mod">
          <ac:chgData name="Tammy Wilson" userId="e3b55da62d900d7c" providerId="LiveId" clId="{A16B3A4A-0730-4A1C-A863-E497E4981783}" dt="2019-03-13T17:55:07.632" v="365" actId="1076"/>
          <ac:picMkLst>
            <pc:docMk/>
            <pc:sldMk cId="2740433800" sldId="301"/>
            <ac:picMk id="2050" creationId="{94B280B2-B755-4785-A90E-0AC62E8DE196}"/>
          </ac:picMkLst>
        </pc:picChg>
      </pc:sldChg>
      <pc:sldChg chg="modSp">
        <pc:chgData name="Tammy Wilson" userId="e3b55da62d900d7c" providerId="LiveId" clId="{A16B3A4A-0730-4A1C-A863-E497E4981783}" dt="2019-03-10T02:09:17.147" v="105" actId="115"/>
        <pc:sldMkLst>
          <pc:docMk/>
          <pc:sldMk cId="2064361920" sldId="302"/>
        </pc:sldMkLst>
        <pc:spChg chg="mod">
          <ac:chgData name="Tammy Wilson" userId="e3b55da62d900d7c" providerId="LiveId" clId="{A16B3A4A-0730-4A1C-A863-E497E4981783}" dt="2019-03-10T02:09:17.147" v="105" actId="115"/>
          <ac:spMkLst>
            <pc:docMk/>
            <pc:sldMk cId="2064361920" sldId="302"/>
            <ac:spMk id="3" creationId="{00000000-0000-0000-0000-000000000000}"/>
          </ac:spMkLst>
        </pc:spChg>
      </pc:sldChg>
      <pc:sldChg chg="modSp">
        <pc:chgData name="Tammy Wilson" userId="e3b55da62d900d7c" providerId="LiveId" clId="{A16B3A4A-0730-4A1C-A863-E497E4981783}" dt="2019-03-10T02:15:31.331" v="228" actId="1076"/>
        <pc:sldMkLst>
          <pc:docMk/>
          <pc:sldMk cId="1974766583" sldId="305"/>
        </pc:sldMkLst>
        <pc:spChg chg="mod">
          <ac:chgData name="Tammy Wilson" userId="e3b55da62d900d7c" providerId="LiveId" clId="{A16B3A4A-0730-4A1C-A863-E497E4981783}" dt="2019-03-10T02:15:29.162" v="227" actId="113"/>
          <ac:spMkLst>
            <pc:docMk/>
            <pc:sldMk cId="1974766583" sldId="305"/>
            <ac:spMk id="3" creationId="{00000000-0000-0000-0000-000000000000}"/>
          </ac:spMkLst>
        </pc:spChg>
        <pc:picChg chg="mod">
          <ac:chgData name="Tammy Wilson" userId="e3b55da62d900d7c" providerId="LiveId" clId="{A16B3A4A-0730-4A1C-A863-E497E4981783}" dt="2019-03-10T02:15:31.331" v="228" actId="1076"/>
          <ac:picMkLst>
            <pc:docMk/>
            <pc:sldMk cId="1974766583" sldId="305"/>
            <ac:picMk id="4" creationId="{00000000-0000-0000-0000-000000000000}"/>
          </ac:picMkLst>
        </pc:picChg>
      </pc:sldChg>
      <pc:sldChg chg="delSp modSp">
        <pc:chgData name="Tammy Wilson" userId="e3b55da62d900d7c" providerId="LiveId" clId="{A16B3A4A-0730-4A1C-A863-E497E4981783}" dt="2019-03-13T18:05:21.682" v="478" actId="115"/>
        <pc:sldMkLst>
          <pc:docMk/>
          <pc:sldMk cId="2837714007" sldId="306"/>
        </pc:sldMkLst>
        <pc:spChg chg="mod">
          <ac:chgData name="Tammy Wilson" userId="e3b55da62d900d7c" providerId="LiveId" clId="{A16B3A4A-0730-4A1C-A863-E497E4981783}" dt="2019-03-13T18:05:21.682" v="478" actId="115"/>
          <ac:spMkLst>
            <pc:docMk/>
            <pc:sldMk cId="2837714007" sldId="306"/>
            <ac:spMk id="3" creationId="{00000000-0000-0000-0000-000000000000}"/>
          </ac:spMkLst>
        </pc:spChg>
        <pc:picChg chg="del">
          <ac:chgData name="Tammy Wilson" userId="e3b55da62d900d7c" providerId="LiveId" clId="{A16B3A4A-0730-4A1C-A863-E497E4981783}" dt="2019-03-13T18:05:11.081" v="476" actId="478"/>
          <ac:picMkLst>
            <pc:docMk/>
            <pc:sldMk cId="2837714007" sldId="306"/>
            <ac:picMk id="4" creationId="{00000000-0000-0000-0000-000000000000}"/>
          </ac:picMkLst>
        </pc:picChg>
      </pc:sldChg>
      <pc:sldChg chg="modSp">
        <pc:chgData name="Tammy Wilson" userId="e3b55da62d900d7c" providerId="LiveId" clId="{A16B3A4A-0730-4A1C-A863-E497E4981783}" dt="2019-03-13T17:50:53.541" v="341" actId="14100"/>
        <pc:sldMkLst>
          <pc:docMk/>
          <pc:sldMk cId="2355684412" sldId="309"/>
        </pc:sldMkLst>
        <pc:spChg chg="mod">
          <ac:chgData name="Tammy Wilson" userId="e3b55da62d900d7c" providerId="LiveId" clId="{A16B3A4A-0730-4A1C-A863-E497E4981783}" dt="2019-03-10T02:02:03.572" v="29"/>
          <ac:spMkLst>
            <pc:docMk/>
            <pc:sldMk cId="2355684412" sldId="309"/>
            <ac:spMk id="3" creationId="{D2C3AE66-0123-4BF5-BACE-5D1A3BA697C9}"/>
          </ac:spMkLst>
        </pc:spChg>
        <pc:picChg chg="mod">
          <ac:chgData name="Tammy Wilson" userId="e3b55da62d900d7c" providerId="LiveId" clId="{A16B3A4A-0730-4A1C-A863-E497E4981783}" dt="2019-03-13T17:50:53.541" v="341" actId="14100"/>
          <ac:picMkLst>
            <pc:docMk/>
            <pc:sldMk cId="2355684412" sldId="309"/>
            <ac:picMk id="4" creationId="{3A788A9A-D788-438E-9189-EC8A9FA357C7}"/>
          </ac:picMkLst>
        </pc:picChg>
      </pc:sldChg>
      <pc:sldChg chg="ord">
        <pc:chgData name="Tammy Wilson" userId="e3b55da62d900d7c" providerId="LiveId" clId="{A16B3A4A-0730-4A1C-A863-E497E4981783}" dt="2019-03-13T17:26:49.993" v="259"/>
        <pc:sldMkLst>
          <pc:docMk/>
          <pc:sldMk cId="950374565" sldId="311"/>
        </pc:sldMkLst>
      </pc:sldChg>
      <pc:sldChg chg="modSp add">
        <pc:chgData name="Tammy Wilson" userId="e3b55da62d900d7c" providerId="LiveId" clId="{A16B3A4A-0730-4A1C-A863-E497E4981783}" dt="2019-03-13T17:50:38.059" v="339" actId="20577"/>
        <pc:sldMkLst>
          <pc:docMk/>
          <pc:sldMk cId="2903308306" sldId="312"/>
        </pc:sldMkLst>
        <pc:spChg chg="mod">
          <ac:chgData name="Tammy Wilson" userId="e3b55da62d900d7c" providerId="LiveId" clId="{A16B3A4A-0730-4A1C-A863-E497E4981783}" dt="2019-03-13T17:49:32.808" v="324" actId="20577"/>
          <ac:spMkLst>
            <pc:docMk/>
            <pc:sldMk cId="2903308306" sldId="312"/>
            <ac:spMk id="2" creationId="{00000000-0000-0000-0000-000000000000}"/>
          </ac:spMkLst>
        </pc:spChg>
        <pc:spChg chg="mod">
          <ac:chgData name="Tammy Wilson" userId="e3b55da62d900d7c" providerId="LiveId" clId="{A16B3A4A-0730-4A1C-A863-E497E4981783}" dt="2019-03-13T17:50:38.059" v="339" actId="20577"/>
          <ac:spMkLst>
            <pc:docMk/>
            <pc:sldMk cId="2903308306" sldId="312"/>
            <ac:spMk id="3" creationId="{00000000-0000-0000-0000-000000000000}"/>
          </ac:spMkLst>
        </pc:spChg>
      </pc:sldChg>
      <pc:sldChg chg="addSp delSp modSp add">
        <pc:chgData name="Tammy Wilson" userId="e3b55da62d900d7c" providerId="LiveId" clId="{A16B3A4A-0730-4A1C-A863-E497E4981783}" dt="2019-03-13T17:35:48.263" v="292" actId="20577"/>
        <pc:sldMkLst>
          <pc:docMk/>
          <pc:sldMk cId="2767680564" sldId="313"/>
        </pc:sldMkLst>
        <pc:spChg chg="mod">
          <ac:chgData name="Tammy Wilson" userId="e3b55da62d900d7c" providerId="LiveId" clId="{A16B3A4A-0730-4A1C-A863-E497E4981783}" dt="2019-03-13T17:35:48.263" v="292" actId="20577"/>
          <ac:spMkLst>
            <pc:docMk/>
            <pc:sldMk cId="2767680564" sldId="313"/>
            <ac:spMk id="2" creationId="{A99FE0B3-0AA4-4A0C-8794-58FE0A7E6A9F}"/>
          </ac:spMkLst>
        </pc:spChg>
        <pc:spChg chg="del">
          <ac:chgData name="Tammy Wilson" userId="e3b55da62d900d7c" providerId="LiveId" clId="{A16B3A4A-0730-4A1C-A863-E497E4981783}" dt="2019-03-13T17:35:38.346" v="287"/>
          <ac:spMkLst>
            <pc:docMk/>
            <pc:sldMk cId="2767680564" sldId="313"/>
            <ac:spMk id="3" creationId="{089EC627-8249-45B3-8A43-40DAADB692B9}"/>
          </ac:spMkLst>
        </pc:spChg>
        <pc:picChg chg="add">
          <ac:chgData name="Tammy Wilson" userId="e3b55da62d900d7c" providerId="LiveId" clId="{A16B3A4A-0730-4A1C-A863-E497E4981783}" dt="2019-03-13T17:35:38.346" v="287"/>
          <ac:picMkLst>
            <pc:docMk/>
            <pc:sldMk cId="2767680564" sldId="313"/>
            <ac:picMk id="1026" creationId="{BDC61350-CE28-4068-958A-82BD57994C98}"/>
          </ac:picMkLst>
        </pc:picChg>
      </pc:sldChg>
      <pc:sldChg chg="modSp add ord">
        <pc:chgData name="Tammy Wilson" userId="e3b55da62d900d7c" providerId="LiveId" clId="{A16B3A4A-0730-4A1C-A863-E497E4981783}" dt="2019-03-13T17:53:43.700" v="357" actId="115"/>
        <pc:sldMkLst>
          <pc:docMk/>
          <pc:sldMk cId="10296171" sldId="314"/>
        </pc:sldMkLst>
        <pc:spChg chg="mod">
          <ac:chgData name="Tammy Wilson" userId="e3b55da62d900d7c" providerId="LiveId" clId="{A16B3A4A-0730-4A1C-A863-E497E4981783}" dt="2019-03-13T17:53:02.605" v="351" actId="20577"/>
          <ac:spMkLst>
            <pc:docMk/>
            <pc:sldMk cId="10296171" sldId="314"/>
            <ac:spMk id="2" creationId="{00000000-0000-0000-0000-000000000000}"/>
          </ac:spMkLst>
        </pc:spChg>
        <pc:spChg chg="mod">
          <ac:chgData name="Tammy Wilson" userId="e3b55da62d900d7c" providerId="LiveId" clId="{A16B3A4A-0730-4A1C-A863-E497E4981783}" dt="2019-03-13T17:53:43.700" v="357" actId="115"/>
          <ac:spMkLst>
            <pc:docMk/>
            <pc:sldMk cId="10296171" sldId="314"/>
            <ac:spMk id="3" creationId="{00000000-0000-0000-0000-000000000000}"/>
          </ac:spMkLst>
        </pc:spChg>
        <pc:picChg chg="mod">
          <ac:chgData name="Tammy Wilson" userId="e3b55da62d900d7c" providerId="LiveId" clId="{A16B3A4A-0730-4A1C-A863-E497E4981783}" dt="2019-03-13T17:52:55.276" v="350" actId="1076"/>
          <ac:picMkLst>
            <pc:docMk/>
            <pc:sldMk cId="10296171" sldId="314"/>
            <ac:picMk id="4" creationId="{EDCAACF4-6F1B-47AE-ADFD-52DDAC788A57}"/>
          </ac:picMkLst>
        </pc:picChg>
      </pc:sldChg>
      <pc:sldChg chg="add ord">
        <pc:chgData name="Tammy Wilson" userId="e3b55da62d900d7c" providerId="LiveId" clId="{A16B3A4A-0730-4A1C-A863-E497E4981783}" dt="2019-03-13T18:00:31.323" v="466"/>
        <pc:sldMkLst>
          <pc:docMk/>
          <pc:sldMk cId="4166662750" sldId="315"/>
        </pc:sldMkLst>
      </pc:sldChg>
      <pc:sldMasterChg chg="modSldLayout">
        <pc:chgData name="Tammy Wilson" userId="e3b55da62d900d7c" providerId="LiveId" clId="{A16B3A4A-0730-4A1C-A863-E497E4981783}" dt="2019-03-10T02:00:19.883" v="5" actId="255"/>
        <pc:sldMasterMkLst>
          <pc:docMk/>
          <pc:sldMasterMk cId="4124428368" sldId="2147483648"/>
        </pc:sldMasterMkLst>
        <pc:sldLayoutChg chg="modSp">
          <pc:chgData name="Tammy Wilson" userId="e3b55da62d900d7c" providerId="LiveId" clId="{A16B3A4A-0730-4A1C-A863-E497E4981783}" dt="2019-03-10T02:00:19.883" v="5" actId="255"/>
          <pc:sldLayoutMkLst>
            <pc:docMk/>
            <pc:sldMasterMk cId="4124428368" sldId="2147483648"/>
            <pc:sldLayoutMk cId="4263655676" sldId="2147483650"/>
          </pc:sldLayoutMkLst>
          <pc:spChg chg="mod">
            <ac:chgData name="Tammy Wilson" userId="e3b55da62d900d7c" providerId="LiveId" clId="{A16B3A4A-0730-4A1C-A863-E497E4981783}" dt="2019-03-10T02:00:14.508" v="4" actId="2711"/>
            <ac:spMkLst>
              <pc:docMk/>
              <pc:sldMasterMk cId="4124428368" sldId="2147483648"/>
              <pc:sldLayoutMk cId="4263655676" sldId="2147483650"/>
              <ac:spMk id="2" creationId="{00000000-0000-0000-0000-000000000000}"/>
            </ac:spMkLst>
          </pc:spChg>
          <pc:spChg chg="mod">
            <ac:chgData name="Tammy Wilson" userId="e3b55da62d900d7c" providerId="LiveId" clId="{A16B3A4A-0730-4A1C-A863-E497E4981783}" dt="2019-03-10T02:00:19.883" v="5" actId="255"/>
            <ac:spMkLst>
              <pc:docMk/>
              <pc:sldMasterMk cId="4124428368" sldId="2147483648"/>
              <pc:sldLayoutMk cId="4263655676" sldId="2147483650"/>
              <ac:spMk id="3" creationId="{00000000-0000-0000-0000-000000000000}"/>
            </ac:spMkLst>
          </pc:spChg>
        </pc:sldLayoutChg>
      </pc:sldMasterChg>
    </pc:docChg>
  </pc:docChgLst>
  <pc:docChgLst>
    <pc:chgData name="Tammy Wilson" userId="0392548a-554d-41ce-90db-a9cc305eb12d" providerId="ADAL" clId="{E696C4EF-0058-463A-9952-3F2F838952B1}"/>
    <pc:docChg chg="custSel addSld delSld modSld sldOrd">
      <pc:chgData name="Tammy Wilson" userId="0392548a-554d-41ce-90db-a9cc305eb12d" providerId="ADAL" clId="{E696C4EF-0058-463A-9952-3F2F838952B1}" dt="2024-05-24T23:54:26.629" v="2211" actId="113"/>
      <pc:docMkLst>
        <pc:docMk/>
      </pc:docMkLst>
      <pc:sldChg chg="modSp mod">
        <pc:chgData name="Tammy Wilson" userId="0392548a-554d-41ce-90db-a9cc305eb12d" providerId="ADAL" clId="{E696C4EF-0058-463A-9952-3F2F838952B1}" dt="2024-05-24T23:29:54.520" v="2018" actId="115"/>
        <pc:sldMkLst>
          <pc:docMk/>
          <pc:sldMk cId="2740433800" sldId="301"/>
        </pc:sldMkLst>
        <pc:spChg chg="mod">
          <ac:chgData name="Tammy Wilson" userId="0392548a-554d-41ce-90db-a9cc305eb12d" providerId="ADAL" clId="{E696C4EF-0058-463A-9952-3F2F838952B1}" dt="2024-05-24T23:29:54.520" v="2018" actId="115"/>
          <ac:spMkLst>
            <pc:docMk/>
            <pc:sldMk cId="2740433800" sldId="301"/>
            <ac:spMk id="3" creationId="{00000000-0000-0000-0000-000000000000}"/>
          </ac:spMkLst>
        </pc:spChg>
      </pc:sldChg>
      <pc:sldChg chg="addSp modSp">
        <pc:chgData name="Tammy Wilson" userId="0392548a-554d-41ce-90db-a9cc305eb12d" providerId="ADAL" clId="{E696C4EF-0058-463A-9952-3F2F838952B1}" dt="2024-05-17T22:43:29.193" v="1938"/>
        <pc:sldMkLst>
          <pc:docMk/>
          <pc:sldMk cId="2837714007" sldId="306"/>
        </pc:sldMkLst>
        <pc:picChg chg="add mod">
          <ac:chgData name="Tammy Wilson" userId="0392548a-554d-41ce-90db-a9cc305eb12d" providerId="ADAL" clId="{E696C4EF-0058-463A-9952-3F2F838952B1}" dt="2024-05-17T22:43:29.193" v="1938"/>
          <ac:picMkLst>
            <pc:docMk/>
            <pc:sldMk cId="2837714007" sldId="306"/>
            <ac:picMk id="4" creationId="{B2647CC3-4687-4F61-9AAB-363586C936FF}"/>
          </ac:picMkLst>
        </pc:picChg>
      </pc:sldChg>
      <pc:sldChg chg="addSp delSp modSp mod">
        <pc:chgData name="Tammy Wilson" userId="0392548a-554d-41ce-90db-a9cc305eb12d" providerId="ADAL" clId="{E696C4EF-0058-463A-9952-3F2F838952B1}" dt="2024-05-17T22:43:09.681" v="1936" actId="21"/>
        <pc:sldMkLst>
          <pc:docMk/>
          <pc:sldMk cId="950374565" sldId="311"/>
        </pc:sldMkLst>
        <pc:spChg chg="mod">
          <ac:chgData name="Tammy Wilson" userId="0392548a-554d-41ce-90db-a9cc305eb12d" providerId="ADAL" clId="{E696C4EF-0058-463A-9952-3F2F838952B1}" dt="2024-05-17T22:42:55.648" v="1934" actId="14100"/>
          <ac:spMkLst>
            <pc:docMk/>
            <pc:sldMk cId="950374565" sldId="311"/>
            <ac:spMk id="2" creationId="{00000000-0000-0000-0000-000000000000}"/>
          </ac:spMkLst>
        </pc:spChg>
        <pc:spChg chg="add mod">
          <ac:chgData name="Tammy Wilson" userId="0392548a-554d-41ce-90db-a9cc305eb12d" providerId="ADAL" clId="{E696C4EF-0058-463A-9952-3F2F838952B1}" dt="2024-05-17T22:43:09.681" v="1936" actId="21"/>
          <ac:spMkLst>
            <pc:docMk/>
            <pc:sldMk cId="950374565" sldId="311"/>
            <ac:spMk id="3" creationId="{AB59570C-AF39-6CE4-3C08-1EF1F2D53B99}"/>
          </ac:spMkLst>
        </pc:spChg>
        <pc:picChg chg="del mod">
          <ac:chgData name="Tammy Wilson" userId="0392548a-554d-41ce-90db-a9cc305eb12d" providerId="ADAL" clId="{E696C4EF-0058-463A-9952-3F2F838952B1}" dt="2024-05-17T22:43:09.681" v="1936" actId="21"/>
          <ac:picMkLst>
            <pc:docMk/>
            <pc:sldMk cId="950374565" sldId="311"/>
            <ac:picMk id="4" creationId="{B2647CC3-4687-4F61-9AAB-363586C936FF}"/>
          </ac:picMkLst>
        </pc:picChg>
      </pc:sldChg>
      <pc:sldChg chg="modSp mod">
        <pc:chgData name="Tammy Wilson" userId="0392548a-554d-41ce-90db-a9cc305eb12d" providerId="ADAL" clId="{E696C4EF-0058-463A-9952-3F2F838952B1}" dt="2024-05-24T23:28:20.271" v="2011" actId="20577"/>
        <pc:sldMkLst>
          <pc:docMk/>
          <pc:sldMk cId="2903308306" sldId="312"/>
        </pc:sldMkLst>
        <pc:spChg chg="mod">
          <ac:chgData name="Tammy Wilson" userId="0392548a-554d-41ce-90db-a9cc305eb12d" providerId="ADAL" clId="{E696C4EF-0058-463A-9952-3F2F838952B1}" dt="2024-05-24T23:28:20.271" v="2011" actId="20577"/>
          <ac:spMkLst>
            <pc:docMk/>
            <pc:sldMk cId="2903308306" sldId="312"/>
            <ac:spMk id="3" creationId="{00000000-0000-0000-0000-000000000000}"/>
          </ac:spMkLst>
        </pc:spChg>
        <pc:picChg chg="mod">
          <ac:chgData name="Tammy Wilson" userId="0392548a-554d-41ce-90db-a9cc305eb12d" providerId="ADAL" clId="{E696C4EF-0058-463A-9952-3F2F838952B1}" dt="2024-05-24T23:28:14.658" v="2009" actId="1076"/>
          <ac:picMkLst>
            <pc:docMk/>
            <pc:sldMk cId="2903308306" sldId="312"/>
            <ac:picMk id="1026" creationId="{C3F365B6-2163-4EA0-B1C8-E38919538175}"/>
          </ac:picMkLst>
        </pc:picChg>
      </pc:sldChg>
      <pc:sldChg chg="modSp mod">
        <pc:chgData name="Tammy Wilson" userId="0392548a-554d-41ce-90db-a9cc305eb12d" providerId="ADAL" clId="{E696C4EF-0058-463A-9952-3F2F838952B1}" dt="2024-05-24T23:54:26.629" v="2211" actId="113"/>
        <pc:sldMkLst>
          <pc:docMk/>
          <pc:sldMk cId="4166662750" sldId="315"/>
        </pc:sldMkLst>
        <pc:spChg chg="mod">
          <ac:chgData name="Tammy Wilson" userId="0392548a-554d-41ce-90db-a9cc305eb12d" providerId="ADAL" clId="{E696C4EF-0058-463A-9952-3F2F838952B1}" dt="2024-05-24T23:54:26.629" v="2211" actId="113"/>
          <ac:spMkLst>
            <pc:docMk/>
            <pc:sldMk cId="4166662750" sldId="315"/>
            <ac:spMk id="3" creationId="{00000000-0000-0000-0000-000000000000}"/>
          </ac:spMkLst>
        </pc:spChg>
      </pc:sldChg>
      <pc:sldChg chg="modSp">
        <pc:chgData name="Tammy Wilson" userId="0392548a-554d-41ce-90db-a9cc305eb12d" providerId="ADAL" clId="{E696C4EF-0058-463A-9952-3F2F838952B1}" dt="2024-05-17T22:36:32.665" v="1641" actId="732"/>
        <pc:sldMkLst>
          <pc:docMk/>
          <pc:sldMk cId="2471757968" sldId="316"/>
        </pc:sldMkLst>
        <pc:picChg chg="mod">
          <ac:chgData name="Tammy Wilson" userId="0392548a-554d-41ce-90db-a9cc305eb12d" providerId="ADAL" clId="{E696C4EF-0058-463A-9952-3F2F838952B1}" dt="2024-05-17T22:36:32.665" v="1641" actId="732"/>
          <ac:picMkLst>
            <pc:docMk/>
            <pc:sldMk cId="2471757968" sldId="316"/>
            <ac:picMk id="5" creationId="{B840AECA-3DC8-4424-A83F-B6087413FE5D}"/>
          </ac:picMkLst>
        </pc:picChg>
      </pc:sldChg>
      <pc:sldChg chg="modSp mod ord">
        <pc:chgData name="Tammy Wilson" userId="0392548a-554d-41ce-90db-a9cc305eb12d" providerId="ADAL" clId="{E696C4EF-0058-463A-9952-3F2F838952B1}" dt="2024-05-24T23:39:32.325" v="2116" actId="207"/>
        <pc:sldMkLst>
          <pc:docMk/>
          <pc:sldMk cId="365669072" sldId="321"/>
        </pc:sldMkLst>
        <pc:spChg chg="mod">
          <ac:chgData name="Tammy Wilson" userId="0392548a-554d-41ce-90db-a9cc305eb12d" providerId="ADAL" clId="{E696C4EF-0058-463A-9952-3F2F838952B1}" dt="2024-05-24T23:39:32.325" v="2116" actId="207"/>
          <ac:spMkLst>
            <pc:docMk/>
            <pc:sldMk cId="365669072" sldId="321"/>
            <ac:spMk id="3" creationId="{59B3D9A2-87C5-4D3F-9AE9-566476C18EEA}"/>
          </ac:spMkLst>
        </pc:spChg>
      </pc:sldChg>
      <pc:sldChg chg="modSp mod">
        <pc:chgData name="Tammy Wilson" userId="0392548a-554d-41ce-90db-a9cc305eb12d" providerId="ADAL" clId="{E696C4EF-0058-463A-9952-3F2F838952B1}" dt="2024-05-24T23:44:46.173" v="2204" actId="207"/>
        <pc:sldMkLst>
          <pc:docMk/>
          <pc:sldMk cId="3102082732" sldId="327"/>
        </pc:sldMkLst>
        <pc:spChg chg="mod">
          <ac:chgData name="Tammy Wilson" userId="0392548a-554d-41ce-90db-a9cc305eb12d" providerId="ADAL" clId="{E696C4EF-0058-463A-9952-3F2F838952B1}" dt="2024-05-24T23:44:46.173" v="2204" actId="207"/>
          <ac:spMkLst>
            <pc:docMk/>
            <pc:sldMk cId="3102082732" sldId="327"/>
            <ac:spMk id="3" creationId="{00000000-0000-0000-0000-000000000000}"/>
          </ac:spMkLst>
        </pc:spChg>
      </pc:sldChg>
      <pc:sldChg chg="modSp mod ord">
        <pc:chgData name="Tammy Wilson" userId="0392548a-554d-41ce-90db-a9cc305eb12d" providerId="ADAL" clId="{E696C4EF-0058-463A-9952-3F2F838952B1}" dt="2024-05-24T23:37:59.145" v="2070"/>
        <pc:sldMkLst>
          <pc:docMk/>
          <pc:sldMk cId="2524884124" sldId="329"/>
        </pc:sldMkLst>
        <pc:spChg chg="mod">
          <ac:chgData name="Tammy Wilson" userId="0392548a-554d-41ce-90db-a9cc305eb12d" providerId="ADAL" clId="{E696C4EF-0058-463A-9952-3F2F838952B1}" dt="2024-05-24T23:35:56.139" v="2046" actId="21"/>
          <ac:spMkLst>
            <pc:docMk/>
            <pc:sldMk cId="2524884124" sldId="329"/>
            <ac:spMk id="2" creationId="{00000000-0000-0000-0000-000000000000}"/>
          </ac:spMkLst>
        </pc:spChg>
        <pc:spChg chg="mod">
          <ac:chgData name="Tammy Wilson" userId="0392548a-554d-41ce-90db-a9cc305eb12d" providerId="ADAL" clId="{E696C4EF-0058-463A-9952-3F2F838952B1}" dt="2024-05-24T23:37:39.001" v="2068" actId="20577"/>
          <ac:spMkLst>
            <pc:docMk/>
            <pc:sldMk cId="2524884124" sldId="329"/>
            <ac:spMk id="3" creationId="{00000000-0000-0000-0000-000000000000}"/>
          </ac:spMkLst>
        </pc:spChg>
      </pc:sldChg>
      <pc:sldChg chg="modSp mod">
        <pc:chgData name="Tammy Wilson" userId="0392548a-554d-41ce-90db-a9cc305eb12d" providerId="ADAL" clId="{E696C4EF-0058-463A-9952-3F2F838952B1}" dt="2024-05-24T23:29:09.140" v="2016" actId="114"/>
        <pc:sldMkLst>
          <pc:docMk/>
          <pc:sldMk cId="975113364" sldId="330"/>
        </pc:sldMkLst>
        <pc:spChg chg="mod">
          <ac:chgData name="Tammy Wilson" userId="0392548a-554d-41ce-90db-a9cc305eb12d" providerId="ADAL" clId="{E696C4EF-0058-463A-9952-3F2F838952B1}" dt="2024-05-24T23:29:09.140" v="2016" actId="114"/>
          <ac:spMkLst>
            <pc:docMk/>
            <pc:sldMk cId="975113364" sldId="330"/>
            <ac:spMk id="3" creationId="{00000000-0000-0000-0000-000000000000}"/>
          </ac:spMkLst>
        </pc:spChg>
      </pc:sldChg>
      <pc:sldChg chg="del">
        <pc:chgData name="Tammy Wilson" userId="0392548a-554d-41ce-90db-a9cc305eb12d" providerId="ADAL" clId="{E696C4EF-0058-463A-9952-3F2F838952B1}" dt="2024-05-17T22:24:05.622" v="1181" actId="2696"/>
        <pc:sldMkLst>
          <pc:docMk/>
          <pc:sldMk cId="810156337" sldId="331"/>
        </pc:sldMkLst>
      </pc:sldChg>
      <pc:sldChg chg="modSp add mod">
        <pc:chgData name="Tammy Wilson" userId="0392548a-554d-41ce-90db-a9cc305eb12d" providerId="ADAL" clId="{E696C4EF-0058-463A-9952-3F2F838952B1}" dt="2024-05-17T22:24:22.182" v="1198" actId="20577"/>
        <pc:sldMkLst>
          <pc:docMk/>
          <pc:sldMk cId="3552076941" sldId="331"/>
        </pc:sldMkLst>
        <pc:spChg chg="mod">
          <ac:chgData name="Tammy Wilson" userId="0392548a-554d-41ce-90db-a9cc305eb12d" providerId="ADAL" clId="{E696C4EF-0058-463A-9952-3F2F838952B1}" dt="2024-05-17T22:24:22.182" v="1198" actId="20577"/>
          <ac:spMkLst>
            <pc:docMk/>
            <pc:sldMk cId="3552076941" sldId="331"/>
            <ac:spMk id="3" creationId="{C43909B9-11BC-4D1A-A6D3-D4D3300FACDA}"/>
          </ac:spMkLst>
        </pc:spChg>
      </pc:sldChg>
      <pc:sldChg chg="modSp add mod">
        <pc:chgData name="Tammy Wilson" userId="0392548a-554d-41ce-90db-a9cc305eb12d" providerId="ADAL" clId="{E696C4EF-0058-463A-9952-3F2F838952B1}" dt="2024-05-17T22:32:38.593" v="1601" actId="14100"/>
        <pc:sldMkLst>
          <pc:docMk/>
          <pc:sldMk cId="485695069" sldId="332"/>
        </pc:sldMkLst>
        <pc:spChg chg="mod">
          <ac:chgData name="Tammy Wilson" userId="0392548a-554d-41ce-90db-a9cc305eb12d" providerId="ADAL" clId="{E696C4EF-0058-463A-9952-3F2F838952B1}" dt="2024-05-17T22:32:35.124" v="1599" actId="14100"/>
          <ac:spMkLst>
            <pc:docMk/>
            <pc:sldMk cId="485695069" sldId="332"/>
            <ac:spMk id="3" creationId="{56B080EB-5013-41AB-BE72-89112D719F73}"/>
          </ac:spMkLst>
        </pc:spChg>
        <pc:picChg chg="mod">
          <ac:chgData name="Tammy Wilson" userId="0392548a-554d-41ce-90db-a9cc305eb12d" providerId="ADAL" clId="{E696C4EF-0058-463A-9952-3F2F838952B1}" dt="2024-05-17T22:32:38.593" v="1601" actId="14100"/>
          <ac:picMkLst>
            <pc:docMk/>
            <pc:sldMk cId="485695069" sldId="332"/>
            <ac:picMk id="2050" creationId="{FC64669B-CB2F-AFB2-D2D4-10B1E6F29845}"/>
          </ac:picMkLst>
        </pc:picChg>
      </pc:sldChg>
      <pc:sldChg chg="del">
        <pc:chgData name="Tammy Wilson" userId="0392548a-554d-41ce-90db-a9cc305eb12d" providerId="ADAL" clId="{E696C4EF-0058-463A-9952-3F2F838952B1}" dt="2024-05-17T22:24:05.622" v="1181" actId="2696"/>
        <pc:sldMkLst>
          <pc:docMk/>
          <pc:sldMk cId="2648478054" sldId="332"/>
        </pc:sldMkLst>
      </pc:sldChg>
      <pc:sldChg chg="modSp mod">
        <pc:chgData name="Tammy Wilson" userId="0392548a-554d-41ce-90db-a9cc305eb12d" providerId="ADAL" clId="{E696C4EF-0058-463A-9952-3F2F838952B1}" dt="2024-05-17T22:41:41.631" v="1924" actId="14100"/>
        <pc:sldMkLst>
          <pc:docMk/>
          <pc:sldMk cId="3881063439" sldId="334"/>
        </pc:sldMkLst>
        <pc:spChg chg="mod">
          <ac:chgData name="Tammy Wilson" userId="0392548a-554d-41ce-90db-a9cc305eb12d" providerId="ADAL" clId="{E696C4EF-0058-463A-9952-3F2F838952B1}" dt="2024-05-17T22:41:27.275" v="1916" actId="120"/>
          <ac:spMkLst>
            <pc:docMk/>
            <pc:sldMk cId="3881063439" sldId="334"/>
            <ac:spMk id="2" creationId="{A902E790-BDB3-0A2E-87E6-4A604823E354}"/>
          </ac:spMkLst>
        </pc:spChg>
        <pc:spChg chg="mod">
          <ac:chgData name="Tammy Wilson" userId="0392548a-554d-41ce-90db-a9cc305eb12d" providerId="ADAL" clId="{E696C4EF-0058-463A-9952-3F2F838952B1}" dt="2024-05-17T22:41:39.007" v="1923" actId="20577"/>
          <ac:spMkLst>
            <pc:docMk/>
            <pc:sldMk cId="3881063439" sldId="334"/>
            <ac:spMk id="3" creationId="{7D22EC83-E74D-7D56-B1EF-E74EE9813AEB}"/>
          </ac:spMkLst>
        </pc:spChg>
        <pc:picChg chg="mod">
          <ac:chgData name="Tammy Wilson" userId="0392548a-554d-41ce-90db-a9cc305eb12d" providerId="ADAL" clId="{E696C4EF-0058-463A-9952-3F2F838952B1}" dt="2024-05-17T22:41:41.631" v="1924" actId="14100"/>
          <ac:picMkLst>
            <pc:docMk/>
            <pc:sldMk cId="3881063439" sldId="334"/>
            <ac:picMk id="2050" creationId="{171105D1-FE89-4661-9E4C-27E561436F9F}"/>
          </ac:picMkLst>
        </pc:picChg>
      </pc:sldChg>
      <pc:sldChg chg="modSp mod">
        <pc:chgData name="Tammy Wilson" userId="0392548a-554d-41ce-90db-a9cc305eb12d" providerId="ADAL" clId="{E696C4EF-0058-463A-9952-3F2F838952B1}" dt="2024-05-24T23:42:48.863" v="2200" actId="115"/>
        <pc:sldMkLst>
          <pc:docMk/>
          <pc:sldMk cId="3365057927" sldId="336"/>
        </pc:sldMkLst>
        <pc:spChg chg="mod">
          <ac:chgData name="Tammy Wilson" userId="0392548a-554d-41ce-90db-a9cc305eb12d" providerId="ADAL" clId="{E696C4EF-0058-463A-9952-3F2F838952B1}" dt="2024-05-24T23:42:48.863" v="2200" actId="115"/>
          <ac:spMkLst>
            <pc:docMk/>
            <pc:sldMk cId="3365057927" sldId="336"/>
            <ac:spMk id="3" creationId="{6D5D1E57-AE31-378D-0758-6EF0466B3865}"/>
          </ac:spMkLst>
        </pc:spChg>
      </pc:sldChg>
      <pc:sldChg chg="modSp mod">
        <pc:chgData name="Tammy Wilson" userId="0392548a-554d-41ce-90db-a9cc305eb12d" providerId="ADAL" clId="{E696C4EF-0058-463A-9952-3F2F838952B1}" dt="2024-05-24T23:30:31.944" v="2019" actId="207"/>
        <pc:sldMkLst>
          <pc:docMk/>
          <pc:sldMk cId="4129401527" sldId="337"/>
        </pc:sldMkLst>
        <pc:spChg chg="mod">
          <ac:chgData name="Tammy Wilson" userId="0392548a-554d-41ce-90db-a9cc305eb12d" providerId="ADAL" clId="{E696C4EF-0058-463A-9952-3F2F838952B1}" dt="2024-05-24T23:30:31.944" v="2019" actId="207"/>
          <ac:spMkLst>
            <pc:docMk/>
            <pc:sldMk cId="4129401527" sldId="337"/>
            <ac:spMk id="3" creationId="{00000000-0000-0000-0000-000000000000}"/>
          </ac:spMkLst>
        </pc:spChg>
      </pc:sldChg>
      <pc:sldChg chg="addSp modSp new mod modNotesTx">
        <pc:chgData name="Tammy Wilson" userId="0392548a-554d-41ce-90db-a9cc305eb12d" providerId="ADAL" clId="{E696C4EF-0058-463A-9952-3F2F838952B1}" dt="2024-05-17T22:07:53.435" v="411" actId="1076"/>
        <pc:sldMkLst>
          <pc:docMk/>
          <pc:sldMk cId="214126609" sldId="338"/>
        </pc:sldMkLst>
        <pc:spChg chg="mod">
          <ac:chgData name="Tammy Wilson" userId="0392548a-554d-41ce-90db-a9cc305eb12d" providerId="ADAL" clId="{E696C4EF-0058-463A-9952-3F2F838952B1}" dt="2024-05-17T22:03:18.525" v="31" actId="20577"/>
          <ac:spMkLst>
            <pc:docMk/>
            <pc:sldMk cId="214126609" sldId="338"/>
            <ac:spMk id="2" creationId="{F1087DDF-184E-6612-4A7E-EC5FBE22F283}"/>
          </ac:spMkLst>
        </pc:spChg>
        <pc:spChg chg="mod">
          <ac:chgData name="Tammy Wilson" userId="0392548a-554d-41ce-90db-a9cc305eb12d" providerId="ADAL" clId="{E696C4EF-0058-463A-9952-3F2F838952B1}" dt="2024-05-17T22:07:53.435" v="411" actId="1076"/>
          <ac:spMkLst>
            <pc:docMk/>
            <pc:sldMk cId="214126609" sldId="338"/>
            <ac:spMk id="3" creationId="{08E39246-D0DB-465C-43E7-C57E0060E2C2}"/>
          </ac:spMkLst>
        </pc:spChg>
        <pc:picChg chg="add mod">
          <ac:chgData name="Tammy Wilson" userId="0392548a-554d-41ce-90db-a9cc305eb12d" providerId="ADAL" clId="{E696C4EF-0058-463A-9952-3F2F838952B1}" dt="2024-05-17T22:07:49.234" v="410" actId="1076"/>
          <ac:picMkLst>
            <pc:docMk/>
            <pc:sldMk cId="214126609" sldId="338"/>
            <ac:picMk id="1026" creationId="{7A5FF1FB-58A6-716C-15D9-FB852ACB4D93}"/>
          </ac:picMkLst>
        </pc:picChg>
      </pc:sldChg>
      <pc:sldChg chg="modSp new mod">
        <pc:chgData name="Tammy Wilson" userId="0392548a-554d-41ce-90db-a9cc305eb12d" providerId="ADAL" clId="{E696C4EF-0058-463A-9952-3F2F838952B1}" dt="2024-05-17T22:13:29.418" v="696" actId="313"/>
        <pc:sldMkLst>
          <pc:docMk/>
          <pc:sldMk cId="2392896405" sldId="339"/>
        </pc:sldMkLst>
        <pc:spChg chg="mod">
          <ac:chgData name="Tammy Wilson" userId="0392548a-554d-41ce-90db-a9cc305eb12d" providerId="ADAL" clId="{E696C4EF-0058-463A-9952-3F2F838952B1}" dt="2024-05-17T22:03:58.868" v="45" actId="20577"/>
          <ac:spMkLst>
            <pc:docMk/>
            <pc:sldMk cId="2392896405" sldId="339"/>
            <ac:spMk id="2" creationId="{A0C2D6B8-A186-95E6-D1E4-82B065D502F6}"/>
          </ac:spMkLst>
        </pc:spChg>
        <pc:spChg chg="mod">
          <ac:chgData name="Tammy Wilson" userId="0392548a-554d-41ce-90db-a9cc305eb12d" providerId="ADAL" clId="{E696C4EF-0058-463A-9952-3F2F838952B1}" dt="2024-05-17T22:13:29.418" v="696" actId="313"/>
          <ac:spMkLst>
            <pc:docMk/>
            <pc:sldMk cId="2392896405" sldId="339"/>
            <ac:spMk id="3" creationId="{36510628-59B1-38DC-3636-F9CBF4676DEF}"/>
          </ac:spMkLst>
        </pc:spChg>
      </pc:sldChg>
      <pc:sldChg chg="addSp delSp modSp new mod">
        <pc:chgData name="Tammy Wilson" userId="0392548a-554d-41ce-90db-a9cc305eb12d" providerId="ADAL" clId="{E696C4EF-0058-463A-9952-3F2F838952B1}" dt="2024-05-17T22:21:58.734" v="1125" actId="14100"/>
        <pc:sldMkLst>
          <pc:docMk/>
          <pc:sldMk cId="4082403733" sldId="340"/>
        </pc:sldMkLst>
        <pc:spChg chg="mod">
          <ac:chgData name="Tammy Wilson" userId="0392548a-554d-41ce-90db-a9cc305eb12d" providerId="ADAL" clId="{E696C4EF-0058-463A-9952-3F2F838952B1}" dt="2024-05-17T22:20:19.561" v="1110" actId="20577"/>
          <ac:spMkLst>
            <pc:docMk/>
            <pc:sldMk cId="4082403733" sldId="340"/>
            <ac:spMk id="2" creationId="{17BEF8E7-529D-5953-1A79-D4F6E5944E54}"/>
          </ac:spMkLst>
        </pc:spChg>
        <pc:spChg chg="mod">
          <ac:chgData name="Tammy Wilson" userId="0392548a-554d-41ce-90db-a9cc305eb12d" providerId="ADAL" clId="{E696C4EF-0058-463A-9952-3F2F838952B1}" dt="2024-05-17T22:21:24.111" v="1117" actId="14100"/>
          <ac:spMkLst>
            <pc:docMk/>
            <pc:sldMk cId="4082403733" sldId="340"/>
            <ac:spMk id="3" creationId="{CF75EDE6-8E2D-8399-43CF-99738F404813}"/>
          </ac:spMkLst>
        </pc:spChg>
        <pc:picChg chg="add del mod">
          <ac:chgData name="Tammy Wilson" userId="0392548a-554d-41ce-90db-a9cc305eb12d" providerId="ADAL" clId="{E696C4EF-0058-463A-9952-3F2F838952B1}" dt="2024-05-17T22:18:36.800" v="945" actId="21"/>
          <ac:picMkLst>
            <pc:docMk/>
            <pc:sldMk cId="4082403733" sldId="340"/>
            <ac:picMk id="2050" creationId="{AD057BBB-4E14-7136-470B-89AD0B32BADD}"/>
          </ac:picMkLst>
        </pc:picChg>
        <pc:picChg chg="add mod">
          <ac:chgData name="Tammy Wilson" userId="0392548a-554d-41ce-90db-a9cc305eb12d" providerId="ADAL" clId="{E696C4EF-0058-463A-9952-3F2F838952B1}" dt="2024-05-17T22:21:47.059" v="1123" actId="14100"/>
          <ac:picMkLst>
            <pc:docMk/>
            <pc:sldMk cId="4082403733" sldId="340"/>
            <ac:picMk id="2052" creationId="{8AB459F7-1E31-0FB7-8DC5-091A7E2E42FF}"/>
          </ac:picMkLst>
        </pc:picChg>
        <pc:picChg chg="add mod">
          <ac:chgData name="Tammy Wilson" userId="0392548a-554d-41ce-90db-a9cc305eb12d" providerId="ADAL" clId="{E696C4EF-0058-463A-9952-3F2F838952B1}" dt="2024-05-17T22:21:58.734" v="1125" actId="14100"/>
          <ac:picMkLst>
            <pc:docMk/>
            <pc:sldMk cId="4082403733" sldId="340"/>
            <ac:picMk id="2054" creationId="{F6D8FC7B-2016-CA03-4B8B-8AED940A89CF}"/>
          </ac:picMkLst>
        </pc:picChg>
      </pc:sldChg>
      <pc:sldChg chg="addSp modSp new mod">
        <pc:chgData name="Tammy Wilson" userId="0392548a-554d-41ce-90db-a9cc305eb12d" providerId="ADAL" clId="{E696C4EF-0058-463A-9952-3F2F838952B1}" dt="2024-05-17T22:23:01.258" v="1172" actId="14100"/>
        <pc:sldMkLst>
          <pc:docMk/>
          <pc:sldMk cId="2495592540" sldId="341"/>
        </pc:sldMkLst>
        <pc:spChg chg="mod">
          <ac:chgData name="Tammy Wilson" userId="0392548a-554d-41ce-90db-a9cc305eb12d" providerId="ADAL" clId="{E696C4EF-0058-463A-9952-3F2F838952B1}" dt="2024-05-17T22:17:12.018" v="838" actId="20577"/>
          <ac:spMkLst>
            <pc:docMk/>
            <pc:sldMk cId="2495592540" sldId="341"/>
            <ac:spMk id="2" creationId="{72B9A1B7-E567-5247-B372-3BD59A087E6F}"/>
          </ac:spMkLst>
        </pc:spChg>
        <pc:spChg chg="mod">
          <ac:chgData name="Tammy Wilson" userId="0392548a-554d-41ce-90db-a9cc305eb12d" providerId="ADAL" clId="{E696C4EF-0058-463A-9952-3F2F838952B1}" dt="2024-05-17T22:22:37.813" v="1167" actId="20577"/>
          <ac:spMkLst>
            <pc:docMk/>
            <pc:sldMk cId="2495592540" sldId="341"/>
            <ac:spMk id="3" creationId="{8127099F-0F7B-F017-8BDD-1B414FE279A5}"/>
          </ac:spMkLst>
        </pc:spChg>
        <pc:picChg chg="add mod">
          <ac:chgData name="Tammy Wilson" userId="0392548a-554d-41ce-90db-a9cc305eb12d" providerId="ADAL" clId="{E696C4EF-0058-463A-9952-3F2F838952B1}" dt="2024-05-17T22:22:50.707" v="1170" actId="732"/>
          <ac:picMkLst>
            <pc:docMk/>
            <pc:sldMk cId="2495592540" sldId="341"/>
            <ac:picMk id="2050" creationId="{AD057BBB-4E14-7136-470B-89AD0B32BADD}"/>
          </ac:picMkLst>
        </pc:picChg>
        <pc:picChg chg="add mod">
          <ac:chgData name="Tammy Wilson" userId="0392548a-554d-41ce-90db-a9cc305eb12d" providerId="ADAL" clId="{E696C4EF-0058-463A-9952-3F2F838952B1}" dt="2024-05-17T22:23:01.258" v="1172" actId="14100"/>
          <ac:picMkLst>
            <pc:docMk/>
            <pc:sldMk cId="2495592540" sldId="341"/>
            <ac:picMk id="3074" creationId="{8FCBEF10-349A-CD1F-2178-5B5DB96F2A5F}"/>
          </ac:picMkLst>
        </pc:picChg>
      </pc:sldChg>
      <pc:sldChg chg="addSp modSp new">
        <pc:chgData name="Tammy Wilson" userId="0392548a-554d-41ce-90db-a9cc305eb12d" providerId="ADAL" clId="{E696C4EF-0058-463A-9952-3F2F838952B1}" dt="2024-05-17T22:23:48.538" v="1180" actId="1076"/>
        <pc:sldMkLst>
          <pc:docMk/>
          <pc:sldMk cId="657408117" sldId="342"/>
        </pc:sldMkLst>
        <pc:picChg chg="add mod">
          <ac:chgData name="Tammy Wilson" userId="0392548a-554d-41ce-90db-a9cc305eb12d" providerId="ADAL" clId="{E696C4EF-0058-463A-9952-3F2F838952B1}" dt="2024-05-17T22:23:48.538" v="1180" actId="1076"/>
          <ac:picMkLst>
            <pc:docMk/>
            <pc:sldMk cId="657408117" sldId="342"/>
            <ac:picMk id="4098" creationId="{379A1C54-C4F6-E8D1-F741-D38D85EB62B9}"/>
          </ac:picMkLst>
        </pc:picChg>
      </pc:sldChg>
      <pc:sldChg chg="modSp new mod">
        <pc:chgData name="Tammy Wilson" userId="0392548a-554d-41ce-90db-a9cc305eb12d" providerId="ADAL" clId="{E696C4EF-0058-463A-9952-3F2F838952B1}" dt="2024-05-17T22:33:42.832" v="1639" actId="20577"/>
        <pc:sldMkLst>
          <pc:docMk/>
          <pc:sldMk cId="1108600470" sldId="343"/>
        </pc:sldMkLst>
        <pc:spChg chg="mod">
          <ac:chgData name="Tammy Wilson" userId="0392548a-554d-41ce-90db-a9cc305eb12d" providerId="ADAL" clId="{E696C4EF-0058-463A-9952-3F2F838952B1}" dt="2024-05-17T22:33:42.832" v="1639" actId="20577"/>
          <ac:spMkLst>
            <pc:docMk/>
            <pc:sldMk cId="1108600470" sldId="343"/>
            <ac:spMk id="2" creationId="{361443B5-84ED-070C-B2E6-6107DA190773}"/>
          </ac:spMkLst>
        </pc:spChg>
        <pc:spChg chg="mod">
          <ac:chgData name="Tammy Wilson" userId="0392548a-554d-41ce-90db-a9cc305eb12d" providerId="ADAL" clId="{E696C4EF-0058-463A-9952-3F2F838952B1}" dt="2024-05-17T22:33:26.617" v="1620" actId="115"/>
          <ac:spMkLst>
            <pc:docMk/>
            <pc:sldMk cId="1108600470" sldId="343"/>
            <ac:spMk id="3" creationId="{EF6A1004-D6A4-4C58-B322-33677E2B1F55}"/>
          </ac:spMkLst>
        </pc:spChg>
      </pc:sldChg>
      <pc:sldChg chg="modSp new mod">
        <pc:chgData name="Tammy Wilson" userId="0392548a-554d-41ce-90db-a9cc305eb12d" providerId="ADAL" clId="{E696C4EF-0058-463A-9952-3F2F838952B1}" dt="2024-05-17T22:30:30.805" v="1551" actId="20577"/>
        <pc:sldMkLst>
          <pc:docMk/>
          <pc:sldMk cId="2753506609" sldId="344"/>
        </pc:sldMkLst>
        <pc:spChg chg="mod">
          <ac:chgData name="Tammy Wilson" userId="0392548a-554d-41ce-90db-a9cc305eb12d" providerId="ADAL" clId="{E696C4EF-0058-463A-9952-3F2F838952B1}" dt="2024-05-17T22:28:15.252" v="1453" actId="20577"/>
          <ac:spMkLst>
            <pc:docMk/>
            <pc:sldMk cId="2753506609" sldId="344"/>
            <ac:spMk id="2" creationId="{9C8188F3-F7C4-D500-CC76-8047E05F8F4F}"/>
          </ac:spMkLst>
        </pc:spChg>
        <pc:spChg chg="mod">
          <ac:chgData name="Tammy Wilson" userId="0392548a-554d-41ce-90db-a9cc305eb12d" providerId="ADAL" clId="{E696C4EF-0058-463A-9952-3F2F838952B1}" dt="2024-05-17T22:30:30.805" v="1551" actId="20577"/>
          <ac:spMkLst>
            <pc:docMk/>
            <pc:sldMk cId="2753506609" sldId="344"/>
            <ac:spMk id="3" creationId="{3996C9C6-BC1D-DFBD-FEFE-2BBD6FEC45E5}"/>
          </ac:spMkLst>
        </pc:spChg>
      </pc:sldChg>
      <pc:sldChg chg="modSp new mod">
        <pc:chgData name="Tammy Wilson" userId="0392548a-554d-41ce-90db-a9cc305eb12d" providerId="ADAL" clId="{E696C4EF-0058-463A-9952-3F2F838952B1}" dt="2024-05-17T22:31:44.221" v="1598" actId="27636"/>
        <pc:sldMkLst>
          <pc:docMk/>
          <pc:sldMk cId="208143992" sldId="345"/>
        </pc:sldMkLst>
        <pc:spChg chg="mod">
          <ac:chgData name="Tammy Wilson" userId="0392548a-554d-41ce-90db-a9cc305eb12d" providerId="ADAL" clId="{E696C4EF-0058-463A-9952-3F2F838952B1}" dt="2024-05-17T22:30:50.413" v="1586" actId="20577"/>
          <ac:spMkLst>
            <pc:docMk/>
            <pc:sldMk cId="208143992" sldId="345"/>
            <ac:spMk id="2" creationId="{84A0A924-A4A0-85E8-8E7C-3A1B6C7ADAF9}"/>
          </ac:spMkLst>
        </pc:spChg>
        <pc:spChg chg="mod">
          <ac:chgData name="Tammy Wilson" userId="0392548a-554d-41ce-90db-a9cc305eb12d" providerId="ADAL" clId="{E696C4EF-0058-463A-9952-3F2F838952B1}" dt="2024-05-17T22:31:44.221" v="1598" actId="27636"/>
          <ac:spMkLst>
            <pc:docMk/>
            <pc:sldMk cId="208143992" sldId="345"/>
            <ac:spMk id="3" creationId="{4DFED0F4-8295-38BF-8ABF-AF05248ABFE0}"/>
          </ac:spMkLst>
        </pc:spChg>
      </pc:sldChg>
      <pc:sldChg chg="add">
        <pc:chgData name="Tammy Wilson" userId="0392548a-554d-41ce-90db-a9cc305eb12d" providerId="ADAL" clId="{E696C4EF-0058-463A-9952-3F2F838952B1}" dt="2024-05-17T22:36:23.983" v="1640"/>
        <pc:sldMkLst>
          <pc:docMk/>
          <pc:sldMk cId="3653335940" sldId="346"/>
        </pc:sldMkLst>
      </pc:sldChg>
      <pc:sldChg chg="modSp new mod">
        <pc:chgData name="Tammy Wilson" userId="0392548a-554d-41ce-90db-a9cc305eb12d" providerId="ADAL" clId="{E696C4EF-0058-463A-9952-3F2F838952B1}" dt="2024-05-17T22:39:07.954" v="1890" actId="20577"/>
        <pc:sldMkLst>
          <pc:docMk/>
          <pc:sldMk cId="4211374805" sldId="347"/>
        </pc:sldMkLst>
        <pc:spChg chg="mod">
          <ac:chgData name="Tammy Wilson" userId="0392548a-554d-41ce-90db-a9cc305eb12d" providerId="ADAL" clId="{E696C4EF-0058-463A-9952-3F2F838952B1}" dt="2024-05-17T22:39:07.954" v="1890" actId="20577"/>
          <ac:spMkLst>
            <pc:docMk/>
            <pc:sldMk cId="4211374805" sldId="347"/>
            <ac:spMk id="2" creationId="{DF868B46-E3CC-7494-01A5-ABA0EBF2080B}"/>
          </ac:spMkLst>
        </pc:spChg>
        <pc:spChg chg="mod">
          <ac:chgData name="Tammy Wilson" userId="0392548a-554d-41ce-90db-a9cc305eb12d" providerId="ADAL" clId="{E696C4EF-0058-463A-9952-3F2F838952B1}" dt="2024-05-17T22:38:53.953" v="1846" actId="20577"/>
          <ac:spMkLst>
            <pc:docMk/>
            <pc:sldMk cId="4211374805" sldId="347"/>
            <ac:spMk id="3" creationId="{210EE9A6-1346-160E-DD86-637B8C8F54F6}"/>
          </ac:spMkLst>
        </pc:spChg>
      </pc:sldChg>
      <pc:sldChg chg="addSp modSp new">
        <pc:chgData name="Tammy Wilson" userId="0392548a-554d-41ce-90db-a9cc305eb12d" providerId="ADAL" clId="{E696C4EF-0058-463A-9952-3F2F838952B1}" dt="2024-05-17T22:43:41.646" v="1943" actId="1076"/>
        <pc:sldMkLst>
          <pc:docMk/>
          <pc:sldMk cId="1346812093" sldId="348"/>
        </pc:sldMkLst>
        <pc:picChg chg="add mod">
          <ac:chgData name="Tammy Wilson" userId="0392548a-554d-41ce-90db-a9cc305eb12d" providerId="ADAL" clId="{E696C4EF-0058-463A-9952-3F2F838952B1}" dt="2024-05-17T22:43:41.646" v="1943" actId="1076"/>
          <ac:picMkLst>
            <pc:docMk/>
            <pc:sldMk cId="1346812093" sldId="348"/>
            <ac:picMk id="2" creationId="{D28CDEA1-F55B-3F2F-58E6-1EAD97C76211}"/>
          </ac:picMkLst>
        </pc:picChg>
      </pc:sldChg>
      <pc:sldChg chg="modSp new mod">
        <pc:chgData name="Tammy Wilson" userId="0392548a-554d-41ce-90db-a9cc305eb12d" providerId="ADAL" clId="{E696C4EF-0058-463A-9952-3F2F838952B1}" dt="2024-05-17T22:43:49.961" v="1957" actId="20577"/>
        <pc:sldMkLst>
          <pc:docMk/>
          <pc:sldMk cId="1627047781" sldId="349"/>
        </pc:sldMkLst>
        <pc:spChg chg="mod">
          <ac:chgData name="Tammy Wilson" userId="0392548a-554d-41ce-90db-a9cc305eb12d" providerId="ADAL" clId="{E696C4EF-0058-463A-9952-3F2F838952B1}" dt="2024-05-17T22:43:49.961" v="1957" actId="20577"/>
          <ac:spMkLst>
            <pc:docMk/>
            <pc:sldMk cId="1627047781" sldId="349"/>
            <ac:spMk id="2" creationId="{10F0729B-F0CB-2000-FFE2-F327CAA28B7A}"/>
          </ac:spMkLst>
        </pc:spChg>
      </pc:sldChg>
    </pc:docChg>
  </pc:docChgLst>
  <pc:docChgLst>
    <pc:chgData name="Tammy Wilson" userId="e3b55da62d900d7c" providerId="Windows Live" clId="Web-{3E3359AF-F0B9-437A-8C37-2E5C64463BB9}"/>
    <pc:docChg chg="addSld modSld">
      <pc:chgData name="Tammy Wilson" userId="e3b55da62d900d7c" providerId="Windows Live" clId="Web-{3E3359AF-F0B9-437A-8C37-2E5C64463BB9}" dt="2020-03-09T15:31:01.851" v="192" actId="20577"/>
      <pc:docMkLst>
        <pc:docMk/>
      </pc:docMkLst>
      <pc:sldChg chg="modSp">
        <pc:chgData name="Tammy Wilson" userId="e3b55da62d900d7c" providerId="Windows Live" clId="Web-{3E3359AF-F0B9-437A-8C37-2E5C64463BB9}" dt="2020-03-09T15:27:15.336" v="79" actId="1076"/>
        <pc:sldMkLst>
          <pc:docMk/>
          <pc:sldMk cId="2141076292" sldId="286"/>
        </pc:sldMkLst>
        <pc:spChg chg="mod">
          <ac:chgData name="Tammy Wilson" userId="e3b55da62d900d7c" providerId="Windows Live" clId="Web-{3E3359AF-F0B9-437A-8C37-2E5C64463BB9}" dt="2020-03-09T15:27:07.164" v="74" actId="14100"/>
          <ac:spMkLst>
            <pc:docMk/>
            <pc:sldMk cId="2141076292" sldId="286"/>
            <ac:spMk id="2" creationId="{00000000-0000-0000-0000-000000000000}"/>
          </ac:spMkLst>
        </pc:spChg>
        <pc:spChg chg="mod">
          <ac:chgData name="Tammy Wilson" userId="e3b55da62d900d7c" providerId="Windows Live" clId="Web-{3E3359AF-F0B9-437A-8C37-2E5C64463BB9}" dt="2020-03-09T15:27:10.945" v="75" actId="20577"/>
          <ac:spMkLst>
            <pc:docMk/>
            <pc:sldMk cId="2141076292" sldId="286"/>
            <ac:spMk id="3" creationId="{00000000-0000-0000-0000-000000000000}"/>
          </ac:spMkLst>
        </pc:spChg>
        <pc:picChg chg="mod">
          <ac:chgData name="Tammy Wilson" userId="e3b55da62d900d7c" providerId="Windows Live" clId="Web-{3E3359AF-F0B9-437A-8C37-2E5C64463BB9}" dt="2020-03-09T15:27:15.336" v="79" actId="1076"/>
          <ac:picMkLst>
            <pc:docMk/>
            <pc:sldMk cId="2141076292" sldId="286"/>
            <ac:picMk id="5" creationId="{B840AECA-3DC8-4424-A83F-B6087413FE5D}"/>
          </ac:picMkLst>
        </pc:picChg>
      </pc:sldChg>
      <pc:sldChg chg="modSp">
        <pc:chgData name="Tammy Wilson" userId="e3b55da62d900d7c" providerId="Windows Live" clId="Web-{3E3359AF-F0B9-437A-8C37-2E5C64463BB9}" dt="2020-03-09T15:31:01.569" v="190" actId="20577"/>
        <pc:sldMkLst>
          <pc:docMk/>
          <pc:sldMk cId="2633001173" sldId="289"/>
        </pc:sldMkLst>
        <pc:spChg chg="mod">
          <ac:chgData name="Tammy Wilson" userId="e3b55da62d900d7c" providerId="Windows Live" clId="Web-{3E3359AF-F0B9-437A-8C37-2E5C64463BB9}" dt="2020-03-09T15:31:01.569" v="190" actId="20577"/>
          <ac:spMkLst>
            <pc:docMk/>
            <pc:sldMk cId="2633001173" sldId="289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3E3359AF-F0B9-437A-8C37-2E5C64463BB9}" dt="2020-03-09T15:26:25.289" v="45" actId="20577"/>
        <pc:sldMkLst>
          <pc:docMk/>
          <pc:sldMk cId="2064361920" sldId="302"/>
        </pc:sldMkLst>
        <pc:spChg chg="mod">
          <ac:chgData name="Tammy Wilson" userId="e3b55da62d900d7c" providerId="Windows Live" clId="Web-{3E3359AF-F0B9-437A-8C37-2E5C64463BB9}" dt="2020-03-09T15:26:25.289" v="45" actId="20577"/>
          <ac:spMkLst>
            <pc:docMk/>
            <pc:sldMk cId="2064361920" sldId="302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3E3359AF-F0B9-437A-8C37-2E5C64463BB9}" dt="2020-03-09T15:30:01.491" v="182" actId="20577"/>
        <pc:sldMkLst>
          <pc:docMk/>
          <pc:sldMk cId="2837714007" sldId="306"/>
        </pc:sldMkLst>
        <pc:spChg chg="mod">
          <ac:chgData name="Tammy Wilson" userId="e3b55da62d900d7c" providerId="Windows Live" clId="Web-{3E3359AF-F0B9-437A-8C37-2E5C64463BB9}" dt="2020-03-09T15:30:01.491" v="182" actId="20577"/>
          <ac:spMkLst>
            <pc:docMk/>
            <pc:sldMk cId="2837714007" sldId="306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3E3359AF-F0B9-437A-8C37-2E5C64463BB9}" dt="2020-03-09T15:25:20.742" v="32" actId="20577"/>
        <pc:sldMkLst>
          <pc:docMk/>
          <pc:sldMk cId="2903308306" sldId="312"/>
        </pc:sldMkLst>
        <pc:spChg chg="mod">
          <ac:chgData name="Tammy Wilson" userId="e3b55da62d900d7c" providerId="Windows Live" clId="Web-{3E3359AF-F0B9-437A-8C37-2E5C64463BB9}" dt="2020-03-09T15:25:20.742" v="32" actId="20577"/>
          <ac:spMkLst>
            <pc:docMk/>
            <pc:sldMk cId="2903308306" sldId="312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3E3359AF-F0B9-437A-8C37-2E5C64463BB9}" dt="2020-03-09T15:25:00.758" v="27" actId="20577"/>
        <pc:sldMkLst>
          <pc:docMk/>
          <pc:sldMk cId="10296171" sldId="314"/>
        </pc:sldMkLst>
        <pc:spChg chg="mod">
          <ac:chgData name="Tammy Wilson" userId="e3b55da62d900d7c" providerId="Windows Live" clId="Web-{3E3359AF-F0B9-437A-8C37-2E5C64463BB9}" dt="2020-03-09T15:25:00.758" v="27" actId="20577"/>
          <ac:spMkLst>
            <pc:docMk/>
            <pc:sldMk cId="10296171" sldId="314"/>
            <ac:spMk id="3" creationId="{00000000-0000-0000-0000-000000000000}"/>
          </ac:spMkLst>
        </pc:spChg>
      </pc:sldChg>
      <pc:sldChg chg="modSp add replId">
        <pc:chgData name="Tammy Wilson" userId="e3b55da62d900d7c" providerId="Windows Live" clId="Web-{3E3359AF-F0B9-437A-8C37-2E5C64463BB9}" dt="2020-03-09T15:29:13.335" v="178" actId="20577"/>
        <pc:sldMkLst>
          <pc:docMk/>
          <pc:sldMk cId="2471757968" sldId="316"/>
        </pc:sldMkLst>
        <pc:spChg chg="mod">
          <ac:chgData name="Tammy Wilson" userId="e3b55da62d900d7c" providerId="Windows Live" clId="Web-{3E3359AF-F0B9-437A-8C37-2E5C64463BB9}" dt="2020-03-09T15:29:13.335" v="178" actId="20577"/>
          <ac:spMkLst>
            <pc:docMk/>
            <pc:sldMk cId="2471757968" sldId="316"/>
            <ac:spMk id="3" creationId="{00000000-0000-0000-0000-000000000000}"/>
          </ac:spMkLst>
        </pc:spChg>
        <pc:picChg chg="mod">
          <ac:chgData name="Tammy Wilson" userId="e3b55da62d900d7c" providerId="Windows Live" clId="Web-{3E3359AF-F0B9-437A-8C37-2E5C64463BB9}" dt="2020-03-09T15:28:43.335" v="159" actId="1076"/>
          <ac:picMkLst>
            <pc:docMk/>
            <pc:sldMk cId="2471757968" sldId="316"/>
            <ac:picMk id="5" creationId="{B840AECA-3DC8-4424-A83F-B6087413FE5D}"/>
          </ac:picMkLst>
        </pc:picChg>
      </pc:sldChg>
    </pc:docChg>
  </pc:docChgLst>
  <pc:docChgLst>
    <pc:chgData name="Tammy Wilson" userId="e3b55da62d900d7c" providerId="Windows Live" clId="Web-{EABC30F6-FE30-4DBE-AFB2-D09E5CCDEF1B}"/>
    <pc:docChg chg="modSld sldOrd">
      <pc:chgData name="Tammy Wilson" userId="e3b55da62d900d7c" providerId="Windows Live" clId="Web-{EABC30F6-FE30-4DBE-AFB2-D09E5CCDEF1B}" dt="2020-03-01T19:18:21.038" v="55" actId="20577"/>
      <pc:docMkLst>
        <pc:docMk/>
      </pc:docMkLst>
      <pc:sldChg chg="addSp delSp modSp">
        <pc:chgData name="Tammy Wilson" userId="e3b55da62d900d7c" providerId="Windows Live" clId="Web-{EABC30F6-FE30-4DBE-AFB2-D09E5CCDEF1B}" dt="2020-03-01T19:17:11.351" v="20" actId="14100"/>
        <pc:sldMkLst>
          <pc:docMk/>
          <pc:sldMk cId="3711504803" sldId="288"/>
        </pc:sldMkLst>
        <pc:spChg chg="del">
          <ac:chgData name="Tammy Wilson" userId="e3b55da62d900d7c" providerId="Windows Live" clId="Web-{EABC30F6-FE30-4DBE-AFB2-D09E5CCDEF1B}" dt="2020-03-01T19:16:58.164" v="18"/>
          <ac:spMkLst>
            <pc:docMk/>
            <pc:sldMk cId="3711504803" sldId="288"/>
            <ac:spMk id="2" creationId="{00000000-0000-0000-0000-000000000000}"/>
          </ac:spMkLst>
        </pc:spChg>
        <pc:spChg chg="mod">
          <ac:chgData name="Tammy Wilson" userId="e3b55da62d900d7c" providerId="Windows Live" clId="Web-{EABC30F6-FE30-4DBE-AFB2-D09E5CCDEF1B}" dt="2020-03-01T19:17:11.351" v="20" actId="14100"/>
          <ac:spMkLst>
            <pc:docMk/>
            <pc:sldMk cId="3711504803" sldId="288"/>
            <ac:spMk id="3" creationId="{00000000-0000-0000-0000-000000000000}"/>
          </ac:spMkLst>
        </pc:spChg>
        <pc:spChg chg="add del mod">
          <ac:chgData name="Tammy Wilson" userId="e3b55da62d900d7c" providerId="Windows Live" clId="Web-{EABC30F6-FE30-4DBE-AFB2-D09E5CCDEF1B}" dt="2020-03-01T19:17:01.352" v="19"/>
          <ac:spMkLst>
            <pc:docMk/>
            <pc:sldMk cId="3711504803" sldId="288"/>
            <ac:spMk id="6" creationId="{F1E4B9D6-B512-4C83-8BDC-1249B8EBD08E}"/>
          </ac:spMkLst>
        </pc:spChg>
      </pc:sldChg>
      <pc:sldChg chg="modSp">
        <pc:chgData name="Tammy Wilson" userId="e3b55da62d900d7c" providerId="Windows Live" clId="Web-{EABC30F6-FE30-4DBE-AFB2-D09E5CCDEF1B}" dt="2020-03-01T19:17:31.851" v="25" actId="1076"/>
        <pc:sldMkLst>
          <pc:docMk/>
          <pc:sldMk cId="1974766583" sldId="305"/>
        </pc:sldMkLst>
        <pc:spChg chg="mod">
          <ac:chgData name="Tammy Wilson" userId="e3b55da62d900d7c" providerId="Windows Live" clId="Web-{EABC30F6-FE30-4DBE-AFB2-D09E5CCDEF1B}" dt="2020-03-01T19:17:30.039" v="23" actId="20577"/>
          <ac:spMkLst>
            <pc:docMk/>
            <pc:sldMk cId="1974766583" sldId="305"/>
            <ac:spMk id="3" creationId="{00000000-0000-0000-0000-000000000000}"/>
          </ac:spMkLst>
        </pc:spChg>
        <pc:picChg chg="mod">
          <ac:chgData name="Tammy Wilson" userId="e3b55da62d900d7c" providerId="Windows Live" clId="Web-{EABC30F6-FE30-4DBE-AFB2-D09E5CCDEF1B}" dt="2020-03-01T19:17:31.851" v="25" actId="1076"/>
          <ac:picMkLst>
            <pc:docMk/>
            <pc:sldMk cId="1974766583" sldId="305"/>
            <ac:picMk id="4" creationId="{00000000-0000-0000-0000-000000000000}"/>
          </ac:picMkLst>
        </pc:picChg>
      </pc:sldChg>
      <pc:sldChg chg="modSp">
        <pc:chgData name="Tammy Wilson" userId="e3b55da62d900d7c" providerId="Windows Live" clId="Web-{EABC30F6-FE30-4DBE-AFB2-D09E5CCDEF1B}" dt="2020-03-01T19:18:21.022" v="54" actId="20577"/>
        <pc:sldMkLst>
          <pc:docMk/>
          <pc:sldMk cId="2837714007" sldId="306"/>
        </pc:sldMkLst>
        <pc:spChg chg="mod">
          <ac:chgData name="Tammy Wilson" userId="e3b55da62d900d7c" providerId="Windows Live" clId="Web-{EABC30F6-FE30-4DBE-AFB2-D09E5CCDEF1B}" dt="2020-03-01T19:18:21.022" v="54" actId="20577"/>
          <ac:spMkLst>
            <pc:docMk/>
            <pc:sldMk cId="2837714007" sldId="306"/>
            <ac:spMk id="3" creationId="{00000000-0000-0000-0000-000000000000}"/>
          </ac:spMkLst>
        </pc:spChg>
      </pc:sldChg>
      <pc:sldChg chg="modSp ord">
        <pc:chgData name="Tammy Wilson" userId="e3b55da62d900d7c" providerId="Windows Live" clId="Web-{EABC30F6-FE30-4DBE-AFB2-D09E5CCDEF1B}" dt="2020-03-01T19:09:29.993" v="7" actId="20577"/>
        <pc:sldMkLst>
          <pc:docMk/>
          <pc:sldMk cId="10296171" sldId="314"/>
        </pc:sldMkLst>
        <pc:spChg chg="mod">
          <ac:chgData name="Tammy Wilson" userId="e3b55da62d900d7c" providerId="Windows Live" clId="Web-{EABC30F6-FE30-4DBE-AFB2-D09E5CCDEF1B}" dt="2020-03-01T19:09:29.993" v="7" actId="20577"/>
          <ac:spMkLst>
            <pc:docMk/>
            <pc:sldMk cId="10296171" sldId="31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37CA2-1542-4640-AE3F-C8667D2C93C0}" type="datetimeFigureOut">
              <a:rPr lang="en-CA" smtClean="0"/>
              <a:pPr/>
              <a:t>2024-05-24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81A7F-C979-4117-AAE8-FBA8885C59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40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Canadian Institutes of Health Research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780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connects ---- to urethra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2936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prostate at 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706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Why so many?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7015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purpose of …</a:t>
            </a:r>
          </a:p>
          <a:p>
            <a:r>
              <a:rPr lang="en-US" dirty="0"/>
              <a:t>How does function relate to form?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7037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transgender athletes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1493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Or a person may be born with genitals that seem to be in-between the usual male and female types—for example, a girl may be born with a noticeably large clitoris, or lacking a vaginal opening, or a boy may be born with a notably small penis, or with a scrotum that is divided so that it has formed more like labia.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3010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764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4897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6600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CA" sz="1200" dirty="0"/>
              <a:t>Head – contains haploid nucleus, acrosome – contains enzymes</a:t>
            </a:r>
            <a:endParaRPr lang="en-CA" sz="1200" dirty="0">
              <a:cs typeface="Calibri"/>
            </a:endParaRPr>
          </a:p>
          <a:p>
            <a:pPr lvl="1"/>
            <a:r>
              <a:rPr lang="en-CA" sz="1200" dirty="0"/>
              <a:t>Middle piece – mitochondria (  )</a:t>
            </a:r>
            <a:endParaRPr lang="en-CA" sz="1200" dirty="0">
              <a:cs typeface="Calibri"/>
            </a:endParaRPr>
          </a:p>
          <a:p>
            <a:pPr lvl="1"/>
            <a:r>
              <a:rPr lang="en-CA" sz="1200" dirty="0"/>
              <a:t>Tail – is a flagellum (for locomotion)</a:t>
            </a:r>
            <a:endParaRPr lang="en-CA" dirty="0">
              <a:cs typeface="Calibri"/>
            </a:endParaRPr>
          </a:p>
          <a:p>
            <a:r>
              <a:rPr lang="en-CA" dirty="0"/>
              <a:t>List the functions of each section</a:t>
            </a:r>
            <a:r>
              <a:rPr lang="en-CA" baseline="0" dirty="0"/>
              <a:t> of sperm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7600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CA" sz="1200" dirty="0"/>
              <a:t>Head – contains haploid nucleus, acrosome – contains enzymes</a:t>
            </a:r>
            <a:endParaRPr lang="en-CA" sz="1200" dirty="0">
              <a:cs typeface="Calibri"/>
            </a:endParaRPr>
          </a:p>
          <a:p>
            <a:pPr lvl="1"/>
            <a:r>
              <a:rPr lang="en-CA" sz="1200" dirty="0"/>
              <a:t>Middle piece – mitochondria (  )</a:t>
            </a:r>
            <a:endParaRPr lang="en-CA" sz="1200" dirty="0">
              <a:cs typeface="Calibri"/>
            </a:endParaRPr>
          </a:p>
          <a:p>
            <a:pPr lvl="1"/>
            <a:r>
              <a:rPr lang="en-CA" sz="1200" dirty="0"/>
              <a:t>Tail – is a flagellum (for locomotion)</a:t>
            </a:r>
            <a:endParaRPr lang="en-CA" dirty="0">
              <a:cs typeface="Calibri"/>
            </a:endParaRPr>
          </a:p>
          <a:p>
            <a:r>
              <a:rPr lang="en-CA" dirty="0"/>
              <a:t>List the functions of each section</a:t>
            </a:r>
            <a:r>
              <a:rPr lang="en-CA" baseline="0" dirty="0"/>
              <a:t> of sperm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894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Testicle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derives from the Latin word testis, meaning 'witness'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In pre-biblical times men sometimes placed their hand on another man's testicles when swearing an oath, because the testicles gave witness to a man's virility.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18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2024-05-24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679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2024-05-24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087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2024-05-24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462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2024-05-24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365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2024-05-24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321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2024-05-24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611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2024-05-24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743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2024-05-24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412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2024-05-24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04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2024-05-24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22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2024-05-24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476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DBE32-3CCA-461F-BC82-C3A0F64D050C}" type="datetimeFigureOut">
              <a:rPr lang="en-CA" smtClean="0"/>
              <a:pPr/>
              <a:t>2024-05-24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442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vepanky.com/my-life/reflections/how-to-dream-of-someon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Human Reproduction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Chapter 4</a:t>
            </a:r>
          </a:p>
          <a:p>
            <a:r>
              <a:rPr lang="en-CA" dirty="0"/>
              <a:t>Pages 108-119</a:t>
            </a:r>
          </a:p>
        </p:txBody>
      </p:sp>
    </p:spTree>
    <p:extLst>
      <p:ext uri="{BB962C8B-B14F-4D97-AF65-F5344CB8AC3E}">
        <p14:creationId xmlns:p14="http://schemas.microsoft.com/office/powerpoint/2010/main" val="226535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FDF6-8FD1-430E-87AC-0E1A6B3E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080EB-5013-41AB-BE72-89112D719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88" y="2506662"/>
            <a:ext cx="7961802" cy="4351338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Google Sans"/>
              </a:rPr>
              <a:t>People who have atypical </a:t>
            </a:r>
            <a:r>
              <a:rPr lang="en-US" b="0" i="1" dirty="0">
                <a:effectLst/>
                <a:latin typeface="Google Sans"/>
              </a:rPr>
              <a:t>genitals</a:t>
            </a:r>
            <a:r>
              <a:rPr lang="en-US" b="0" i="0" dirty="0">
                <a:effectLst/>
                <a:latin typeface="Google Sans"/>
              </a:rPr>
              <a:t>, </a:t>
            </a:r>
            <a:r>
              <a:rPr lang="en-US" b="0" i="1" dirty="0">
                <a:effectLst/>
                <a:latin typeface="Google Sans"/>
              </a:rPr>
              <a:t>chromosomes</a:t>
            </a:r>
            <a:r>
              <a:rPr lang="en-US" b="0" i="0" dirty="0">
                <a:effectLst/>
                <a:latin typeface="Google Sans"/>
              </a:rPr>
              <a:t>, or </a:t>
            </a:r>
            <a:r>
              <a:rPr lang="en-US" b="0" i="1" dirty="0">
                <a:effectLst/>
                <a:latin typeface="Google Sans"/>
              </a:rPr>
              <a:t>reproductive</a:t>
            </a:r>
            <a:r>
              <a:rPr lang="en-US" b="0" i="0" dirty="0">
                <a:effectLst/>
                <a:latin typeface="Google Sans"/>
              </a:rPr>
              <a:t> organs that don't fit into a male/female sex binary. </a:t>
            </a:r>
          </a:p>
          <a:p>
            <a:r>
              <a:rPr lang="en-US" b="0" i="0" dirty="0">
                <a:effectLst/>
                <a:latin typeface="Google Sans"/>
              </a:rPr>
              <a:t>Their </a:t>
            </a:r>
            <a:r>
              <a:rPr lang="en-US" b="0" i="1" dirty="0">
                <a:effectLst/>
                <a:latin typeface="Google Sans"/>
              </a:rPr>
              <a:t>genitals might not match their internal reproductive </a:t>
            </a:r>
            <a:r>
              <a:rPr lang="en-US" b="0" i="0" dirty="0">
                <a:effectLst/>
                <a:latin typeface="Google Sans"/>
              </a:rPr>
              <a:t>organs, or they may have traits of both. </a:t>
            </a:r>
          </a:p>
          <a:p>
            <a:r>
              <a:rPr lang="en-US" b="0" i="0" dirty="0">
                <a:effectLst/>
                <a:latin typeface="Google Sans"/>
              </a:rPr>
              <a:t>About 1.7% of all births. </a:t>
            </a:r>
          </a:p>
        </p:txBody>
      </p:sp>
      <p:pic>
        <p:nvPicPr>
          <p:cNvPr id="2050" name="Picture 2" descr="She's 7 and was born intersex. Why her parents elected to let her grow up  without surgical intervention | CNN">
            <a:extLst>
              <a:ext uri="{FF2B5EF4-FFF2-40B4-BE49-F238E27FC236}">
                <a16:creationId xmlns:a16="http://schemas.microsoft.com/office/drawing/2014/main" id="{FC64669B-CB2F-AFB2-D2D4-10B1E6F29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9"/>
          <a:stretch/>
        </p:blipFill>
        <p:spPr bwMode="auto">
          <a:xfrm>
            <a:off x="8318090" y="1690688"/>
            <a:ext cx="3800126" cy="382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9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43B5-84ED-070C-B2E6-6107DA19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Byrne Creek Stats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A1004-D6A4-4C58-B322-33677E2B1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38187" cy="4351338"/>
          </a:xfrm>
        </p:spPr>
        <p:txBody>
          <a:bodyPr/>
          <a:lstStyle/>
          <a:p>
            <a:r>
              <a:rPr lang="en-US" dirty="0"/>
              <a:t>According to recent survey this year, about </a:t>
            </a:r>
            <a:r>
              <a:rPr lang="en-US" b="1" dirty="0"/>
              <a:t>21% </a:t>
            </a:r>
            <a:r>
              <a:rPr lang="en-US" dirty="0"/>
              <a:t>of the student population and Byrne Creek </a:t>
            </a:r>
            <a:r>
              <a:rPr lang="en-US" b="1" dirty="0"/>
              <a:t>Secondary DO NOT identify as typical “Male” or “Female”.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That’s about </a:t>
            </a:r>
            <a:r>
              <a:rPr lang="en-US" b="1" u="sng" dirty="0"/>
              <a:t>5-6 per class. </a:t>
            </a:r>
            <a:endParaRPr lang="en-CA" b="1" u="sng" dirty="0"/>
          </a:p>
        </p:txBody>
      </p:sp>
    </p:spTree>
    <p:extLst>
      <p:ext uri="{BB962C8B-B14F-4D97-AF65-F5344CB8AC3E}">
        <p14:creationId xmlns:p14="http://schemas.microsoft.com/office/powerpoint/2010/main" val="110860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Humans have both Primary and Secondary Sexual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5625"/>
            <a:ext cx="11582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Primary Sex characteristics:</a:t>
            </a:r>
            <a:r>
              <a:rPr lang="en-CA" dirty="0"/>
              <a:t> </a:t>
            </a:r>
          </a:p>
          <a:p>
            <a:r>
              <a:rPr lang="en-CA" dirty="0"/>
              <a:t>present at </a:t>
            </a:r>
            <a:r>
              <a:rPr lang="en-CA" b="1" u="sng" dirty="0"/>
              <a:t>birth</a:t>
            </a:r>
            <a:r>
              <a:rPr lang="en-CA" dirty="0"/>
              <a:t>.</a:t>
            </a:r>
          </a:p>
          <a:p>
            <a:r>
              <a:rPr lang="en-CA" b="1" u="sng" dirty="0">
                <a:solidFill>
                  <a:srgbClr val="FF0000"/>
                </a:solidFill>
              </a:rPr>
              <a:t>Necessary </a:t>
            </a:r>
            <a:r>
              <a:rPr lang="en-CA" i="1" u="sng" dirty="0">
                <a:solidFill>
                  <a:srgbClr val="FF0000"/>
                </a:solidFill>
              </a:rPr>
              <a:t>for</a:t>
            </a:r>
            <a:r>
              <a:rPr lang="en-CA" b="1" u="sng" dirty="0">
                <a:solidFill>
                  <a:srgbClr val="FF0000"/>
                </a:solidFill>
              </a:rPr>
              <a:t> </a:t>
            </a:r>
            <a:r>
              <a:rPr lang="en-CA" sz="3600" dirty="0">
                <a:solidFill>
                  <a:srgbClr val="FF0000"/>
                </a:solidFill>
              </a:rPr>
              <a:t>reproduction </a:t>
            </a:r>
          </a:p>
          <a:p>
            <a:r>
              <a:rPr lang="en-CA" i="1" dirty="0" err="1">
                <a:solidFill>
                  <a:srgbClr val="FF0000"/>
                </a:solidFill>
              </a:rPr>
              <a:t>Eg.</a:t>
            </a:r>
            <a:r>
              <a:rPr lang="en-CA" i="1" dirty="0">
                <a:solidFill>
                  <a:srgbClr val="FF0000"/>
                </a:solidFill>
              </a:rPr>
              <a:t> </a:t>
            </a:r>
            <a:r>
              <a:rPr lang="en-CA" b="1" i="1" u="sng" dirty="0">
                <a:solidFill>
                  <a:srgbClr val="FF0000"/>
                </a:solidFill>
              </a:rPr>
              <a:t>Penis, </a:t>
            </a:r>
            <a:r>
              <a:rPr lang="en-CA" sz="3600" b="1" u="sng" dirty="0">
                <a:solidFill>
                  <a:srgbClr val="FF0000"/>
                </a:solidFill>
              </a:rPr>
              <a:t>testes</a:t>
            </a:r>
            <a:r>
              <a:rPr lang="en-CA" sz="3600" dirty="0">
                <a:solidFill>
                  <a:srgbClr val="FF0000"/>
                </a:solidFill>
              </a:rPr>
              <a:t>, 	</a:t>
            </a:r>
            <a:r>
              <a:rPr lang="en-CA" dirty="0">
                <a:solidFill>
                  <a:srgbClr val="FF0000"/>
                </a:solidFill>
              </a:rPr>
              <a:t>E.g. </a:t>
            </a:r>
            <a:r>
              <a:rPr lang="en-CA" b="1" u="sng" dirty="0">
                <a:solidFill>
                  <a:srgbClr val="FF0000"/>
                </a:solidFill>
              </a:rPr>
              <a:t>Vaginal, </a:t>
            </a:r>
            <a:r>
              <a:rPr lang="en-CA" sz="3600" b="1" u="sng" dirty="0">
                <a:solidFill>
                  <a:srgbClr val="FF0000"/>
                </a:solidFill>
              </a:rPr>
              <a:t>ovaries</a:t>
            </a:r>
            <a:r>
              <a:rPr lang="en-CA" sz="3600" dirty="0">
                <a:solidFill>
                  <a:srgbClr val="FF0000"/>
                </a:solidFill>
              </a:rPr>
              <a:t>, </a:t>
            </a:r>
            <a:endParaRPr lang="en-CA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8898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Secondary sex characteristics: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2656840"/>
            <a:ext cx="10515600" cy="4754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CA" sz="2800" dirty="0"/>
          </a:p>
          <a:p>
            <a:r>
              <a:rPr lang="en-CA" dirty="0"/>
              <a:t>Occur </a:t>
            </a:r>
            <a:r>
              <a:rPr lang="en-CA" b="1" u="sng" dirty="0"/>
              <a:t>later</a:t>
            </a:r>
            <a:r>
              <a:rPr lang="en-CA" dirty="0"/>
              <a:t> in life during </a:t>
            </a:r>
            <a:r>
              <a:rPr lang="en-CA" b="1" i="1" u="sng" dirty="0"/>
              <a:t>puberty</a:t>
            </a:r>
          </a:p>
          <a:p>
            <a:r>
              <a:rPr lang="en-CA" b="1" u="sng" dirty="0"/>
              <a:t>NOT</a:t>
            </a:r>
            <a:r>
              <a:rPr lang="en-CA" dirty="0"/>
              <a:t> directly involved in reproduction</a:t>
            </a:r>
          </a:p>
          <a:p>
            <a:r>
              <a:rPr lang="en-CA" dirty="0"/>
              <a:t>What’s the purpose then? To help </a:t>
            </a:r>
            <a:r>
              <a:rPr lang="en-CA" b="1" u="sng" dirty="0"/>
              <a:t>distinguish</a:t>
            </a:r>
            <a:r>
              <a:rPr lang="en-CA" dirty="0"/>
              <a:t> “male” from “female” </a:t>
            </a:r>
            <a:r>
              <a:rPr lang="en-CA" dirty="0">
                <a:solidFill>
                  <a:srgbClr val="FF0000"/>
                </a:solidFill>
              </a:rPr>
              <a:t>for mating purposes </a:t>
            </a:r>
          </a:p>
          <a:p>
            <a:r>
              <a:rPr lang="en-CA" dirty="0">
                <a:solidFill>
                  <a:srgbClr val="FF0000"/>
                </a:solidFill>
              </a:rPr>
              <a:t>Helps identify someone to mate with.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1026" name="Picture 2" descr="Significance Of Puberty In Children | Child Development | Puberty girls  stages, Puberty girls, Puberty talk">
            <a:extLst>
              <a:ext uri="{FF2B5EF4-FFF2-40B4-BE49-F238E27FC236}">
                <a16:creationId xmlns:a16="http://schemas.microsoft.com/office/drawing/2014/main" id="{C3F365B6-2163-4EA0-B1C8-E3891953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80" y="333202"/>
            <a:ext cx="4223290" cy="271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308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064" y="0"/>
            <a:ext cx="11800936" cy="1325563"/>
          </a:xfrm>
        </p:spPr>
        <p:txBody>
          <a:bodyPr/>
          <a:lstStyle/>
          <a:p>
            <a:r>
              <a:rPr lang="en-CA" dirty="0"/>
              <a:t>Secondary Sexual Characteristics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064" y="3670466"/>
            <a:ext cx="1180093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n-CA" sz="3600" b="1" u="sng" dirty="0"/>
              <a:t>growth </a:t>
            </a:r>
            <a:r>
              <a:rPr lang="en-CA" sz="3600" dirty="0"/>
              <a:t>spurt; </a:t>
            </a:r>
          </a:p>
          <a:p>
            <a:pPr marL="228600" lvl="1">
              <a:spcBef>
                <a:spcPts val="1000"/>
              </a:spcBef>
            </a:pPr>
            <a:r>
              <a:rPr lang="en-CA" sz="3600" dirty="0"/>
              <a:t> </a:t>
            </a:r>
            <a:r>
              <a:rPr lang="en-CA" sz="3600" b="1" u="sng" dirty="0"/>
              <a:t>hair -</a:t>
            </a:r>
            <a:r>
              <a:rPr lang="en-CA" sz="3600" dirty="0"/>
              <a:t> under arm, and pubic region</a:t>
            </a:r>
          </a:p>
          <a:p>
            <a:pPr marL="0" lvl="1" indent="0">
              <a:spcBef>
                <a:spcPts val="1000"/>
              </a:spcBef>
              <a:buNone/>
            </a:pPr>
            <a:endParaRPr lang="en-CA" sz="3600" b="1" u="sng" dirty="0">
              <a:cs typeface="Calibri"/>
            </a:endParaRPr>
          </a:p>
          <a:p>
            <a:pPr marL="228600" lvl="1">
              <a:spcBef>
                <a:spcPts val="1000"/>
              </a:spcBef>
            </a:pPr>
            <a:r>
              <a:rPr lang="en-CA" sz="3600" dirty="0">
                <a:solidFill>
                  <a:srgbClr val="FF0000"/>
                </a:solidFill>
              </a:rPr>
              <a:t>for those with testes:</a:t>
            </a:r>
            <a:r>
              <a:rPr lang="en-CA" sz="3600" dirty="0"/>
              <a:t> Voice d</a:t>
            </a:r>
            <a:r>
              <a:rPr lang="en-CA" sz="3600" b="1" u="sng" dirty="0"/>
              <a:t>eepens , </a:t>
            </a:r>
            <a:r>
              <a:rPr lang="en-CA" sz="3600" dirty="0"/>
              <a:t>shoulders broaden.</a:t>
            </a:r>
          </a:p>
          <a:p>
            <a:pPr marL="228600" lvl="1">
              <a:spcBef>
                <a:spcPts val="1000"/>
              </a:spcBef>
            </a:pPr>
            <a:r>
              <a:rPr lang="en-CA" sz="3600" dirty="0"/>
              <a:t>Average onset; around </a:t>
            </a:r>
            <a:r>
              <a:rPr lang="en-CA" sz="3600" b="1" u="sng" dirty="0"/>
              <a:t>12 </a:t>
            </a:r>
            <a:r>
              <a:rPr lang="en-CA" sz="3600" b="1" u="sng" dirty="0" err="1"/>
              <a:t>yr</a:t>
            </a:r>
            <a:r>
              <a:rPr lang="en-CA" sz="3600" b="1" u="sng" dirty="0"/>
              <a:t>, </a:t>
            </a:r>
            <a:r>
              <a:rPr lang="en-CA" sz="3600" dirty="0"/>
              <a:t>Until around 18</a:t>
            </a:r>
          </a:p>
          <a:p>
            <a:pPr marL="228600" lvl="1">
              <a:spcBef>
                <a:spcPts val="1000"/>
              </a:spcBef>
            </a:pPr>
            <a:endParaRPr lang="en-CA" sz="3600" dirty="0"/>
          </a:p>
        </p:txBody>
      </p:sp>
      <p:pic>
        <p:nvPicPr>
          <p:cNvPr id="4" name="Picture 2" descr="Image result for puberty images">
            <a:extLst>
              <a:ext uri="{FF2B5EF4-FFF2-40B4-BE49-F238E27FC236}">
                <a16:creationId xmlns:a16="http://schemas.microsoft.com/office/drawing/2014/main" id="{EDCAACF4-6F1B-47AE-ADFD-52DDAC788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2" r="16732" b="48505"/>
          <a:stretch/>
        </p:blipFill>
        <p:spPr bwMode="auto">
          <a:xfrm>
            <a:off x="2355744" y="985376"/>
            <a:ext cx="8666674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884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CCDE5-6862-4AA4-A70A-90C9423E7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Puberty in those with ovaries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3D9A2-87C5-4D3F-9AE9-566476C18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Hips </a:t>
            </a:r>
            <a:r>
              <a:rPr lang="en-US" b="1" u="sng" dirty="0"/>
              <a:t>Widen</a:t>
            </a:r>
          </a:p>
          <a:p>
            <a:r>
              <a:rPr lang="en-US" dirty="0"/>
              <a:t>Development of </a:t>
            </a:r>
            <a:r>
              <a:rPr lang="en-US" b="1" u="sng" dirty="0"/>
              <a:t>Breast</a:t>
            </a:r>
            <a:r>
              <a:rPr lang="en-US" dirty="0"/>
              <a:t> 	</a:t>
            </a:r>
          </a:p>
        </p:txBody>
      </p:sp>
      <p:pic>
        <p:nvPicPr>
          <p:cNvPr id="4" name="Picture 2" descr="Image result for puberty images">
            <a:extLst>
              <a:ext uri="{FF2B5EF4-FFF2-40B4-BE49-F238E27FC236}">
                <a16:creationId xmlns:a16="http://schemas.microsoft.com/office/drawing/2014/main" id="{AD1FD876-5A13-4B11-B3BC-81B3A1764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5"/>
          <a:stretch/>
        </p:blipFill>
        <p:spPr bwMode="auto">
          <a:xfrm>
            <a:off x="3361765" y="4866541"/>
            <a:ext cx="8516470" cy="21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69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Puberty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CA" sz="2800" dirty="0"/>
          </a:p>
          <a:p>
            <a:r>
              <a:rPr lang="en-CA" dirty="0"/>
              <a:t>Puberty is the time of </a:t>
            </a:r>
            <a:r>
              <a:rPr lang="en-CA" i="1" dirty="0"/>
              <a:t>maturation </a:t>
            </a:r>
            <a:r>
              <a:rPr lang="en-CA" dirty="0"/>
              <a:t>into an adult body capable of sexual reproduction.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1026" name="Picture 2" descr="Significance Of Puberty In Children | Child Development | Puberty girls  stages, Puberty girls, Puberty talk">
            <a:extLst>
              <a:ext uri="{FF2B5EF4-FFF2-40B4-BE49-F238E27FC236}">
                <a16:creationId xmlns:a16="http://schemas.microsoft.com/office/drawing/2014/main" id="{C3F365B6-2163-4EA0-B1C8-E3891953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84" y="3097212"/>
            <a:ext cx="5482831" cy="352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1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92" y="365125"/>
            <a:ext cx="11800936" cy="1325563"/>
          </a:xfrm>
        </p:spPr>
        <p:txBody>
          <a:bodyPr/>
          <a:lstStyle/>
          <a:p>
            <a:r>
              <a:rPr lang="en-CA" dirty="0"/>
              <a:t>What triggers Puberty?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05538" cy="4351338"/>
          </a:xfrm>
        </p:spPr>
        <p:txBody>
          <a:bodyPr>
            <a:noAutofit/>
          </a:bodyPr>
          <a:lstStyle/>
          <a:p>
            <a:r>
              <a:rPr lang="en-CA" dirty="0"/>
              <a:t>Starts in the brain.</a:t>
            </a:r>
          </a:p>
          <a:p>
            <a:r>
              <a:rPr lang="en-CA" dirty="0"/>
              <a:t>Regulated by </a:t>
            </a:r>
            <a:r>
              <a:rPr lang="en-CA" b="1" u="sng" dirty="0"/>
              <a:t>hormones</a:t>
            </a:r>
          </a:p>
          <a:p>
            <a:r>
              <a:rPr lang="en-US" dirty="0">
                <a:solidFill>
                  <a:schemeClr val="accent1"/>
                </a:solidFill>
              </a:rPr>
              <a:t>Hypothalamus in brain secretes </a:t>
            </a:r>
            <a:r>
              <a:rPr lang="en-US" i="1" dirty="0">
                <a:solidFill>
                  <a:schemeClr val="accent1"/>
                </a:solidFill>
              </a:rPr>
              <a:t>gonadotropin-releasing hormone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b="1" dirty="0">
                <a:solidFill>
                  <a:schemeClr val="accent1"/>
                </a:solidFill>
              </a:rPr>
              <a:t>GnRH).</a:t>
            </a:r>
          </a:p>
          <a:p>
            <a:r>
              <a:rPr lang="en-US" dirty="0">
                <a:solidFill>
                  <a:schemeClr val="accent1"/>
                </a:solidFill>
              </a:rPr>
              <a:t>GnRH stimulates </a:t>
            </a:r>
            <a:r>
              <a:rPr lang="en-US" i="1" dirty="0">
                <a:solidFill>
                  <a:schemeClr val="accent1"/>
                </a:solidFill>
              </a:rPr>
              <a:t>pituitary gland </a:t>
            </a:r>
            <a:r>
              <a:rPr lang="en-US" dirty="0">
                <a:solidFill>
                  <a:schemeClr val="accent1"/>
                </a:solidFill>
              </a:rPr>
              <a:t>in the brain.</a:t>
            </a:r>
          </a:p>
        </p:txBody>
      </p:sp>
      <p:pic>
        <p:nvPicPr>
          <p:cNvPr id="2050" name="Picture 2" descr="Image result for pituitary gland">
            <a:extLst>
              <a:ext uri="{FF2B5EF4-FFF2-40B4-BE49-F238E27FC236}">
                <a16:creationId xmlns:a16="http://schemas.microsoft.com/office/drawing/2014/main" id="{94B280B2-B755-4785-A90E-0AC62E8DE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313065"/>
            <a:ext cx="4331018" cy="517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43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92" y="365125"/>
            <a:ext cx="11800936" cy="1325563"/>
          </a:xfrm>
        </p:spPr>
        <p:txBody>
          <a:bodyPr/>
          <a:lstStyle/>
          <a:p>
            <a:r>
              <a:rPr lang="en-CA" dirty="0"/>
              <a:t>What triggers Puberty? Both sexes: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05538" cy="435133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Pituitary gland releases two hormones: </a:t>
            </a:r>
          </a:p>
          <a:p>
            <a:r>
              <a:rPr lang="en-US" dirty="0">
                <a:solidFill>
                  <a:schemeClr val="accent1"/>
                </a:solidFill>
              </a:rPr>
              <a:t>Follicle Stimulating Hormone (FSH) and </a:t>
            </a:r>
          </a:p>
          <a:p>
            <a:r>
              <a:rPr lang="en-US" dirty="0">
                <a:solidFill>
                  <a:schemeClr val="accent1"/>
                </a:solidFill>
              </a:rPr>
              <a:t>Luteinizing Hormone (LH). </a:t>
            </a:r>
          </a:p>
        </p:txBody>
      </p:sp>
      <p:pic>
        <p:nvPicPr>
          <p:cNvPr id="2050" name="Picture 2" descr="Image result for pituitary gland">
            <a:extLst>
              <a:ext uri="{FF2B5EF4-FFF2-40B4-BE49-F238E27FC236}">
                <a16:creationId xmlns:a16="http://schemas.microsoft.com/office/drawing/2014/main" id="{94B280B2-B755-4785-A90E-0AC62E8DE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313065"/>
            <a:ext cx="4331018" cy="517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01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0FA0-551F-320F-64AA-242A550FE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D1E57-AE31-378D-0758-6EF0466B3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those with testes:  begins age 11-13 until around 18.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202124"/>
                </a:solidFill>
                <a:latin typeface="Google Sans"/>
              </a:rPr>
              <a:t>H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ormones from pituitary gland in brain cause the testicles to </a:t>
            </a:r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grow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and produce the male hormone </a:t>
            </a:r>
            <a:r>
              <a:rPr lang="en-US" b="1" i="0" u="sng" dirty="0">
                <a:solidFill>
                  <a:srgbClr val="202124"/>
                </a:solidFill>
                <a:effectLst/>
                <a:latin typeface="Google Sans"/>
              </a:rPr>
              <a:t>testosterone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Testosterone causes:</a:t>
            </a:r>
          </a:p>
          <a:p>
            <a:pPr lvl="1"/>
            <a:r>
              <a:rPr lang="en-US" sz="3600" b="0" i="0" dirty="0">
                <a:solidFill>
                  <a:srgbClr val="202124"/>
                </a:solidFill>
                <a:effectLst/>
                <a:latin typeface="Google Sans"/>
              </a:rPr>
              <a:t>reproductive organs to mature, </a:t>
            </a:r>
          </a:p>
          <a:p>
            <a:pPr lvl="1"/>
            <a:r>
              <a:rPr lang="en-US" sz="3600" b="0" i="0" dirty="0">
                <a:solidFill>
                  <a:srgbClr val="202124"/>
                </a:solidFill>
                <a:effectLst/>
                <a:latin typeface="Google Sans"/>
              </a:rPr>
              <a:t>muscle and bone to grow, </a:t>
            </a:r>
          </a:p>
          <a:p>
            <a:pPr lvl="1"/>
            <a:r>
              <a:rPr lang="en-US" sz="3600" b="0" i="0" dirty="0">
                <a:solidFill>
                  <a:srgbClr val="202124"/>
                </a:solidFill>
                <a:effectLst/>
                <a:latin typeface="Google Sans"/>
              </a:rPr>
              <a:t>facial and pubic hair to appear, </a:t>
            </a:r>
          </a:p>
          <a:p>
            <a:pPr lvl="1"/>
            <a:r>
              <a:rPr lang="en-US" sz="3600" b="0" i="0" dirty="0">
                <a:solidFill>
                  <a:srgbClr val="202124"/>
                </a:solidFill>
                <a:effectLst/>
                <a:latin typeface="Google Sans"/>
              </a:rPr>
              <a:t>voice to deepen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5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87DDF-184E-6612-4A7E-EC5FBE22F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 vs Gender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39246-D0DB-465C-43E7-C57E0060E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85" y="214153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SEX – biological characteristics of typically “male” and “female” such as reproductive organs, chromosomes, hormones. </a:t>
            </a:r>
          </a:p>
          <a:p>
            <a:r>
              <a:rPr lang="en-US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SPECTRUM - </a:t>
            </a:r>
            <a:r>
              <a:rPr lang="en-US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there is MUCH variation in between. </a:t>
            </a:r>
          </a:p>
          <a:p>
            <a:endParaRPr lang="en-US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GENDER - refers to the socially constructed roles, </a:t>
            </a:r>
            <a:r>
              <a:rPr lang="en-US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behaviours</a:t>
            </a:r>
            <a:r>
              <a:rPr lang="en-US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, expressions and identities. Also a spectrum.</a:t>
            </a:r>
            <a:endParaRPr lang="en-CA" dirty="0"/>
          </a:p>
        </p:txBody>
      </p:sp>
      <p:pic>
        <p:nvPicPr>
          <p:cNvPr id="1026" name="Picture 2" descr="Sex and gender - Gender Matters">
            <a:extLst>
              <a:ext uri="{FF2B5EF4-FFF2-40B4-BE49-F238E27FC236}">
                <a16:creationId xmlns:a16="http://schemas.microsoft.com/office/drawing/2014/main" id="{7A5FF1FB-58A6-716C-15D9-FB852ACB4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065" y="0"/>
            <a:ext cx="421005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6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92" y="365125"/>
            <a:ext cx="11800936" cy="1325563"/>
          </a:xfrm>
        </p:spPr>
        <p:txBody>
          <a:bodyPr/>
          <a:lstStyle/>
          <a:p>
            <a:r>
              <a:rPr lang="en-CA" dirty="0"/>
              <a:t>Puberty in those with ovaries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05538" cy="4351338"/>
          </a:xfrm>
        </p:spPr>
        <p:txBody>
          <a:bodyPr>
            <a:noAutofit/>
          </a:bodyPr>
          <a:lstStyle/>
          <a:p>
            <a:r>
              <a:rPr lang="en-CA" dirty="0"/>
              <a:t>Pituitary gland in the brain stimulates ovaries to produce hormones: </a:t>
            </a:r>
          </a:p>
          <a:p>
            <a:r>
              <a:rPr lang="en-CA" b="1" u="sng" dirty="0"/>
              <a:t>progesterone</a:t>
            </a:r>
            <a:r>
              <a:rPr lang="en-CA" dirty="0"/>
              <a:t> and </a:t>
            </a:r>
            <a:r>
              <a:rPr lang="en-CA" b="1" u="sng" dirty="0"/>
              <a:t>estrogen</a:t>
            </a:r>
          </a:p>
          <a:p>
            <a:endParaRPr lang="en-CA" sz="3600" b="1" u="sng" dirty="0"/>
          </a:p>
          <a:p>
            <a:endParaRPr lang="en-CA" b="1" u="sng" dirty="0">
              <a:solidFill>
                <a:schemeClr val="accent1"/>
              </a:solidFill>
            </a:endParaRPr>
          </a:p>
          <a:p>
            <a:r>
              <a:rPr lang="en-CA" dirty="0">
                <a:solidFill>
                  <a:schemeClr val="accent1"/>
                </a:solidFill>
              </a:rPr>
              <a:t>Average onset: Around 11 </a:t>
            </a:r>
            <a:r>
              <a:rPr lang="en-CA" dirty="0" err="1">
                <a:solidFill>
                  <a:schemeClr val="accent1"/>
                </a:solidFill>
              </a:rPr>
              <a:t>yr</a:t>
            </a:r>
            <a:r>
              <a:rPr lang="en-CA" dirty="0">
                <a:solidFill>
                  <a:schemeClr val="accent1"/>
                </a:solidFill>
              </a:rPr>
              <a:t> </a:t>
            </a:r>
          </a:p>
          <a:p>
            <a:endParaRPr lang="en-CA" sz="3600" b="1" u="sng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Image result for pituitary gland">
            <a:extLst>
              <a:ext uri="{FF2B5EF4-FFF2-40B4-BE49-F238E27FC236}">
                <a16:creationId xmlns:a16="http://schemas.microsoft.com/office/drawing/2014/main" id="{94B280B2-B755-4785-A90E-0AC62E8DE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313065"/>
            <a:ext cx="4331018" cy="517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082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Reproductive System for those with testes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625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The whole purpose of the male reproductive system is to </a:t>
            </a:r>
            <a:r>
              <a:rPr lang="en-CA" b="1" u="sng" dirty="0"/>
              <a:t>produce sperm </a:t>
            </a:r>
            <a:r>
              <a:rPr lang="en-CA" dirty="0"/>
              <a:t>AND to </a:t>
            </a:r>
            <a:r>
              <a:rPr lang="en-CA" b="1" u="sng" dirty="0"/>
              <a:t>deliver </a:t>
            </a:r>
            <a:r>
              <a:rPr lang="en-CA" dirty="0"/>
              <a:t>sperm to egg. </a:t>
            </a:r>
          </a:p>
          <a:p>
            <a:endParaRPr lang="en-CA" dirty="0"/>
          </a:p>
        </p:txBody>
      </p:sp>
      <p:pic>
        <p:nvPicPr>
          <p:cNvPr id="3078" name="Picture 6" descr="Image result for sperm human">
            <a:extLst>
              <a:ext uri="{FF2B5EF4-FFF2-40B4-BE49-F238E27FC236}">
                <a16:creationId xmlns:a16="http://schemas.microsoft.com/office/drawing/2014/main" id="{A06B44A1-1FEE-4ECD-AA61-856C91CE2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825625"/>
            <a:ext cx="6478059" cy="485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361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Structure of Human Sperm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2" y="1690688"/>
            <a:ext cx="12363090" cy="516731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>
              <a:cs typeface="Calibri"/>
            </a:endParaRPr>
          </a:p>
          <a:p>
            <a:pPr marL="457200" lvl="1" indent="0">
              <a:buNone/>
            </a:pPr>
            <a:endParaRPr lang="en-CA" sz="3600" dirty="0"/>
          </a:p>
          <a:p>
            <a:pPr lvl="1"/>
            <a:endParaRPr lang="en-CA" sz="3600" dirty="0"/>
          </a:p>
          <a:p>
            <a:pPr lvl="1"/>
            <a:endParaRPr lang="en-CA" sz="3600" dirty="0"/>
          </a:p>
          <a:p>
            <a:pPr lvl="1"/>
            <a:endParaRPr lang="en-CA" sz="3600" dirty="0"/>
          </a:p>
          <a:p>
            <a:pPr lvl="1"/>
            <a:endParaRPr lang="en-CA" sz="3600" dirty="0"/>
          </a:p>
          <a:p>
            <a:pPr lvl="1"/>
            <a:endParaRPr lang="en-CA" sz="3600" dirty="0"/>
          </a:p>
          <a:p>
            <a:endParaRPr lang="en-CA" dirty="0"/>
          </a:p>
        </p:txBody>
      </p:sp>
      <p:pic>
        <p:nvPicPr>
          <p:cNvPr id="5" name="Picture 4" descr="Image result for sperm human">
            <a:extLst>
              <a:ext uri="{FF2B5EF4-FFF2-40B4-BE49-F238E27FC236}">
                <a16:creationId xmlns:a16="http://schemas.microsoft.com/office/drawing/2014/main" id="{B840AECA-3DC8-4424-A83F-B6087413F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5"/>
          <a:stretch/>
        </p:blipFill>
        <p:spPr bwMode="auto">
          <a:xfrm>
            <a:off x="122119" y="3657600"/>
            <a:ext cx="12252473" cy="244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757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Structure of Human Sperm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2" y="1690688"/>
            <a:ext cx="12363090" cy="516731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>
              <a:cs typeface="Calibri"/>
            </a:endParaRPr>
          </a:p>
          <a:p>
            <a:pPr marL="457200" lvl="1" indent="0">
              <a:buNone/>
            </a:pPr>
            <a:endParaRPr lang="en-CA" sz="3600" dirty="0"/>
          </a:p>
          <a:p>
            <a:pPr lvl="1"/>
            <a:endParaRPr lang="en-CA" sz="3600" dirty="0"/>
          </a:p>
          <a:p>
            <a:pPr lvl="1"/>
            <a:endParaRPr lang="en-CA" sz="3600" dirty="0"/>
          </a:p>
          <a:p>
            <a:pPr lvl="1"/>
            <a:endParaRPr lang="en-CA" sz="3600" dirty="0"/>
          </a:p>
          <a:p>
            <a:pPr lvl="1"/>
            <a:endParaRPr lang="en-CA" sz="3600" dirty="0"/>
          </a:p>
          <a:p>
            <a:pPr lvl="1"/>
            <a:endParaRPr lang="en-CA" sz="3600" dirty="0"/>
          </a:p>
          <a:p>
            <a:endParaRPr lang="en-CA" dirty="0"/>
          </a:p>
        </p:txBody>
      </p:sp>
      <p:pic>
        <p:nvPicPr>
          <p:cNvPr id="5" name="Picture 4" descr="Image result for sperm human">
            <a:extLst>
              <a:ext uri="{FF2B5EF4-FFF2-40B4-BE49-F238E27FC236}">
                <a16:creationId xmlns:a16="http://schemas.microsoft.com/office/drawing/2014/main" id="{B840AECA-3DC8-4424-A83F-B6087413F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9" y="1690688"/>
            <a:ext cx="12252473" cy="44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35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68B46-E3CC-7494-01A5-ABA0EBF2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Region has important function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EE9A6-1346-160E-DD86-637B8C8F5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 Region: </a:t>
            </a:r>
          </a:p>
          <a:p>
            <a:r>
              <a:rPr lang="en-US" dirty="0"/>
              <a:t>Acrosome contains enzymes</a:t>
            </a:r>
          </a:p>
          <a:p>
            <a:r>
              <a:rPr lang="en-US" dirty="0"/>
              <a:t>Nucleus contains DNA</a:t>
            </a:r>
          </a:p>
          <a:p>
            <a:endParaRPr lang="en-US" dirty="0"/>
          </a:p>
          <a:p>
            <a:r>
              <a:rPr lang="en-US" dirty="0"/>
              <a:t>Middle Piece – contains mitochondria</a:t>
            </a:r>
          </a:p>
          <a:p>
            <a:endParaRPr lang="en-US" dirty="0"/>
          </a:p>
          <a:p>
            <a:r>
              <a:rPr lang="en-US" dirty="0"/>
              <a:t>Tail is a Flagella – moves sperm forward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1374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06FDB-5F60-4824-BD75-97F55E985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able to...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5D425-8733-45E6-8401-746883D30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how sperm’s structure is related to its function.</a:t>
            </a:r>
          </a:p>
        </p:txBody>
      </p:sp>
    </p:spTree>
    <p:extLst>
      <p:ext uri="{BB962C8B-B14F-4D97-AF65-F5344CB8AC3E}">
        <p14:creationId xmlns:p14="http://schemas.microsoft.com/office/powerpoint/2010/main" val="1251589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E0B3-0AA4-4A0C-8794-58FE0A7E6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Sperm are MUCH smaller than egg</a:t>
            </a:r>
          </a:p>
        </p:txBody>
      </p:sp>
      <p:pic>
        <p:nvPicPr>
          <p:cNvPr id="1026" name="Picture 2" descr="Image result for sperm surrounding egg">
            <a:extLst>
              <a:ext uri="{FF2B5EF4-FFF2-40B4-BE49-F238E27FC236}">
                <a16:creationId xmlns:a16="http://schemas.microsoft.com/office/drawing/2014/main" id="{BDC61350-CE28-4068-958A-82BD57994C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39" y="1825625"/>
            <a:ext cx="54993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80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male">
            <a:extLst>
              <a:ext uri="{FF2B5EF4-FFF2-40B4-BE49-F238E27FC236}">
                <a16:creationId xmlns:a16="http://schemas.microsoft.com/office/drawing/2014/main" id="{CBBC949F-F918-47D5-910A-4D102E55E0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1" y="0"/>
            <a:ext cx="75834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125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40" y="494581"/>
            <a:ext cx="7073660" cy="63634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CA" dirty="0"/>
              <a:t>Two </a:t>
            </a:r>
            <a:r>
              <a:rPr lang="en-CA" b="1" dirty="0"/>
              <a:t>TESTES</a:t>
            </a:r>
            <a:r>
              <a:rPr lang="en-CA" dirty="0"/>
              <a:t> – Or </a:t>
            </a:r>
            <a:r>
              <a:rPr lang="en-CA" dirty="0">
                <a:solidFill>
                  <a:srgbClr val="FF0000"/>
                </a:solidFill>
              </a:rPr>
              <a:t>testicles (outside body)</a:t>
            </a:r>
          </a:p>
          <a:p>
            <a:pPr lvl="1"/>
            <a:r>
              <a:rPr lang="en-CA" sz="3900" dirty="0"/>
              <a:t>Produce </a:t>
            </a:r>
            <a:r>
              <a:rPr lang="en-CA" sz="3900" b="1" u="sng" dirty="0"/>
              <a:t>sperm </a:t>
            </a:r>
            <a:r>
              <a:rPr lang="en-CA" sz="3900" dirty="0"/>
              <a:t>and</a:t>
            </a:r>
            <a:r>
              <a:rPr lang="en-CA" sz="3900" b="1" u="sng" dirty="0"/>
              <a:t> testosterone</a:t>
            </a:r>
          </a:p>
          <a:p>
            <a:r>
              <a:rPr lang="en-CA" sz="3900" dirty="0"/>
              <a:t>SCROTUM – sac containing testes</a:t>
            </a:r>
          </a:p>
          <a:p>
            <a:r>
              <a:rPr lang="en-CA" sz="3900" dirty="0"/>
              <a:t>SEMINIFEROUS TUBULES – </a:t>
            </a:r>
          </a:p>
          <a:p>
            <a:pPr lvl="1"/>
            <a:r>
              <a:rPr lang="en-CA" sz="3900" dirty="0"/>
              <a:t>coiled tubes in testes</a:t>
            </a:r>
          </a:p>
          <a:p>
            <a:pPr lvl="1"/>
            <a:r>
              <a:rPr lang="en-CA" sz="3900" dirty="0"/>
              <a:t>Where diploid cells undergo </a:t>
            </a:r>
            <a:r>
              <a:rPr lang="en-CA" sz="3900" b="1" u="sng" dirty="0"/>
              <a:t>meiosis</a:t>
            </a:r>
            <a:r>
              <a:rPr lang="en-CA" sz="3900" dirty="0"/>
              <a:t> </a:t>
            </a:r>
            <a:r>
              <a:rPr lang="en-CA" sz="3900" dirty="0">
                <a:sym typeface="Wingdings" panose="05000000000000000000" pitchFamily="2" charset="2"/>
              </a:rPr>
              <a:t></a:t>
            </a:r>
            <a:r>
              <a:rPr lang="en-CA" sz="3900" dirty="0"/>
              <a:t>haploid sperm                                                </a:t>
            </a:r>
            <a:endParaRPr lang="en-CA" sz="3900" dirty="0">
              <a:cs typeface="Calibri"/>
            </a:endParaRPr>
          </a:p>
        </p:txBody>
      </p:sp>
      <p:pic>
        <p:nvPicPr>
          <p:cNvPr id="4" name="Picture 21" descr="m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16" y="1210515"/>
            <a:ext cx="5053376" cy="564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04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Male Reproductive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04950"/>
            <a:ext cx="10953750" cy="46720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dirty="0"/>
              <a:t>EPIDIDYMIS – where mature sperm are </a:t>
            </a:r>
            <a:r>
              <a:rPr lang="en-CA" sz="3600" b="1" u="sng" dirty="0"/>
              <a:t>stored.</a:t>
            </a:r>
            <a:endParaRPr lang="en-CA" b="1" u="sng" dirty="0"/>
          </a:p>
          <a:p>
            <a:r>
              <a:rPr lang="en-CA" dirty="0"/>
              <a:t>VAS DEFERENS – tube carries</a:t>
            </a:r>
            <a:r>
              <a:rPr lang="en-CA" b="1" u="sng" dirty="0"/>
              <a:t> </a:t>
            </a:r>
            <a:r>
              <a:rPr lang="en-CA" dirty="0"/>
              <a:t>sperm to </a:t>
            </a:r>
            <a:r>
              <a:rPr lang="en-CA" b="1" u="sng" dirty="0"/>
              <a:t>urethra</a:t>
            </a:r>
          </a:p>
          <a:p>
            <a:r>
              <a:rPr lang="en-CA" dirty="0"/>
              <a:t>URETHRA – tube leading to </a:t>
            </a:r>
            <a:r>
              <a:rPr lang="en-CA" b="1" u="sng" dirty="0"/>
              <a:t>outside</a:t>
            </a:r>
            <a:r>
              <a:rPr lang="en-CA" dirty="0"/>
              <a:t> of body</a:t>
            </a:r>
          </a:p>
          <a:p>
            <a:r>
              <a:rPr lang="en-CA" dirty="0"/>
              <a:t> 	located in the penis</a:t>
            </a:r>
          </a:p>
          <a:p>
            <a:r>
              <a:rPr lang="en-CA" dirty="0"/>
              <a:t>PENIS – specialized organ to enter 	                                                                      female during sexual intercourse</a:t>
            </a:r>
          </a:p>
        </p:txBody>
      </p:sp>
      <p:pic>
        <p:nvPicPr>
          <p:cNvPr id="4" name="Picture 21" descr="m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24" y="3429000"/>
            <a:ext cx="6286500" cy="437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76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2D6B8-A186-95E6-D1E4-82B065D5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0628-59B1-38DC-3636-F9CBF4676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purpose of discussing the parts necessary for reproduction, the structures represent individuals with either ovaries that produce eggs and individuals with testes that produce sperm. </a:t>
            </a:r>
          </a:p>
          <a:p>
            <a:endParaRPr lang="en-US" dirty="0"/>
          </a:p>
          <a:p>
            <a:r>
              <a:rPr lang="en-US" dirty="0"/>
              <a:t>These individuals will sometimes be referred to as “male” or “female”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2896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365125"/>
            <a:ext cx="10953750" cy="1325563"/>
          </a:xfrm>
        </p:spPr>
        <p:txBody>
          <a:bodyPr/>
          <a:lstStyle/>
          <a:p>
            <a:r>
              <a:rPr lang="en-CA" dirty="0"/>
              <a:t>ACCESSORY GLANDS: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820862"/>
            <a:ext cx="10953750" cy="467201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CA" sz="3600" dirty="0"/>
              <a:t>Seminal vesicles</a:t>
            </a:r>
          </a:p>
          <a:p>
            <a:r>
              <a:rPr lang="en-CA" sz="3600" dirty="0"/>
              <a:t>Prostate gland</a:t>
            </a:r>
          </a:p>
          <a:p>
            <a:r>
              <a:rPr lang="en-CA" sz="3600" dirty="0"/>
              <a:t>Cowper’s gland (Bulbourethral gland)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They secrete </a:t>
            </a:r>
            <a:r>
              <a:rPr lang="en-CA" b="1" u="sng" dirty="0"/>
              <a:t>seminal fluid </a:t>
            </a:r>
            <a:r>
              <a:rPr lang="en-CA" dirty="0"/>
              <a:t>which provides</a:t>
            </a:r>
          </a:p>
          <a:p>
            <a:pPr lvl="1"/>
            <a:r>
              <a:rPr lang="en-CA" sz="3500" b="1" u="sng" dirty="0">
                <a:solidFill>
                  <a:srgbClr val="FF0000"/>
                </a:solidFill>
              </a:rPr>
              <a:t>fluid</a:t>
            </a:r>
            <a:r>
              <a:rPr lang="en-CA" sz="3500" dirty="0">
                <a:solidFill>
                  <a:srgbClr val="FF0000"/>
                </a:solidFill>
              </a:rPr>
              <a:t> for sperm to swim</a:t>
            </a:r>
          </a:p>
          <a:p>
            <a:pPr lvl="1"/>
            <a:r>
              <a:rPr lang="en-CA" sz="3500" b="1" u="sng" dirty="0">
                <a:solidFill>
                  <a:srgbClr val="FF0000"/>
                </a:solidFill>
              </a:rPr>
              <a:t>sugars</a:t>
            </a:r>
            <a:r>
              <a:rPr lang="en-CA" sz="3500" dirty="0">
                <a:solidFill>
                  <a:srgbClr val="FF0000"/>
                </a:solidFill>
              </a:rPr>
              <a:t> for energy</a:t>
            </a:r>
          </a:p>
          <a:p>
            <a:pPr lvl="1"/>
            <a:r>
              <a:rPr lang="en-CA" sz="3500" b="1" u="sng" dirty="0">
                <a:solidFill>
                  <a:srgbClr val="FF0000"/>
                </a:solidFill>
              </a:rPr>
              <a:t>Alkaline</a:t>
            </a:r>
            <a:r>
              <a:rPr lang="en-CA" sz="3500" dirty="0">
                <a:solidFill>
                  <a:srgbClr val="FF0000"/>
                </a:solidFill>
              </a:rPr>
              <a:t> pH for sperm to better survive acidic environment of vagina</a:t>
            </a:r>
          </a:p>
          <a:p>
            <a:pPr marL="0" indent="0">
              <a:buNone/>
            </a:pPr>
            <a:endParaRPr lang="en-CA" b="1" u="sng" dirty="0"/>
          </a:p>
          <a:p>
            <a:pPr marL="0" indent="0">
              <a:buNone/>
            </a:pPr>
            <a:r>
              <a:rPr lang="en-CA" dirty="0"/>
              <a:t>SEMEN = </a:t>
            </a:r>
            <a:r>
              <a:rPr lang="en-CA" b="1" u="sng" dirty="0"/>
              <a:t>SPERM</a:t>
            </a:r>
            <a:r>
              <a:rPr lang="en-CA" dirty="0"/>
              <a:t> + </a:t>
            </a:r>
            <a:r>
              <a:rPr lang="en-CA" b="1" u="sng" dirty="0"/>
              <a:t>SEMINAL</a:t>
            </a:r>
            <a:r>
              <a:rPr lang="en-CA" dirty="0"/>
              <a:t> FLUID </a:t>
            </a:r>
            <a:endParaRPr lang="en-CA" b="1" u="sng" dirty="0"/>
          </a:p>
          <a:p>
            <a:endParaRPr lang="en-CA" dirty="0"/>
          </a:p>
          <a:p>
            <a:pPr marL="0" indent="0">
              <a:buNone/>
            </a:pPr>
            <a:endParaRPr lang="en-CA" b="1" u="sng" dirty="0"/>
          </a:p>
        </p:txBody>
      </p:sp>
      <p:pic>
        <p:nvPicPr>
          <p:cNvPr id="5122" name="Picture 2" descr="Marijuana makes men&amp;#39;s sperm &amp;#39;lazily swim in circles&amp;#39; | Daily Mail Online">
            <a:extLst>
              <a:ext uri="{FF2B5EF4-FFF2-40B4-BE49-F238E27FC236}">
                <a16:creationId xmlns:a16="http://schemas.microsoft.com/office/drawing/2014/main" id="{D8069B5F-2BC2-4B86-BB45-192694DA4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984" y="0"/>
            <a:ext cx="4341966" cy="26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14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male reproductive system">
            <a:extLst>
              <a:ext uri="{FF2B5EF4-FFF2-40B4-BE49-F238E27FC236}">
                <a16:creationId xmlns:a16="http://schemas.microsoft.com/office/drawing/2014/main" id="{D28CDEA1-F55B-3F2F-58E6-1EAD97C76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99" y="230312"/>
            <a:ext cx="8744387" cy="639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812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0729B-F0CB-2000-FFE2-F327CAA2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D658-60A2-649A-16A2-84D4A219F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7047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0DCD-08E6-EE96-6587-9F675302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vasectomy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2071B-EB47-D828-610D-4DB74C69A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affected? What’s not? </a:t>
            </a:r>
          </a:p>
          <a:p>
            <a:r>
              <a:rPr lang="en-US" dirty="0"/>
              <a:t>How is sperm production affected? </a:t>
            </a:r>
          </a:p>
          <a:p>
            <a:r>
              <a:rPr lang="en-US" dirty="0"/>
              <a:t>Can you still ejaculate? </a:t>
            </a:r>
          </a:p>
        </p:txBody>
      </p:sp>
    </p:spTree>
    <p:extLst>
      <p:ext uri="{BB962C8B-B14F-4D97-AF65-F5344CB8AC3E}">
        <p14:creationId xmlns:p14="http://schemas.microsoft.com/office/powerpoint/2010/main" val="2496831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5FE9-AED1-4FDC-B01B-3A09C5D2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53" y="365125"/>
            <a:ext cx="10849947" cy="1325563"/>
          </a:xfrm>
        </p:spPr>
        <p:txBody>
          <a:bodyPr/>
          <a:lstStyle/>
          <a:p>
            <a:r>
              <a:rPr lang="en-US" dirty="0"/>
              <a:t>Vasectomy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C95BC-211B-4EC5-81C3-8C1DBE009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Vas deferens are cut. </a:t>
            </a:r>
          </a:p>
          <a:p>
            <a:r>
              <a:rPr lang="en-US" dirty="0"/>
              <a:t>Why?</a:t>
            </a:r>
          </a:p>
        </p:txBody>
      </p:sp>
      <p:pic>
        <p:nvPicPr>
          <p:cNvPr id="1026" name="Picture 2" descr="Vasectomy - Mayo Clinic">
            <a:extLst>
              <a:ext uri="{FF2B5EF4-FFF2-40B4-BE49-F238E27FC236}">
                <a16:creationId xmlns:a16="http://schemas.microsoft.com/office/drawing/2014/main" id="{39488264-F004-BC4A-F1FD-D7A8787D0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4312"/>
            <a:ext cx="60198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 need to talk about vasectomy drawbacks | Letters | The Guardian">
            <a:extLst>
              <a:ext uri="{FF2B5EF4-FFF2-40B4-BE49-F238E27FC236}">
                <a16:creationId xmlns:a16="http://schemas.microsoft.com/office/drawing/2014/main" id="{F47BE9E4-5B73-AB69-8C44-63968A37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58" y="2977662"/>
            <a:ext cx="3880338" cy="38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00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91" y="429491"/>
            <a:ext cx="4357255" cy="5719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DID YOU KNOW?</a:t>
            </a:r>
          </a:p>
          <a:p>
            <a:r>
              <a:rPr lang="en-US" dirty="0">
                <a:solidFill>
                  <a:srgbClr val="FF0000"/>
                </a:solidFill>
              </a:rPr>
              <a:t>Sperm </a:t>
            </a:r>
            <a:r>
              <a:rPr lang="en-CA" dirty="0">
                <a:solidFill>
                  <a:srgbClr val="FF0000"/>
                </a:solidFill>
              </a:rPr>
              <a:t>don’t actually travel </a:t>
            </a:r>
            <a:r>
              <a:rPr lang="en-CA" i="1" dirty="0">
                <a:solidFill>
                  <a:srgbClr val="FF0000"/>
                </a:solidFill>
              </a:rPr>
              <a:t>through </a:t>
            </a:r>
            <a:r>
              <a:rPr lang="en-CA" dirty="0">
                <a:solidFill>
                  <a:srgbClr val="FF0000"/>
                </a:solidFill>
              </a:rPr>
              <a:t>the accessory glands. </a:t>
            </a:r>
          </a:p>
          <a:p>
            <a:r>
              <a:rPr lang="en-CA" dirty="0">
                <a:solidFill>
                  <a:srgbClr val="FF0000"/>
                </a:solidFill>
              </a:rPr>
              <a:t>The glands secrete fluid through ducts that connect to the vas deferens. </a:t>
            </a:r>
          </a:p>
          <a:p>
            <a:r>
              <a:rPr lang="en-CA" dirty="0">
                <a:solidFill>
                  <a:srgbClr val="FF0000"/>
                </a:solidFill>
              </a:rPr>
              <a:t>Sperm don’t travel through bladder either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Male Accessory Glands and Sperm Function | IntechOp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4315"/>
            <a:ext cx="7620000" cy="59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547A-83E3-8FBE-B915-BEF0F5B7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AE38A-C964-D91C-FAD2-9E80439F5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Testicular Cancer </a:t>
            </a:r>
            <a:r>
              <a:rPr lang="en-US" dirty="0"/>
              <a:t>- </a:t>
            </a:r>
            <a:r>
              <a:rPr lang="en-US" sz="3600" i="0" dirty="0">
                <a:solidFill>
                  <a:srgbClr val="202124"/>
                </a:solidFill>
                <a:effectLst/>
              </a:rPr>
              <a:t>An estimated 1,200 Canadians will be diagnosed with testicular cancer in 2022. An estimated 35 will die from the disease. </a:t>
            </a:r>
            <a:r>
              <a:rPr lang="en-US" sz="3600" i="0" dirty="0">
                <a:solidFill>
                  <a:srgbClr val="FF0000"/>
                </a:solidFill>
                <a:effectLst/>
              </a:rPr>
              <a:t>CHECK THEM REGULARLY!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Prostate cancer</a:t>
            </a:r>
          </a:p>
          <a:p>
            <a:r>
              <a:rPr lang="en-US" sz="3000" i="0" dirty="0">
                <a:solidFill>
                  <a:srgbClr val="202124"/>
                </a:solidFill>
                <a:effectLst/>
              </a:rPr>
              <a:t>67 Canadians will be diagnosed with prostate cancer </a:t>
            </a:r>
            <a:r>
              <a:rPr lang="en-US" sz="3000" i="1" dirty="0">
                <a:solidFill>
                  <a:srgbClr val="202124"/>
                </a:solidFill>
                <a:effectLst/>
              </a:rPr>
              <a:t>every day</a:t>
            </a:r>
            <a:r>
              <a:rPr lang="en-US" sz="3000" i="0" dirty="0">
                <a:solidFill>
                  <a:srgbClr val="202124"/>
                </a:solidFill>
                <a:effectLst/>
              </a:rPr>
              <a:t>. </a:t>
            </a:r>
          </a:p>
          <a:p>
            <a:r>
              <a:rPr lang="en-US" sz="3000" i="0" dirty="0">
                <a:solidFill>
                  <a:srgbClr val="202124"/>
                </a:solidFill>
                <a:effectLst/>
              </a:rPr>
              <a:t>4,600 Canadians will die from prostate cancer (10% of all cancer deaths in men in 2022). </a:t>
            </a:r>
          </a:p>
          <a:p>
            <a:r>
              <a:rPr lang="en-US" sz="3000" i="0" dirty="0">
                <a:solidFill>
                  <a:srgbClr val="202124"/>
                </a:solidFill>
                <a:effectLst/>
              </a:rPr>
              <a:t>13 Canadian will die from prostate cancer </a:t>
            </a:r>
            <a:r>
              <a:rPr lang="en-US" sz="3000" i="1" dirty="0">
                <a:solidFill>
                  <a:srgbClr val="202124"/>
                </a:solidFill>
                <a:effectLst/>
              </a:rPr>
              <a:t>every day</a:t>
            </a:r>
            <a:r>
              <a:rPr lang="en-US" sz="3000" i="0" dirty="0">
                <a:solidFill>
                  <a:srgbClr val="202124"/>
                </a:solidFill>
                <a:effectLst/>
              </a:rPr>
              <a:t>.</a:t>
            </a:r>
          </a:p>
          <a:p>
            <a:r>
              <a:rPr lang="en-US" sz="3000" dirty="0">
                <a:solidFill>
                  <a:srgbClr val="FF0000"/>
                </a:solidFill>
              </a:rPr>
              <a:t>Guess how this is checked... </a:t>
            </a:r>
          </a:p>
        </p:txBody>
      </p:sp>
    </p:spTree>
    <p:extLst>
      <p:ext uri="{BB962C8B-B14F-4D97-AF65-F5344CB8AC3E}">
        <p14:creationId xmlns:p14="http://schemas.microsoft.com/office/powerpoint/2010/main" val="2259789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2E790-BDB3-0A2E-87E6-4A604823E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D-R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EC83-E74D-7D56-B1EF-E74EE9813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86316" cy="4351338"/>
          </a:xfrm>
        </p:spPr>
        <p:txBody>
          <a:bodyPr/>
          <a:lstStyle/>
          <a:p>
            <a:r>
              <a:rPr lang="en-US" dirty="0"/>
              <a:t>Blood test now available</a:t>
            </a:r>
          </a:p>
        </p:txBody>
      </p:sp>
      <p:pic>
        <p:nvPicPr>
          <p:cNvPr id="2050" name="Picture 2" descr="Prostate Exam: Age, Procedure, What To Expect &amp; Results">
            <a:extLst>
              <a:ext uri="{FF2B5EF4-FFF2-40B4-BE49-F238E27FC236}">
                <a16:creationId xmlns:a16="http://schemas.microsoft.com/office/drawing/2014/main" id="{171105D1-FE89-4661-9E4C-27E56143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48" y="0"/>
            <a:ext cx="80624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63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Sperm Production and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5"/>
            <a:ext cx="5372100" cy="4667250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Sperm begin as </a:t>
            </a:r>
            <a:r>
              <a:rPr lang="en-CA" b="1" u="sng" dirty="0"/>
              <a:t>diploid</a:t>
            </a:r>
            <a:r>
              <a:rPr lang="en-CA" dirty="0"/>
              <a:t> cells </a:t>
            </a:r>
            <a:r>
              <a:rPr lang="en-CA" dirty="0">
                <a:solidFill>
                  <a:schemeClr val="accent1"/>
                </a:solidFill>
              </a:rPr>
              <a:t>that undergo mitosis to increase in number</a:t>
            </a:r>
          </a:p>
          <a:p>
            <a:r>
              <a:rPr lang="en-CA" dirty="0">
                <a:solidFill>
                  <a:schemeClr val="accent1"/>
                </a:solidFill>
              </a:rPr>
              <a:t>Gradually pushed closer to center</a:t>
            </a:r>
          </a:p>
          <a:p>
            <a:r>
              <a:rPr lang="en-CA" dirty="0">
                <a:solidFill>
                  <a:schemeClr val="accent1"/>
                </a:solidFill>
              </a:rPr>
              <a:t>Undergo meiosis </a:t>
            </a:r>
            <a:r>
              <a:rPr lang="en-CA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CA" u="sng" dirty="0">
                <a:solidFill>
                  <a:schemeClr val="accent1"/>
                </a:solidFill>
                <a:sym typeface="Wingdings" panose="05000000000000000000" pitchFamily="2" charset="2"/>
              </a:rPr>
              <a:t>haploid</a:t>
            </a:r>
          </a:p>
          <a:p>
            <a:r>
              <a:rPr lang="en-CA" dirty="0">
                <a:sym typeface="Wingdings" panose="05000000000000000000" pitchFamily="2" charset="2"/>
              </a:rPr>
              <a:t>Sperm finish maturing in </a:t>
            </a:r>
            <a:r>
              <a:rPr lang="en-CA" b="1" u="sng" dirty="0">
                <a:sym typeface="Wingdings" panose="05000000000000000000" pitchFamily="2" charset="2"/>
              </a:rPr>
              <a:t>epididymis, </a:t>
            </a:r>
            <a:r>
              <a:rPr lang="en-CA" dirty="0">
                <a:solidFill>
                  <a:schemeClr val="accent1"/>
                </a:solidFill>
                <a:sym typeface="Wingdings" panose="05000000000000000000" pitchFamily="2" charset="2"/>
              </a:rPr>
              <a:t>~ 74 days</a:t>
            </a:r>
          </a:p>
          <a:p>
            <a:r>
              <a:rPr lang="en-CA" b="1" u="sng" dirty="0">
                <a:sym typeface="Wingdings" panose="05000000000000000000" pitchFamily="2" charset="2"/>
              </a:rPr>
              <a:t>200-300 </a:t>
            </a:r>
            <a:r>
              <a:rPr lang="en-CA" dirty="0">
                <a:sym typeface="Wingdings" panose="05000000000000000000" pitchFamily="2" charset="2"/>
              </a:rPr>
              <a:t>million sperm produced each day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2050" name="Picture 2" descr="Image result for seminiferous tubu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6"/>
          <a:stretch/>
        </p:blipFill>
        <p:spPr bwMode="auto">
          <a:xfrm>
            <a:off x="5676900" y="1498273"/>
            <a:ext cx="6000750" cy="490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62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Check your Understanding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HW: Read pages 108-110</a:t>
            </a:r>
          </a:p>
          <a:p>
            <a:r>
              <a:rPr lang="en-CA" dirty="0"/>
              <a:t>Answer CYU p111</a:t>
            </a:r>
          </a:p>
          <a:p>
            <a:r>
              <a:rPr lang="en-US" dirty="0"/>
              <a:t>Be able to describe the path the sperm take from production to leaving the body.</a:t>
            </a:r>
          </a:p>
          <a:p>
            <a:r>
              <a:rPr lang="en-US" dirty="0"/>
              <a:t>What structure does the sperm NOT pass through?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964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188F3-F7C4-D500-CC76-8047E05F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LGBTQIA2S+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6C9C6-BC1D-DFBD-FEFE-2BBD6FEC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en-CA" b="0" i="0" dirty="0">
                <a:solidFill>
                  <a:srgbClr val="040C28"/>
                </a:solidFill>
                <a:effectLst/>
                <a:latin typeface="Google Sans"/>
              </a:rPr>
              <a:t>lesbian, </a:t>
            </a:r>
          </a:p>
          <a:p>
            <a:r>
              <a:rPr lang="en-CA" b="0" i="0" dirty="0">
                <a:solidFill>
                  <a:srgbClr val="040C28"/>
                </a:solidFill>
                <a:effectLst/>
                <a:latin typeface="Google Sans"/>
              </a:rPr>
              <a:t>gay, </a:t>
            </a:r>
          </a:p>
          <a:p>
            <a:r>
              <a:rPr lang="en-CA" b="0" i="0" dirty="0">
                <a:solidFill>
                  <a:srgbClr val="040C28"/>
                </a:solidFill>
                <a:effectLst/>
                <a:latin typeface="Google Sans"/>
              </a:rPr>
              <a:t>bisexual, </a:t>
            </a:r>
          </a:p>
          <a:p>
            <a:r>
              <a:rPr lang="en-CA" b="0" i="0" dirty="0">
                <a:solidFill>
                  <a:srgbClr val="040C28"/>
                </a:solidFill>
                <a:effectLst/>
                <a:latin typeface="Google Sans"/>
              </a:rPr>
              <a:t>transgender and trans, </a:t>
            </a:r>
          </a:p>
          <a:p>
            <a:r>
              <a:rPr lang="en-CA" b="0" i="0" dirty="0">
                <a:solidFill>
                  <a:srgbClr val="040C28"/>
                </a:solidFill>
                <a:effectLst/>
                <a:latin typeface="Google Sans"/>
              </a:rPr>
              <a:t>queer and questioning,</a:t>
            </a:r>
          </a:p>
          <a:p>
            <a:r>
              <a:rPr lang="en-CA" b="0" i="0" dirty="0">
                <a:solidFill>
                  <a:srgbClr val="040C28"/>
                </a:solidFill>
                <a:effectLst/>
                <a:latin typeface="Google Sans"/>
              </a:rPr>
              <a:t>intersex, </a:t>
            </a:r>
          </a:p>
          <a:p>
            <a:r>
              <a:rPr lang="en-CA" b="0" i="0" dirty="0">
                <a:solidFill>
                  <a:srgbClr val="040C28"/>
                </a:solidFill>
                <a:effectLst/>
                <a:latin typeface="Google Sans"/>
              </a:rPr>
              <a:t>asexual or agender, and </a:t>
            </a:r>
          </a:p>
          <a:p>
            <a:r>
              <a:rPr lang="en-CA" b="0" i="0" dirty="0">
                <a:solidFill>
                  <a:srgbClr val="040C28"/>
                </a:solidFill>
                <a:effectLst/>
                <a:latin typeface="Google Sans"/>
              </a:rPr>
              <a:t>two-spirit</a:t>
            </a:r>
            <a:r>
              <a:rPr lang="en-CA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. This</a:t>
            </a:r>
          </a:p>
          <a:p>
            <a:r>
              <a:rPr lang="en-CA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p</a:t>
            </a:r>
            <a:r>
              <a:rPr lang="en-CA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lus-sign signifies additional identity terms.</a:t>
            </a:r>
          </a:p>
          <a:p>
            <a:r>
              <a:rPr lang="en-CA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How individuals identify will not be discussed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3506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9525"/>
            <a:ext cx="3864077" cy="2149475"/>
          </a:xfrm>
        </p:spPr>
        <p:txBody>
          <a:bodyPr>
            <a:normAutofit fontScale="90000"/>
          </a:bodyPr>
          <a:lstStyle/>
          <a:p>
            <a:r>
              <a:rPr lang="en-CA" dirty="0"/>
              <a:t>Reproductive System for those with testes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570C-AF39-6CE4-3C08-1EF1F2D53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0374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96B56-70D2-4BFE-B643-739048AF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uman sperm cell labeling Diagram | Quizlet">
            <a:extLst>
              <a:ext uri="{FF2B5EF4-FFF2-40B4-BE49-F238E27FC236}">
                <a16:creationId xmlns:a16="http://schemas.microsoft.com/office/drawing/2014/main" id="{B025BE8C-3FE9-4103-B2F9-3F24632DA7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9448800" cy="651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322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EFB0-8277-4AFF-A254-771453FF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imple male reproductive system diagram in 2021 | Reproductive system,  Nursing school memes, Human growth and development">
            <a:extLst>
              <a:ext uri="{FF2B5EF4-FFF2-40B4-BE49-F238E27FC236}">
                <a16:creationId xmlns:a16="http://schemas.microsoft.com/office/drawing/2014/main" id="{E1657972-197A-4BD7-9C4C-7EB5693EFC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485" y="1825625"/>
            <a:ext cx="375302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95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A924-A4A0-85E8-8E7C-3A1B6C7A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Different Sexualities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ED0F4-8295-38BF-8ABF-AF05248AB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Straight - heterosexual.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Lesbian.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Gay.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Bisexual.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Pansexual.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Polysexual.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Asexual.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Demisexual….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  <a:hlinkClick r:id="rId2"/>
              </a:rPr>
              <a:t>https://www.lovepanky.com/my-life/reflections/how-to-dream-of-someone</a:t>
            </a:r>
            <a:endParaRPr lang="en-CA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CA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14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F8E7-529D-5953-1A79-D4F6E594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know?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5EDE6-8E2D-8399-43CF-99738F404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60458" cy="4351338"/>
          </a:xfrm>
        </p:spPr>
        <p:txBody>
          <a:bodyPr>
            <a:normAutofit/>
          </a:bodyPr>
          <a:lstStyle/>
          <a:p>
            <a:r>
              <a:rPr lang="en-US" dirty="0"/>
              <a:t>Chromosomes determine what parts you will be born with</a:t>
            </a:r>
          </a:p>
          <a:p>
            <a:r>
              <a:rPr lang="en-US" dirty="0"/>
              <a:t>Those will XX </a:t>
            </a:r>
            <a:r>
              <a:rPr lang="en-US" dirty="0">
                <a:sym typeface="Wingdings" panose="05000000000000000000" pitchFamily="2" charset="2"/>
              </a:rPr>
              <a:t> develop ovaries and “female” external genitalia</a:t>
            </a:r>
          </a:p>
          <a:p>
            <a:r>
              <a:rPr lang="en-US" dirty="0"/>
              <a:t>Those with XY </a:t>
            </a:r>
            <a:r>
              <a:rPr lang="en-US" dirty="0">
                <a:sym typeface="Wingdings" panose="05000000000000000000" pitchFamily="2" charset="2"/>
              </a:rPr>
              <a:t> develop testes and “male” genitalia</a:t>
            </a: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AB459F7-1E31-0FB7-8DC5-091A7E2E4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r="65528" b="55269"/>
          <a:stretch/>
        </p:blipFill>
        <p:spPr bwMode="auto">
          <a:xfrm>
            <a:off x="8318090" y="211369"/>
            <a:ext cx="3510116" cy="40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6D8FC7B-2016-CA03-4B8B-8AED940A8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0" t="9931" r="10589" b="63825"/>
          <a:stretch/>
        </p:blipFill>
        <p:spPr bwMode="auto">
          <a:xfrm>
            <a:off x="8669594" y="4386542"/>
            <a:ext cx="2684206" cy="29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0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9A1B7-E567-5247-B372-3BD59A087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7099F-0F7B-F017-8BDD-1B414FE27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all start as females.</a:t>
            </a:r>
          </a:p>
          <a:p>
            <a:r>
              <a:rPr lang="en-US" dirty="0"/>
              <a:t>Around 7 weeks of embryo development, the Y chromosome activates changes</a:t>
            </a:r>
            <a:endParaRPr lang="en-CA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CBEF10-349A-CD1F-2178-5B5DB96F2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6" r="9508" b="65161"/>
          <a:stretch/>
        </p:blipFill>
        <p:spPr bwMode="auto">
          <a:xfrm>
            <a:off x="567500" y="3429000"/>
            <a:ext cx="11127804" cy="324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re all embryos originally female? - Quora">
            <a:extLst>
              <a:ext uri="{FF2B5EF4-FFF2-40B4-BE49-F238E27FC236}">
                <a16:creationId xmlns:a16="http://schemas.microsoft.com/office/drawing/2014/main" id="{AD057BBB-4E14-7136-470B-89AD0B32B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5" r="34396" b="12758"/>
          <a:stretch/>
        </p:blipFill>
        <p:spPr bwMode="auto">
          <a:xfrm>
            <a:off x="6750917" y="414184"/>
            <a:ext cx="4944387" cy="165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9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79A1C54-C4F6-E8D1-F741-D38D85EB6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t="3871" r="7150" b="14839"/>
          <a:stretch/>
        </p:blipFill>
        <p:spPr bwMode="auto">
          <a:xfrm>
            <a:off x="825910" y="297897"/>
            <a:ext cx="9674942" cy="626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40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56375-6083-4B8E-A823-9909FB810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Transgender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909B9-11BC-4D1A-A6D3-D4D3300FA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02124"/>
                </a:solidFill>
              </a:rPr>
              <a:t>U</a:t>
            </a:r>
            <a:r>
              <a:rPr lang="en-US" i="0" dirty="0">
                <a:solidFill>
                  <a:srgbClr val="202124"/>
                </a:solidFill>
                <a:effectLst/>
              </a:rPr>
              <a:t>mbrella term for persons whose </a:t>
            </a:r>
            <a:r>
              <a:rPr lang="en-US" i="1" dirty="0">
                <a:solidFill>
                  <a:srgbClr val="202124"/>
                </a:solidFill>
                <a:effectLst/>
              </a:rPr>
              <a:t>gender identity</a:t>
            </a:r>
            <a:r>
              <a:rPr lang="en-US" i="0" dirty="0">
                <a:solidFill>
                  <a:srgbClr val="202124"/>
                </a:solidFill>
                <a:effectLst/>
              </a:rPr>
              <a:t>, </a:t>
            </a:r>
            <a:r>
              <a:rPr lang="en-US" i="1" dirty="0">
                <a:solidFill>
                  <a:srgbClr val="202124"/>
                </a:solidFill>
                <a:effectLst/>
              </a:rPr>
              <a:t>gender expression</a:t>
            </a:r>
            <a:r>
              <a:rPr lang="en-US" i="0" dirty="0">
                <a:solidFill>
                  <a:srgbClr val="202124"/>
                </a:solidFill>
                <a:effectLst/>
              </a:rPr>
              <a:t>, or </a:t>
            </a:r>
            <a:r>
              <a:rPr lang="en-US" i="1" dirty="0">
                <a:solidFill>
                  <a:srgbClr val="202124"/>
                </a:solidFill>
                <a:effectLst/>
              </a:rPr>
              <a:t>behavior</a:t>
            </a:r>
            <a:r>
              <a:rPr lang="en-US" i="0" dirty="0">
                <a:solidFill>
                  <a:srgbClr val="202124"/>
                </a:solidFill>
                <a:effectLst/>
              </a:rPr>
              <a:t> does not conform to that typically associated with the gender they were assigned at birth.</a:t>
            </a:r>
            <a:endParaRPr lang="en-US" dirty="0"/>
          </a:p>
        </p:txBody>
      </p:sp>
      <p:pic>
        <p:nvPicPr>
          <p:cNvPr id="1026" name="Picture 2" descr="Answers to your questions about transgender people, gender identity, and  gender expression">
            <a:extLst>
              <a:ext uri="{FF2B5EF4-FFF2-40B4-BE49-F238E27FC236}">
                <a16:creationId xmlns:a16="http://schemas.microsoft.com/office/drawing/2014/main" id="{22D1A650-38B3-995C-8132-E496281A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21" y="4126056"/>
            <a:ext cx="5320099" cy="273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076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1276</Words>
  <Application>Microsoft Office PowerPoint</Application>
  <PresentationFormat>Widescreen</PresentationFormat>
  <Paragraphs>213</Paragraphs>
  <Slides>42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</vt:lpstr>
      <vt:lpstr>Calibri</vt:lpstr>
      <vt:lpstr>Calibri Light</vt:lpstr>
      <vt:lpstr>Google Sans</vt:lpstr>
      <vt:lpstr>Wingdings</vt:lpstr>
      <vt:lpstr>Office Theme</vt:lpstr>
      <vt:lpstr>Human Reproduction</vt:lpstr>
      <vt:lpstr>Sex vs Gender</vt:lpstr>
      <vt:lpstr>Disclaimer</vt:lpstr>
      <vt:lpstr>LGBTQIA2S+</vt:lpstr>
      <vt:lpstr>15 Different Sexualities</vt:lpstr>
      <vt:lpstr>Did you know? </vt:lpstr>
      <vt:lpstr>Did you know?</vt:lpstr>
      <vt:lpstr>PowerPoint Presentation</vt:lpstr>
      <vt:lpstr>Transgender</vt:lpstr>
      <vt:lpstr>Intersex</vt:lpstr>
      <vt:lpstr>Byrne Creek Stats</vt:lpstr>
      <vt:lpstr>Humans have both Primary and Secondary Sexual Characteristics</vt:lpstr>
      <vt:lpstr>Secondary sex characteristics:</vt:lpstr>
      <vt:lpstr>Secondary Sexual Characteristics</vt:lpstr>
      <vt:lpstr>Puberty in those with ovaries</vt:lpstr>
      <vt:lpstr>Puberty</vt:lpstr>
      <vt:lpstr>What triggers Puberty? </vt:lpstr>
      <vt:lpstr>What triggers Puberty? Both sexes:</vt:lpstr>
      <vt:lpstr>Puberty</vt:lpstr>
      <vt:lpstr>Puberty in those with ovaries</vt:lpstr>
      <vt:lpstr>Reproductive System for those with testes</vt:lpstr>
      <vt:lpstr>Structure of Human Sperm Cell</vt:lpstr>
      <vt:lpstr>Structure of Human Sperm Cell</vt:lpstr>
      <vt:lpstr>Each Region has important function</vt:lpstr>
      <vt:lpstr>Be able to...</vt:lpstr>
      <vt:lpstr>Sperm are MUCH smaller than egg</vt:lpstr>
      <vt:lpstr>PowerPoint Presentation</vt:lpstr>
      <vt:lpstr>PowerPoint Presentation</vt:lpstr>
      <vt:lpstr>Male Reproductive Structures</vt:lpstr>
      <vt:lpstr>ACCESSORY GLANDS:</vt:lpstr>
      <vt:lpstr>PowerPoint Presentation</vt:lpstr>
      <vt:lpstr>Questions</vt:lpstr>
      <vt:lpstr>What’s a vasectomy</vt:lpstr>
      <vt:lpstr>Vasectomy</vt:lpstr>
      <vt:lpstr>PowerPoint Presentation</vt:lpstr>
      <vt:lpstr>Common Cancers</vt:lpstr>
      <vt:lpstr>D-R Exam</vt:lpstr>
      <vt:lpstr>Sperm Production and Development</vt:lpstr>
      <vt:lpstr>Check your Understanding </vt:lpstr>
      <vt:lpstr>Reproductive System for those with testes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Reproduction</dc:title>
  <dc:creator>Tammy Wilson</dc:creator>
  <cp:lastModifiedBy>Tammy Wilson</cp:lastModifiedBy>
  <cp:revision>33</cp:revision>
  <dcterms:created xsi:type="dcterms:W3CDTF">2022-04-18T20:42:22Z</dcterms:created>
  <dcterms:modified xsi:type="dcterms:W3CDTF">2024-05-24T23:54:26Z</dcterms:modified>
</cp:coreProperties>
</file>